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38"/>
  </p:notesMasterIdLst>
  <p:handoutMasterIdLst>
    <p:handoutMasterId r:id="rId39"/>
  </p:handoutMasterIdLst>
  <p:sldIdLst>
    <p:sldId id="428" r:id="rId3"/>
    <p:sldId id="423" r:id="rId4"/>
    <p:sldId id="426" r:id="rId5"/>
    <p:sldId id="416" r:id="rId6"/>
    <p:sldId id="431" r:id="rId7"/>
    <p:sldId id="434" r:id="rId8"/>
    <p:sldId id="433" r:id="rId9"/>
    <p:sldId id="432" r:id="rId10"/>
    <p:sldId id="435" r:id="rId11"/>
    <p:sldId id="425" r:id="rId12"/>
    <p:sldId id="440" r:id="rId13"/>
    <p:sldId id="439" r:id="rId14"/>
    <p:sldId id="446" r:id="rId15"/>
    <p:sldId id="453" r:id="rId16"/>
    <p:sldId id="445" r:id="rId17"/>
    <p:sldId id="438" r:id="rId18"/>
    <p:sldId id="424" r:id="rId19"/>
    <p:sldId id="437" r:id="rId20"/>
    <p:sldId id="449" r:id="rId21"/>
    <p:sldId id="444" r:id="rId22"/>
    <p:sldId id="436" r:id="rId23"/>
    <p:sldId id="442" r:id="rId24"/>
    <p:sldId id="441" r:id="rId25"/>
    <p:sldId id="389" r:id="rId26"/>
    <p:sldId id="451" r:id="rId27"/>
    <p:sldId id="443" r:id="rId28"/>
    <p:sldId id="427" r:id="rId29"/>
    <p:sldId id="450" r:id="rId30"/>
    <p:sldId id="452" r:id="rId31"/>
    <p:sldId id="448" r:id="rId32"/>
    <p:sldId id="454" r:id="rId33"/>
    <p:sldId id="455" r:id="rId34"/>
    <p:sldId id="429" r:id="rId35"/>
    <p:sldId id="456" r:id="rId36"/>
    <p:sldId id="457" r:id="rId37"/>
  </p:sldIdLst>
  <p:sldSz cx="12190413" cy="6859588"/>
  <p:notesSz cx="6858000" cy="9144000"/>
  <p:embeddedFontLst>
    <p:embeddedFont>
      <p:font typeface="方正正中黑简体" panose="02010600030101010101" charset="-122"/>
      <p:regular r:id="rId40"/>
    </p:embeddedFont>
    <p:embeddedFont>
      <p:font typeface="Calibri Light" panose="020F0302020204030204" pitchFamily="34" charset="0"/>
      <p:regular r:id="rId41"/>
      <p:italic r:id="rId42"/>
    </p:embeddedFont>
    <p:embeddedFont>
      <p:font typeface="Century Gothic" panose="020B0502020202020204" pitchFamily="34" charset="0"/>
      <p:regular r:id="rId43"/>
      <p:bold r:id="rId44"/>
      <p:italic r:id="rId45"/>
      <p:boldItalic r:id="rId46"/>
    </p:embeddedFont>
    <p:embeddedFont>
      <p:font typeface="MS PGothic" panose="020B0600070205080204" pitchFamily="34" charset="-128"/>
      <p:regular r:id="rId47"/>
    </p:embeddedFont>
    <p:embeddedFont>
      <p:font typeface="时尚中黑简体" panose="02010600030101010101" charset="-122"/>
      <p:regular r:id="rId48"/>
    </p:embeddedFont>
    <p:embeddedFont>
      <p:font typeface="微软雅黑" panose="020B0503020204020204" pitchFamily="34" charset="-122"/>
      <p:regular r:id="rId49"/>
      <p:bold r:id="rId50"/>
    </p:embeddedFont>
    <p:embeddedFont>
      <p:font typeface="Calibri" panose="020F0502020204030204" pitchFamily="34" charset="0"/>
      <p:regular r:id="rId51"/>
      <p:bold r:id="rId52"/>
      <p:italic r:id="rId53"/>
      <p:boldItalic r:id="rId54"/>
    </p:embeddedFont>
    <p:embeddedFont>
      <p:font typeface="黑体" panose="02010609060101010101" pitchFamily="49" charset="-122"/>
      <p:regular r:id="rId55"/>
    </p:embeddedFont>
    <p:embeddedFont>
      <p:font typeface="Impact" panose="020B0806030902050204" pitchFamily="34" charset="0"/>
      <p:regular r:id="rId56"/>
    </p:embeddedFont>
    <p:embeddedFont>
      <p:font typeface="Arial Black" panose="020B0A04020102020204" pitchFamily="34" charset="0"/>
      <p:bold r:id="rId57"/>
    </p:embeddedFont>
  </p:embeddedFontLst>
  <p:defaultTextStyle>
    <a:defPPr>
      <a:defRPr lang="zh-CN"/>
    </a:defPPr>
    <a:lvl1pPr marL="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19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39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58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678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097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80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1000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19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64">
          <p15:clr>
            <a:srgbClr val="A4A3A4"/>
          </p15:clr>
        </p15:guide>
        <p15:guide id="2" pos="483">
          <p15:clr>
            <a:srgbClr val="A4A3A4"/>
          </p15:clr>
        </p15:guide>
        <p15:guide id="3" orient="horz" pos="3884">
          <p15:clr>
            <a:srgbClr val="A4A3A4"/>
          </p15:clr>
        </p15:guide>
        <p15:guide id="4" pos="71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4C87"/>
    <a:srgbClr val="018CCC"/>
    <a:srgbClr val="0C7CBB"/>
    <a:srgbClr val="0A6BA7"/>
    <a:srgbClr val="144680"/>
    <a:srgbClr val="494949"/>
    <a:srgbClr val="CB4D5E"/>
    <a:srgbClr val="0287C6"/>
    <a:srgbClr val="114E87"/>
    <a:srgbClr val="153C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6" autoAdjust="0"/>
    <p:restoredTop sz="94523" autoAdjust="0"/>
  </p:normalViewPr>
  <p:slideViewPr>
    <p:cSldViewPr>
      <p:cViewPr varScale="1">
        <p:scale>
          <a:sx n="81" d="100"/>
          <a:sy n="81" d="100"/>
        </p:scale>
        <p:origin x="696" y="58"/>
      </p:cViewPr>
      <p:guideLst>
        <p:guide orient="horz" pos="664"/>
        <p:guide pos="483"/>
        <p:guide orient="horz" pos="3884"/>
        <p:guide pos="71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font" Target="fonts/font16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font" Target="fonts/font17.fntdata"/><Relationship Id="rId8" Type="http://schemas.openxmlformats.org/officeDocument/2006/relationships/slide" Target="slides/slide6.xml"/><Relationship Id="rId51" Type="http://schemas.openxmlformats.org/officeDocument/2006/relationships/font" Target="fonts/font12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7.fntdata"/><Relationship Id="rId59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font" Target="fonts/font2.fntdata"/><Relationship Id="rId54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10.fntdata"/><Relationship Id="rId57" Type="http://schemas.openxmlformats.org/officeDocument/2006/relationships/font" Target="fonts/font18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5.fntdata"/><Relationship Id="rId52" Type="http://schemas.openxmlformats.org/officeDocument/2006/relationships/font" Target="fonts/font13.fntdata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649183633684302E-2"/>
          <c:y val="4.33800090588225E-2"/>
          <c:w val="0.93935081636631601"/>
          <c:h val="0.848351892524761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ysClr val="window" lastClr="FFFFF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ysClr val="window" lastClr="FFFFFF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32</c:v>
                </c:pt>
                <c:pt idx="1">
                  <c:v>45</c:v>
                </c:pt>
                <c:pt idx="2">
                  <c:v>30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27</c:v>
                </c:pt>
                <c:pt idx="1">
                  <c:v>35</c:v>
                </c:pt>
                <c:pt idx="2">
                  <c:v>25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ysClr val="window" lastClr="FFFF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30</c:v>
                </c:pt>
                <c:pt idx="1">
                  <c:v>22</c:v>
                </c:pt>
                <c:pt idx="2">
                  <c:v>25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系列 4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Sheet1!$E$2:$E$4</c:f>
              <c:numCache>
                <c:formatCode>General</c:formatCode>
                <c:ptCount val="3"/>
                <c:pt idx="0">
                  <c:v>25</c:v>
                </c:pt>
                <c:pt idx="1">
                  <c:v>25</c:v>
                </c:pt>
                <c:pt idx="2">
                  <c:v>20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23"/>
        <c:overlap val="-40"/>
        <c:axId val="925268064"/>
        <c:axId val="925269184"/>
      </c:barChart>
      <c:catAx>
        <c:axId val="925268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solidFill>
              <a:sysClr val="window" lastClr="FFFFFF"/>
            </a:solidFill>
          </a:ln>
          <a:effectLst/>
        </c:spPr>
        <c:txPr>
          <a:bodyPr rot="-60000000" spcFirstLastPara="0" vertOverflow="ellipsis" horzOverflow="overflow" vert="horz" wrap="square" anchor="ctr" anchorCtr="1"/>
          <a:lstStyle/>
          <a:p>
            <a:pPr>
              <a:defRPr sz="1800" b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25269184"/>
        <c:crosses val="autoZero"/>
        <c:auto val="1"/>
        <c:lblAlgn val="ctr"/>
        <c:lblOffset val="100"/>
        <c:tickMarkSkip val="1"/>
        <c:noMultiLvlLbl val="0"/>
      </c:catAx>
      <c:valAx>
        <c:axId val="925269184"/>
        <c:scaling>
          <c:orientation val="minMax"/>
        </c:scaling>
        <c:delete val="1"/>
        <c:axPos val="l"/>
        <c:majorGridlines>
          <c:spPr>
            <a:ln>
              <a:solidFill>
                <a:sysClr val="window" lastClr="FFFFFF"/>
              </a:solidFill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925268064"/>
        <c:crosses val="autoZero"/>
        <c:crossBetween val="between"/>
        <c:majorUnit val="10"/>
      </c:valAx>
      <c:spPr>
        <a:noFill/>
        <a:ln>
          <a:solidFill>
            <a:sysClr val="window" lastClr="FFFFFF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 sz="1800">
          <a:solidFill>
            <a:schemeClr val="tx1">
              <a:lumMod val="65000"/>
              <a:lumOff val="35000"/>
            </a:schemeClr>
          </a:solidFill>
        </a:defRPr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2163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605620-8CE7-4217-AFBF-F2EA430867A8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67DCA-BA71-4029-B7D9-183571FBC4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8507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67DCA-BA71-4029-B7D9-183571FBC42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9204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67DCA-BA71-4029-B7D9-183571FBC42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6864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67DCA-BA71-4029-B7D9-183571FBC423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2999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67DCA-BA71-4029-B7D9-183571FBC423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625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67DCA-BA71-4029-B7D9-183571FBC423}" type="slidenum">
              <a:rPr lang="zh-CN" altLang="en-US" smtClean="0">
                <a:solidFill>
                  <a:prstClr val="black"/>
                </a:solidFill>
              </a:rPr>
              <a:t>31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138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1" y="2130919"/>
            <a:ext cx="10361851" cy="147036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274702"/>
            <a:ext cx="8025355" cy="585288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3"/>
            <a:ext cx="9142810" cy="2388153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2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360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14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2" y="1710134"/>
            <a:ext cx="10514231" cy="2853398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2" y="4590526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967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499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365210"/>
            <a:ext cx="10514231" cy="132587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2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5"/>
            <a:ext cx="5157116" cy="3685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7" y="1681552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7" y="2505655"/>
            <a:ext cx="5182513" cy="3685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0766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5003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648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3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6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014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3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6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4789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633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1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939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59" y="4407921"/>
            <a:ext cx="10361851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59" y="2907387"/>
            <a:ext cx="10361851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19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39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58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7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97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58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100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419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21" y="1600571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3" y="1600571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195" indent="0">
              <a:buNone/>
              <a:defRPr sz="2400" b="1"/>
            </a:lvl2pPr>
            <a:lvl3pPr marL="1088390" indent="0">
              <a:buNone/>
              <a:defRPr sz="2100" b="1"/>
            </a:lvl3pPr>
            <a:lvl4pPr marL="1632585" indent="0">
              <a:buNone/>
              <a:defRPr sz="1900" b="1"/>
            </a:lvl4pPr>
            <a:lvl5pPr marL="2176780" indent="0">
              <a:buNone/>
              <a:defRPr sz="1900" b="1"/>
            </a:lvl5pPr>
            <a:lvl6pPr marL="2720975" indent="0">
              <a:buNone/>
              <a:defRPr sz="1900" b="1"/>
            </a:lvl6pPr>
            <a:lvl7pPr marL="3265805" indent="0">
              <a:buNone/>
              <a:defRPr sz="1900" b="1"/>
            </a:lvl7pPr>
            <a:lvl8pPr marL="3810000" indent="0">
              <a:buNone/>
              <a:defRPr sz="1900" b="1"/>
            </a:lvl8pPr>
            <a:lvl9pPr marL="4354195" indent="0">
              <a:buNone/>
              <a:defRPr sz="1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5379"/>
            <a:ext cx="5386216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469"/>
            <a:ext cx="5388332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195" indent="0">
              <a:buNone/>
              <a:defRPr sz="2400" b="1"/>
            </a:lvl2pPr>
            <a:lvl3pPr marL="1088390" indent="0">
              <a:buNone/>
              <a:defRPr sz="2100" b="1"/>
            </a:lvl3pPr>
            <a:lvl4pPr marL="1632585" indent="0">
              <a:buNone/>
              <a:defRPr sz="1900" b="1"/>
            </a:lvl4pPr>
            <a:lvl5pPr marL="2176780" indent="0">
              <a:buNone/>
              <a:defRPr sz="1900" b="1"/>
            </a:lvl5pPr>
            <a:lvl6pPr marL="2720975" indent="0">
              <a:buNone/>
              <a:defRPr sz="1900" b="1"/>
            </a:lvl6pPr>
            <a:lvl7pPr marL="3265805" indent="0">
              <a:buNone/>
              <a:defRPr sz="1900" b="1"/>
            </a:lvl7pPr>
            <a:lvl8pPr marL="3810000" indent="0">
              <a:buNone/>
              <a:defRPr sz="1900" b="1"/>
            </a:lvl8pPr>
            <a:lvl9pPr marL="4354195" indent="0">
              <a:buNone/>
              <a:defRPr sz="1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5379"/>
            <a:ext cx="5388332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3113"/>
            <a:ext cx="4010562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3" y="273114"/>
            <a:ext cx="6814779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1" y="1435433"/>
            <a:ext cx="4010562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195" indent="0">
              <a:buNone/>
              <a:defRPr sz="1400"/>
            </a:lvl2pPr>
            <a:lvl3pPr marL="1088390" indent="0">
              <a:buNone/>
              <a:defRPr sz="1200"/>
            </a:lvl3pPr>
            <a:lvl4pPr marL="1632585" indent="0">
              <a:buNone/>
              <a:defRPr sz="1100"/>
            </a:lvl4pPr>
            <a:lvl5pPr marL="2176780" indent="0">
              <a:buNone/>
              <a:defRPr sz="1100"/>
            </a:lvl5pPr>
            <a:lvl6pPr marL="2720975" indent="0">
              <a:buNone/>
              <a:defRPr sz="1100"/>
            </a:lvl6pPr>
            <a:lvl7pPr marL="3265805" indent="0">
              <a:buNone/>
              <a:defRPr sz="1100"/>
            </a:lvl7pPr>
            <a:lvl8pPr marL="3810000" indent="0">
              <a:buNone/>
              <a:defRPr sz="1100"/>
            </a:lvl8pPr>
            <a:lvl9pPr marL="4354195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917"/>
            <a:ext cx="731424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195" indent="0">
              <a:buNone/>
              <a:defRPr sz="3300"/>
            </a:lvl2pPr>
            <a:lvl3pPr marL="1088390" indent="0">
              <a:buNone/>
              <a:defRPr sz="2900"/>
            </a:lvl3pPr>
            <a:lvl4pPr marL="1632585" indent="0">
              <a:buNone/>
              <a:defRPr sz="2400"/>
            </a:lvl4pPr>
            <a:lvl5pPr marL="2176780" indent="0">
              <a:buNone/>
              <a:defRPr sz="2400"/>
            </a:lvl5pPr>
            <a:lvl6pPr marL="2720975" indent="0">
              <a:buNone/>
              <a:defRPr sz="2400"/>
            </a:lvl6pPr>
            <a:lvl7pPr marL="3265805" indent="0">
              <a:buNone/>
              <a:defRPr sz="2400"/>
            </a:lvl7pPr>
            <a:lvl8pPr marL="3810000" indent="0">
              <a:buNone/>
              <a:defRPr sz="2400"/>
            </a:lvl8pPr>
            <a:lvl9pPr marL="4354195" indent="0">
              <a:buNone/>
              <a:defRPr sz="24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195" indent="0">
              <a:buNone/>
              <a:defRPr sz="1400"/>
            </a:lvl2pPr>
            <a:lvl3pPr marL="1088390" indent="0">
              <a:buNone/>
              <a:defRPr sz="1200"/>
            </a:lvl3pPr>
            <a:lvl4pPr marL="1632585" indent="0">
              <a:buNone/>
              <a:defRPr sz="1100"/>
            </a:lvl4pPr>
            <a:lvl5pPr marL="2176780" indent="0">
              <a:buNone/>
              <a:defRPr sz="1100"/>
            </a:lvl5pPr>
            <a:lvl6pPr marL="2720975" indent="0">
              <a:buNone/>
              <a:defRPr sz="1100"/>
            </a:lvl6pPr>
            <a:lvl7pPr marL="3265805" indent="0">
              <a:buNone/>
              <a:defRPr sz="1100"/>
            </a:lvl7pPr>
            <a:lvl8pPr marL="3810000" indent="0">
              <a:buNone/>
              <a:defRPr sz="1100"/>
            </a:lvl8pPr>
            <a:lvl9pPr marL="4354195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vert="horz" lIns="108850" tIns="54425" rIns="108850" bIns="54425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600571"/>
            <a:ext cx="10971372" cy="4527011"/>
          </a:xfrm>
          <a:prstGeom prst="rect">
            <a:avLst/>
          </a:prstGeom>
        </p:spPr>
        <p:txBody>
          <a:bodyPr vert="horz" lIns="108850" tIns="54425" rIns="108850" bIns="54425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8839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305" indent="-408305" algn="l" defTabSz="1088390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555" indent="-340360" algn="l" defTabSz="1088390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805" indent="-272415" algn="l" defTabSz="108839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5000" indent="-272415" algn="l" defTabSz="108839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95" indent="-272415" algn="l" defTabSz="108839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90" indent="-272415" algn="l" defTabSz="108839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585" indent="-272415" algn="l" defTabSz="108839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780" indent="-272415" algn="l" defTabSz="108839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975" indent="-272415" algn="l" defTabSz="108839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9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39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58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78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97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80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00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19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1" y="1826048"/>
            <a:ext cx="10514231" cy="4352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1" y="635782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2"/>
            <a:ext cx="4114264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79" y="635782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196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accent1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2637284" y="4885938"/>
            <a:ext cx="5077966" cy="2028056"/>
          </a:xfrm>
          <a:custGeom>
            <a:avLst/>
            <a:gdLst>
              <a:gd name="connsiteX0" fmla="*/ 0 w 2232248"/>
              <a:gd name="connsiteY0" fmla="*/ 0 h 504056"/>
              <a:gd name="connsiteX1" fmla="*/ 2232248 w 2232248"/>
              <a:gd name="connsiteY1" fmla="*/ 0 h 504056"/>
              <a:gd name="connsiteX2" fmla="*/ 2232248 w 2232248"/>
              <a:gd name="connsiteY2" fmla="*/ 504056 h 504056"/>
              <a:gd name="connsiteX3" fmla="*/ 0 w 2232248"/>
              <a:gd name="connsiteY3" fmla="*/ 504056 h 504056"/>
              <a:gd name="connsiteX4" fmla="*/ 0 w 2232248"/>
              <a:gd name="connsiteY4" fmla="*/ 0 h 504056"/>
              <a:gd name="connsiteX0-1" fmla="*/ 0 w 2727548"/>
              <a:gd name="connsiteY0-2" fmla="*/ 0 h 1018406"/>
              <a:gd name="connsiteX1-3" fmla="*/ 2727548 w 2727548"/>
              <a:gd name="connsiteY1-4" fmla="*/ 514350 h 1018406"/>
              <a:gd name="connsiteX2-5" fmla="*/ 2727548 w 2727548"/>
              <a:gd name="connsiteY2-6" fmla="*/ 1018406 h 1018406"/>
              <a:gd name="connsiteX3-7" fmla="*/ 495300 w 2727548"/>
              <a:gd name="connsiteY3-8" fmla="*/ 1018406 h 1018406"/>
              <a:gd name="connsiteX4-9" fmla="*/ 0 w 2727548"/>
              <a:gd name="connsiteY4-10" fmla="*/ 0 h 1018406"/>
              <a:gd name="connsiteX0-11" fmla="*/ 514350 w 3241898"/>
              <a:gd name="connsiteY0-12" fmla="*/ 0 h 1227956"/>
              <a:gd name="connsiteX1-13" fmla="*/ 3241898 w 3241898"/>
              <a:gd name="connsiteY1-14" fmla="*/ 514350 h 1227956"/>
              <a:gd name="connsiteX2-15" fmla="*/ 3241898 w 3241898"/>
              <a:gd name="connsiteY2-16" fmla="*/ 1018406 h 1227956"/>
              <a:gd name="connsiteX3-17" fmla="*/ 0 w 3241898"/>
              <a:gd name="connsiteY3-18" fmla="*/ 1227956 h 1227956"/>
              <a:gd name="connsiteX4-19" fmla="*/ 514350 w 3241898"/>
              <a:gd name="connsiteY4-20" fmla="*/ 0 h 1227956"/>
              <a:gd name="connsiteX0-21" fmla="*/ 514350 w 5032598"/>
              <a:gd name="connsiteY0-22" fmla="*/ 0 h 1227956"/>
              <a:gd name="connsiteX1-23" fmla="*/ 3241898 w 5032598"/>
              <a:gd name="connsiteY1-24" fmla="*/ 514350 h 1227956"/>
              <a:gd name="connsiteX2-25" fmla="*/ 5032598 w 5032598"/>
              <a:gd name="connsiteY2-26" fmla="*/ 1151756 h 1227956"/>
              <a:gd name="connsiteX3-27" fmla="*/ 0 w 5032598"/>
              <a:gd name="connsiteY3-28" fmla="*/ 1227956 h 1227956"/>
              <a:gd name="connsiteX4-29" fmla="*/ 514350 w 5032598"/>
              <a:gd name="connsiteY4-30" fmla="*/ 0 h 1227956"/>
              <a:gd name="connsiteX0-31" fmla="*/ 514350 w 5032598"/>
              <a:gd name="connsiteY0-32" fmla="*/ 0 h 1227956"/>
              <a:gd name="connsiteX1-33" fmla="*/ 2772916 w 5032598"/>
              <a:gd name="connsiteY1-34" fmla="*/ 406152 h 1227956"/>
              <a:gd name="connsiteX2-35" fmla="*/ 3241898 w 5032598"/>
              <a:gd name="connsiteY2-36" fmla="*/ 514350 h 1227956"/>
              <a:gd name="connsiteX3-37" fmla="*/ 5032598 w 5032598"/>
              <a:gd name="connsiteY3-38" fmla="*/ 1151756 h 1227956"/>
              <a:gd name="connsiteX4-39" fmla="*/ 0 w 5032598"/>
              <a:gd name="connsiteY4-40" fmla="*/ 1227956 h 1227956"/>
              <a:gd name="connsiteX5" fmla="*/ 514350 w 5032598"/>
              <a:gd name="connsiteY5" fmla="*/ 0 h 1227956"/>
              <a:gd name="connsiteX0-41" fmla="*/ 514350 w 5032598"/>
              <a:gd name="connsiteY0-42" fmla="*/ 800100 h 2028056"/>
              <a:gd name="connsiteX1-43" fmla="*/ 2772916 w 5032598"/>
              <a:gd name="connsiteY1-44" fmla="*/ 1206252 h 2028056"/>
              <a:gd name="connsiteX2-45" fmla="*/ 3432398 w 5032598"/>
              <a:gd name="connsiteY2-46" fmla="*/ 0 h 2028056"/>
              <a:gd name="connsiteX3-47" fmla="*/ 5032598 w 5032598"/>
              <a:gd name="connsiteY3-48" fmla="*/ 1951856 h 2028056"/>
              <a:gd name="connsiteX4-49" fmla="*/ 0 w 5032598"/>
              <a:gd name="connsiteY4-50" fmla="*/ 2028056 h 2028056"/>
              <a:gd name="connsiteX5-51" fmla="*/ 514350 w 5032598"/>
              <a:gd name="connsiteY5-52" fmla="*/ 800100 h 2028056"/>
              <a:gd name="connsiteX0-53" fmla="*/ 514350 w 5032598"/>
              <a:gd name="connsiteY0-54" fmla="*/ 800100 h 2028056"/>
              <a:gd name="connsiteX1-55" fmla="*/ 2772916 w 5032598"/>
              <a:gd name="connsiteY1-56" fmla="*/ 1206252 h 2028056"/>
              <a:gd name="connsiteX2-57" fmla="*/ 3432398 w 5032598"/>
              <a:gd name="connsiteY2-58" fmla="*/ 0 h 2028056"/>
              <a:gd name="connsiteX3-59" fmla="*/ 4315966 w 5032598"/>
              <a:gd name="connsiteY3-60" fmla="*/ 1111002 h 2028056"/>
              <a:gd name="connsiteX4-61" fmla="*/ 5032598 w 5032598"/>
              <a:gd name="connsiteY4-62" fmla="*/ 1951856 h 2028056"/>
              <a:gd name="connsiteX5-63" fmla="*/ 0 w 5032598"/>
              <a:gd name="connsiteY5-64" fmla="*/ 2028056 h 2028056"/>
              <a:gd name="connsiteX6" fmla="*/ 514350 w 5032598"/>
              <a:gd name="connsiteY6" fmla="*/ 800100 h 2028056"/>
              <a:gd name="connsiteX0-65" fmla="*/ 514350 w 5077966"/>
              <a:gd name="connsiteY0-66" fmla="*/ 800100 h 2028056"/>
              <a:gd name="connsiteX1-67" fmla="*/ 2772916 w 5077966"/>
              <a:gd name="connsiteY1-68" fmla="*/ 1206252 h 2028056"/>
              <a:gd name="connsiteX2-69" fmla="*/ 3432398 w 5077966"/>
              <a:gd name="connsiteY2-70" fmla="*/ 0 h 2028056"/>
              <a:gd name="connsiteX3-71" fmla="*/ 5077966 w 5077966"/>
              <a:gd name="connsiteY3-72" fmla="*/ 844302 h 2028056"/>
              <a:gd name="connsiteX4-73" fmla="*/ 5032598 w 5077966"/>
              <a:gd name="connsiteY4-74" fmla="*/ 1951856 h 2028056"/>
              <a:gd name="connsiteX5-75" fmla="*/ 0 w 5077966"/>
              <a:gd name="connsiteY5-76" fmla="*/ 2028056 h 2028056"/>
              <a:gd name="connsiteX6-77" fmla="*/ 514350 w 5077966"/>
              <a:gd name="connsiteY6-78" fmla="*/ 800100 h 2028056"/>
            </a:gdLst>
            <a:ahLst/>
            <a:cxnLst>
              <a:cxn ang="0">
                <a:pos x="connsiteX0-65" y="connsiteY0-66"/>
              </a:cxn>
              <a:cxn ang="0">
                <a:pos x="connsiteX1-67" y="connsiteY1-68"/>
              </a:cxn>
              <a:cxn ang="0">
                <a:pos x="connsiteX2-69" y="connsiteY2-70"/>
              </a:cxn>
              <a:cxn ang="0">
                <a:pos x="connsiteX3-71" y="connsiteY3-72"/>
              </a:cxn>
              <a:cxn ang="0">
                <a:pos x="connsiteX4-73" y="connsiteY4-74"/>
              </a:cxn>
              <a:cxn ang="0">
                <a:pos x="connsiteX5-75" y="connsiteY5-76"/>
              </a:cxn>
              <a:cxn ang="0">
                <a:pos x="connsiteX6-77" y="connsiteY6-78"/>
              </a:cxn>
            </a:cxnLst>
            <a:rect l="l" t="t" r="r" b="b"/>
            <a:pathLst>
              <a:path w="5077966" h="2028056">
                <a:moveTo>
                  <a:pt x="514350" y="800100"/>
                </a:moveTo>
                <a:lnTo>
                  <a:pt x="2772916" y="1206252"/>
                </a:lnTo>
                <a:lnTo>
                  <a:pt x="3432398" y="0"/>
                </a:lnTo>
                <a:lnTo>
                  <a:pt x="5077966" y="844302"/>
                </a:lnTo>
                <a:lnTo>
                  <a:pt x="5032598" y="1951856"/>
                </a:lnTo>
                <a:lnTo>
                  <a:pt x="0" y="2028056"/>
                </a:lnTo>
                <a:lnTo>
                  <a:pt x="514350" y="800100"/>
                </a:lnTo>
                <a:close/>
              </a:path>
            </a:pathLst>
          </a:custGeom>
          <a:gradFill>
            <a:gsLst>
              <a:gs pos="32600">
                <a:srgbClr val="0F5892"/>
              </a:gs>
              <a:gs pos="0">
                <a:srgbClr val="17366E"/>
              </a:gs>
              <a:gs pos="100000">
                <a:srgbClr val="0287C7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-35768" y="4488638"/>
            <a:ext cx="3112368" cy="2409428"/>
          </a:xfrm>
          <a:custGeom>
            <a:avLst/>
            <a:gdLst>
              <a:gd name="connsiteX0" fmla="*/ 0 w 1512168"/>
              <a:gd name="connsiteY0" fmla="*/ 0 h 1152128"/>
              <a:gd name="connsiteX1" fmla="*/ 1512168 w 1512168"/>
              <a:gd name="connsiteY1" fmla="*/ 0 h 1152128"/>
              <a:gd name="connsiteX2" fmla="*/ 1512168 w 1512168"/>
              <a:gd name="connsiteY2" fmla="*/ 1152128 h 1152128"/>
              <a:gd name="connsiteX3" fmla="*/ 0 w 1512168"/>
              <a:gd name="connsiteY3" fmla="*/ 1152128 h 1152128"/>
              <a:gd name="connsiteX4" fmla="*/ 0 w 1512168"/>
              <a:gd name="connsiteY4" fmla="*/ 0 h 1152128"/>
              <a:gd name="connsiteX0-1" fmla="*/ 0 w 2026518"/>
              <a:gd name="connsiteY0-2" fmla="*/ 0 h 1247378"/>
              <a:gd name="connsiteX1-3" fmla="*/ 2026518 w 2026518"/>
              <a:gd name="connsiteY1-4" fmla="*/ 95250 h 1247378"/>
              <a:gd name="connsiteX2-5" fmla="*/ 2026518 w 2026518"/>
              <a:gd name="connsiteY2-6" fmla="*/ 1247378 h 1247378"/>
              <a:gd name="connsiteX3-7" fmla="*/ 514350 w 2026518"/>
              <a:gd name="connsiteY3-8" fmla="*/ 1247378 h 1247378"/>
              <a:gd name="connsiteX4-9" fmla="*/ 0 w 2026518"/>
              <a:gd name="connsiteY4-10" fmla="*/ 0 h 1247378"/>
              <a:gd name="connsiteX0-11" fmla="*/ 0 w 2026518"/>
              <a:gd name="connsiteY0-12" fmla="*/ 819150 h 2066528"/>
              <a:gd name="connsiteX1-13" fmla="*/ 1435968 w 2026518"/>
              <a:gd name="connsiteY1-14" fmla="*/ 0 h 2066528"/>
              <a:gd name="connsiteX2-15" fmla="*/ 2026518 w 2026518"/>
              <a:gd name="connsiteY2-16" fmla="*/ 2066528 h 2066528"/>
              <a:gd name="connsiteX3-17" fmla="*/ 514350 w 2026518"/>
              <a:gd name="connsiteY3-18" fmla="*/ 2066528 h 2066528"/>
              <a:gd name="connsiteX4-19" fmla="*/ 0 w 2026518"/>
              <a:gd name="connsiteY4-20" fmla="*/ 819150 h 2066528"/>
              <a:gd name="connsiteX0-21" fmla="*/ 0 w 3112368"/>
              <a:gd name="connsiteY0-22" fmla="*/ 819150 h 2409428"/>
              <a:gd name="connsiteX1-23" fmla="*/ 1435968 w 3112368"/>
              <a:gd name="connsiteY1-24" fmla="*/ 0 h 2409428"/>
              <a:gd name="connsiteX2-25" fmla="*/ 3112368 w 3112368"/>
              <a:gd name="connsiteY2-26" fmla="*/ 2409428 h 2409428"/>
              <a:gd name="connsiteX3-27" fmla="*/ 514350 w 3112368"/>
              <a:gd name="connsiteY3-28" fmla="*/ 2066528 h 2409428"/>
              <a:gd name="connsiteX4-29" fmla="*/ 0 w 3112368"/>
              <a:gd name="connsiteY4-30" fmla="*/ 819150 h 2409428"/>
              <a:gd name="connsiteX0-31" fmla="*/ 0 w 3112368"/>
              <a:gd name="connsiteY0-32" fmla="*/ 819150 h 2409428"/>
              <a:gd name="connsiteX1-33" fmla="*/ 1435968 w 3112368"/>
              <a:gd name="connsiteY1-34" fmla="*/ 0 h 2409428"/>
              <a:gd name="connsiteX2-35" fmla="*/ 3112368 w 3112368"/>
              <a:gd name="connsiteY2-36" fmla="*/ 2409428 h 2409428"/>
              <a:gd name="connsiteX3-37" fmla="*/ 19050 w 3112368"/>
              <a:gd name="connsiteY3-38" fmla="*/ 2390378 h 2409428"/>
              <a:gd name="connsiteX4-39" fmla="*/ 0 w 3112368"/>
              <a:gd name="connsiteY4-40" fmla="*/ 819150 h 2409428"/>
            </a:gdLst>
            <a:ahLst/>
            <a:cxnLst>
              <a:cxn ang="0">
                <a:pos x="connsiteX0-31" y="connsiteY0-32"/>
              </a:cxn>
              <a:cxn ang="0">
                <a:pos x="connsiteX1-33" y="connsiteY1-34"/>
              </a:cxn>
              <a:cxn ang="0">
                <a:pos x="connsiteX2-35" y="connsiteY2-36"/>
              </a:cxn>
              <a:cxn ang="0">
                <a:pos x="connsiteX3-37" y="connsiteY3-38"/>
              </a:cxn>
              <a:cxn ang="0">
                <a:pos x="connsiteX4-39" y="connsiteY4-40"/>
              </a:cxn>
            </a:cxnLst>
            <a:rect l="l" t="t" r="r" b="b"/>
            <a:pathLst>
              <a:path w="3112368" h="2409428">
                <a:moveTo>
                  <a:pt x="0" y="819150"/>
                </a:moveTo>
                <a:lnTo>
                  <a:pt x="1435968" y="0"/>
                </a:lnTo>
                <a:lnTo>
                  <a:pt x="3112368" y="2409428"/>
                </a:lnTo>
                <a:lnTo>
                  <a:pt x="19050" y="2390378"/>
                </a:lnTo>
                <a:lnTo>
                  <a:pt x="0" y="819150"/>
                </a:lnTo>
                <a:close/>
              </a:path>
            </a:pathLst>
          </a:custGeom>
          <a:gradFill flip="none" rotWithShape="1">
            <a:gsLst>
              <a:gs pos="0">
                <a:srgbClr val="14447E"/>
              </a:gs>
              <a:gs pos="100000">
                <a:srgbClr val="0285C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9262020" y="4513735"/>
            <a:ext cx="2974826" cy="2374353"/>
          </a:xfrm>
          <a:custGeom>
            <a:avLst/>
            <a:gdLst>
              <a:gd name="connsiteX0" fmla="*/ 0 w 1584176"/>
              <a:gd name="connsiteY0" fmla="*/ 0 h 1193253"/>
              <a:gd name="connsiteX1" fmla="*/ 1584176 w 1584176"/>
              <a:gd name="connsiteY1" fmla="*/ 0 h 1193253"/>
              <a:gd name="connsiteX2" fmla="*/ 1584176 w 1584176"/>
              <a:gd name="connsiteY2" fmla="*/ 1193253 h 1193253"/>
              <a:gd name="connsiteX3" fmla="*/ 0 w 1584176"/>
              <a:gd name="connsiteY3" fmla="*/ 1193253 h 1193253"/>
              <a:gd name="connsiteX4" fmla="*/ 0 w 1584176"/>
              <a:gd name="connsiteY4" fmla="*/ 0 h 1193253"/>
              <a:gd name="connsiteX0-1" fmla="*/ 0 w 2193776"/>
              <a:gd name="connsiteY0-2" fmla="*/ 0 h 2031453"/>
              <a:gd name="connsiteX1-3" fmla="*/ 2193776 w 2193776"/>
              <a:gd name="connsiteY1-4" fmla="*/ 838200 h 2031453"/>
              <a:gd name="connsiteX2-5" fmla="*/ 2193776 w 2193776"/>
              <a:gd name="connsiteY2-6" fmla="*/ 2031453 h 2031453"/>
              <a:gd name="connsiteX3-7" fmla="*/ 609600 w 2193776"/>
              <a:gd name="connsiteY3-8" fmla="*/ 2031453 h 2031453"/>
              <a:gd name="connsiteX4-9" fmla="*/ 0 w 2193776"/>
              <a:gd name="connsiteY4-10" fmla="*/ 0 h 2031453"/>
              <a:gd name="connsiteX0-11" fmla="*/ 419100 w 2612876"/>
              <a:gd name="connsiteY0-12" fmla="*/ 0 h 2374353"/>
              <a:gd name="connsiteX1-13" fmla="*/ 2612876 w 2612876"/>
              <a:gd name="connsiteY1-14" fmla="*/ 838200 h 2374353"/>
              <a:gd name="connsiteX2-15" fmla="*/ 2612876 w 2612876"/>
              <a:gd name="connsiteY2-16" fmla="*/ 2031453 h 2374353"/>
              <a:gd name="connsiteX3-17" fmla="*/ 0 w 2612876"/>
              <a:gd name="connsiteY3-18" fmla="*/ 2374353 h 2374353"/>
              <a:gd name="connsiteX4-19" fmla="*/ 419100 w 2612876"/>
              <a:gd name="connsiteY4-20" fmla="*/ 0 h 2374353"/>
              <a:gd name="connsiteX0-21" fmla="*/ 419100 w 2955776"/>
              <a:gd name="connsiteY0-22" fmla="*/ 0 h 2374353"/>
              <a:gd name="connsiteX1-23" fmla="*/ 2612876 w 2955776"/>
              <a:gd name="connsiteY1-24" fmla="*/ 838200 h 2374353"/>
              <a:gd name="connsiteX2-25" fmla="*/ 2955776 w 2955776"/>
              <a:gd name="connsiteY2-26" fmla="*/ 2336253 h 2374353"/>
              <a:gd name="connsiteX3-27" fmla="*/ 0 w 2955776"/>
              <a:gd name="connsiteY3-28" fmla="*/ 2374353 h 2374353"/>
              <a:gd name="connsiteX4-29" fmla="*/ 419100 w 2955776"/>
              <a:gd name="connsiteY4-30" fmla="*/ 0 h 2374353"/>
              <a:gd name="connsiteX0-31" fmla="*/ 419100 w 2974826"/>
              <a:gd name="connsiteY0-32" fmla="*/ 0 h 2374353"/>
              <a:gd name="connsiteX1-33" fmla="*/ 2974826 w 2974826"/>
              <a:gd name="connsiteY1-34" fmla="*/ 781050 h 2374353"/>
              <a:gd name="connsiteX2-35" fmla="*/ 2955776 w 2974826"/>
              <a:gd name="connsiteY2-36" fmla="*/ 2336253 h 2374353"/>
              <a:gd name="connsiteX3-37" fmla="*/ 0 w 2974826"/>
              <a:gd name="connsiteY3-38" fmla="*/ 2374353 h 2374353"/>
              <a:gd name="connsiteX4-39" fmla="*/ 419100 w 2974826"/>
              <a:gd name="connsiteY4-40" fmla="*/ 0 h 2374353"/>
            </a:gdLst>
            <a:ahLst/>
            <a:cxnLst>
              <a:cxn ang="0">
                <a:pos x="connsiteX0-31" y="connsiteY0-32"/>
              </a:cxn>
              <a:cxn ang="0">
                <a:pos x="connsiteX1-33" y="connsiteY1-34"/>
              </a:cxn>
              <a:cxn ang="0">
                <a:pos x="connsiteX2-35" y="connsiteY2-36"/>
              </a:cxn>
              <a:cxn ang="0">
                <a:pos x="connsiteX3-37" y="connsiteY3-38"/>
              </a:cxn>
              <a:cxn ang="0">
                <a:pos x="connsiteX4-39" y="connsiteY4-40"/>
              </a:cxn>
            </a:cxnLst>
            <a:rect l="l" t="t" r="r" b="b"/>
            <a:pathLst>
              <a:path w="2974826" h="2374353">
                <a:moveTo>
                  <a:pt x="419100" y="0"/>
                </a:moveTo>
                <a:lnTo>
                  <a:pt x="2974826" y="781050"/>
                </a:lnTo>
                <a:lnTo>
                  <a:pt x="2955776" y="2336253"/>
                </a:lnTo>
                <a:lnTo>
                  <a:pt x="0" y="2374353"/>
                </a:lnTo>
                <a:lnTo>
                  <a:pt x="419100" y="0"/>
                </a:lnTo>
                <a:close/>
              </a:path>
            </a:pathLst>
          </a:custGeom>
          <a:gradFill>
            <a:gsLst>
              <a:gs pos="13100">
                <a:srgbClr val="173870"/>
              </a:gs>
              <a:gs pos="0">
                <a:srgbClr val="173870"/>
              </a:gs>
              <a:gs pos="58896">
                <a:srgbClr val="0C619D"/>
              </a:gs>
              <a:gs pos="100000">
                <a:srgbClr val="0285C5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等腰三角形 16"/>
          <p:cNvSpPr/>
          <p:nvPr/>
        </p:nvSpPr>
        <p:spPr>
          <a:xfrm>
            <a:off x="5927154" y="5353001"/>
            <a:ext cx="4035152" cy="1503461"/>
          </a:xfrm>
          <a:custGeom>
            <a:avLst/>
            <a:gdLst>
              <a:gd name="connsiteX0" fmla="*/ 0 w 1368152"/>
              <a:gd name="connsiteY0" fmla="*/ 627161 h 627161"/>
              <a:gd name="connsiteX1" fmla="*/ 684076 w 1368152"/>
              <a:gd name="connsiteY1" fmla="*/ 0 h 627161"/>
              <a:gd name="connsiteX2" fmla="*/ 1368152 w 1368152"/>
              <a:gd name="connsiteY2" fmla="*/ 627161 h 627161"/>
              <a:gd name="connsiteX3" fmla="*/ 0 w 1368152"/>
              <a:gd name="connsiteY3" fmla="*/ 627161 h 627161"/>
              <a:gd name="connsiteX0-1" fmla="*/ 0 w 1634852"/>
              <a:gd name="connsiteY0-2" fmla="*/ 627161 h 741461"/>
              <a:gd name="connsiteX1-3" fmla="*/ 684076 w 1634852"/>
              <a:gd name="connsiteY1-4" fmla="*/ 0 h 741461"/>
              <a:gd name="connsiteX2-5" fmla="*/ 1634852 w 1634852"/>
              <a:gd name="connsiteY2-6" fmla="*/ 741461 h 741461"/>
              <a:gd name="connsiteX3-7" fmla="*/ 0 w 1634852"/>
              <a:gd name="connsiteY3-8" fmla="*/ 627161 h 741461"/>
              <a:gd name="connsiteX0-9" fmla="*/ 0 w 1634852"/>
              <a:gd name="connsiteY0-10" fmla="*/ 1389161 h 1503461"/>
              <a:gd name="connsiteX1-11" fmla="*/ 1446076 w 1634852"/>
              <a:gd name="connsiteY1-12" fmla="*/ 0 h 1503461"/>
              <a:gd name="connsiteX2-13" fmla="*/ 1634852 w 1634852"/>
              <a:gd name="connsiteY2-14" fmla="*/ 1503461 h 1503461"/>
              <a:gd name="connsiteX3-15" fmla="*/ 0 w 1634852"/>
              <a:gd name="connsiteY3-16" fmla="*/ 1389161 h 1503461"/>
              <a:gd name="connsiteX0-17" fmla="*/ 0 w 4035152"/>
              <a:gd name="connsiteY0-18" fmla="*/ 1503461 h 1503461"/>
              <a:gd name="connsiteX1-19" fmla="*/ 3846376 w 4035152"/>
              <a:gd name="connsiteY1-20" fmla="*/ 0 h 1503461"/>
              <a:gd name="connsiteX2-21" fmla="*/ 4035152 w 4035152"/>
              <a:gd name="connsiteY2-22" fmla="*/ 1503461 h 1503461"/>
              <a:gd name="connsiteX3-23" fmla="*/ 0 w 4035152"/>
              <a:gd name="connsiteY3-24" fmla="*/ 1503461 h 1503461"/>
            </a:gdLst>
            <a:ahLst/>
            <a:cxnLst>
              <a:cxn ang="0">
                <a:pos x="connsiteX0-17" y="connsiteY0-18"/>
              </a:cxn>
              <a:cxn ang="0">
                <a:pos x="connsiteX1-19" y="connsiteY1-20"/>
              </a:cxn>
              <a:cxn ang="0">
                <a:pos x="connsiteX2-21" y="connsiteY2-22"/>
              </a:cxn>
              <a:cxn ang="0">
                <a:pos x="connsiteX3-23" y="connsiteY3-24"/>
              </a:cxn>
            </a:cxnLst>
            <a:rect l="l" t="t" r="r" b="b"/>
            <a:pathLst>
              <a:path w="4035152" h="1503461">
                <a:moveTo>
                  <a:pt x="0" y="1503461"/>
                </a:moveTo>
                <a:lnTo>
                  <a:pt x="3846376" y="0"/>
                </a:lnTo>
                <a:lnTo>
                  <a:pt x="4035152" y="1503461"/>
                </a:lnTo>
                <a:lnTo>
                  <a:pt x="0" y="1503461"/>
                </a:lnTo>
                <a:close/>
              </a:path>
            </a:pathLst>
          </a:custGeom>
          <a:gradFill>
            <a:gsLst>
              <a:gs pos="13100">
                <a:srgbClr val="173870"/>
              </a:gs>
              <a:gs pos="0">
                <a:srgbClr val="173870"/>
              </a:gs>
              <a:gs pos="58896">
                <a:srgbClr val="0C619D"/>
              </a:gs>
              <a:gs pos="100000">
                <a:srgbClr val="0285C5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925912" y="1559918"/>
            <a:ext cx="45439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800" dirty="0" smtClean="0">
                <a:solidFill>
                  <a:srgbClr val="0A6BA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endParaRPr lang="zh-CN" altLang="en-US" sz="13800" dirty="0">
              <a:solidFill>
                <a:srgbClr val="0A6BA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5010738" y="1912745"/>
            <a:ext cx="52609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 smtClean="0">
                <a:solidFill>
                  <a:srgbClr val="0A6BA7"/>
                </a:solidFill>
                <a:latin typeface="方正正中黑简体" pitchFamily="2" charset="-122"/>
                <a:ea typeface="方正正中黑简体" pitchFamily="2" charset="-122"/>
              </a:rPr>
              <a:t>述职述廉报告</a:t>
            </a:r>
            <a:endParaRPr lang="zh-CN" altLang="en-US" sz="6000" dirty="0">
              <a:solidFill>
                <a:srgbClr val="0A6BA7"/>
              </a:solidFill>
              <a:latin typeface="方正正中黑简体" pitchFamily="2" charset="-122"/>
              <a:ea typeface="方正正中黑简体" pitchFamily="2" charset="-122"/>
            </a:endParaRPr>
          </a:p>
        </p:txBody>
      </p:sp>
      <p:cxnSp>
        <p:nvCxnSpPr>
          <p:cNvPr id="48" name="直接连接符 47"/>
          <p:cNvCxnSpPr/>
          <p:nvPr/>
        </p:nvCxnSpPr>
        <p:spPr>
          <a:xfrm>
            <a:off x="5620962" y="2860408"/>
            <a:ext cx="4040485" cy="0"/>
          </a:xfrm>
          <a:prstGeom prst="line">
            <a:avLst/>
          </a:prstGeom>
          <a:ln w="12700">
            <a:solidFill>
              <a:srgbClr val="0287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6794725" y="3358079"/>
            <a:ext cx="2305807" cy="417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0A6BA7"/>
                </a:solidFill>
                <a:latin typeface="+mj-ea"/>
                <a:ea typeface="+mj-ea"/>
              </a:rPr>
              <a:t>汇报人：</a:t>
            </a:r>
            <a:r>
              <a:rPr lang="en-US" altLang="zh-CN" sz="2000" dirty="0" smtClean="0">
                <a:solidFill>
                  <a:srgbClr val="0A6BA7"/>
                </a:solidFill>
                <a:latin typeface="+mj-ea"/>
                <a:ea typeface="+mj-ea"/>
              </a:rPr>
              <a:t>xxxxxxxx</a:t>
            </a:r>
          </a:p>
        </p:txBody>
      </p:sp>
      <p:sp>
        <p:nvSpPr>
          <p:cNvPr id="10" name="矩形 9"/>
          <p:cNvSpPr/>
          <p:nvPr/>
        </p:nvSpPr>
        <p:spPr>
          <a:xfrm>
            <a:off x="6222267" y="2954006"/>
            <a:ext cx="2837874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rgbClr val="0A6BA7"/>
                </a:solidFill>
                <a:latin typeface="+mj-ea"/>
                <a:ea typeface="+mj-ea"/>
              </a:rPr>
              <a:t>xxxxxxxxxxxxxxxxxx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2544" y="3422694"/>
            <a:ext cx="302181" cy="298626"/>
          </a:xfrm>
          <a:prstGeom prst="rect">
            <a:avLst/>
          </a:prstGeom>
        </p:spPr>
      </p:pic>
      <p:sp>
        <p:nvSpPr>
          <p:cNvPr id="43" name="文本框 42"/>
          <p:cNvSpPr txBox="1"/>
          <p:nvPr/>
        </p:nvSpPr>
        <p:spPr>
          <a:xfrm>
            <a:off x="10723552" y="261442"/>
            <a:ext cx="1196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0A6BA7"/>
                </a:solidFill>
                <a:latin typeface="时尚中黑简体" pitchFamily="2" charset="-122"/>
                <a:ea typeface="时尚中黑简体" pitchFamily="2" charset="-122"/>
              </a:rPr>
              <a:t>LOGO</a:t>
            </a:r>
            <a:endParaRPr lang="zh-CN" altLang="en-US" sz="2400" dirty="0">
              <a:solidFill>
                <a:srgbClr val="0A6BA7"/>
              </a:solidFill>
              <a:latin typeface="时尚中黑简体" pitchFamily="2" charset="-122"/>
              <a:ea typeface="时尚中黑简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矩形 227"/>
          <p:cNvSpPr/>
          <p:nvPr/>
        </p:nvSpPr>
        <p:spPr>
          <a:xfrm>
            <a:off x="0" y="0"/>
            <a:ext cx="12190413" cy="6852220"/>
          </a:xfrm>
          <a:prstGeom prst="rect">
            <a:avLst/>
          </a:prstGeom>
          <a:gradFill>
            <a:gsLst>
              <a:gs pos="0">
                <a:srgbClr val="144C87"/>
              </a:gs>
              <a:gs pos="100000">
                <a:srgbClr val="0C7CB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3" name="组合 232"/>
          <p:cNvGrpSpPr/>
          <p:nvPr/>
        </p:nvGrpSpPr>
        <p:grpSpPr>
          <a:xfrm>
            <a:off x="3610930" y="3069754"/>
            <a:ext cx="4968552" cy="792088"/>
            <a:chOff x="5447134" y="4073643"/>
            <a:chExt cx="4968552" cy="792088"/>
          </a:xfrm>
        </p:grpSpPr>
        <p:grpSp>
          <p:nvGrpSpPr>
            <p:cNvPr id="234" name="组合 233"/>
            <p:cNvGrpSpPr/>
            <p:nvPr/>
          </p:nvGrpSpPr>
          <p:grpSpPr>
            <a:xfrm>
              <a:off x="5447134" y="4073643"/>
              <a:ext cx="4968552" cy="792088"/>
              <a:chOff x="5375126" y="2369765"/>
              <a:chExt cx="4968552" cy="792088"/>
            </a:xfrm>
          </p:grpSpPr>
          <p:sp>
            <p:nvSpPr>
              <p:cNvPr id="236" name="对角圆角矩形 235"/>
              <p:cNvSpPr/>
              <p:nvPr/>
            </p:nvSpPr>
            <p:spPr>
              <a:xfrm>
                <a:off x="5375126" y="2369765"/>
                <a:ext cx="4968552" cy="792088"/>
              </a:xfrm>
              <a:prstGeom prst="round2DiagRect">
                <a:avLst/>
              </a:prstGeom>
              <a:solidFill>
                <a:srgbClr val="018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7" name="对角圆角矩形 236"/>
              <p:cNvSpPr/>
              <p:nvPr/>
            </p:nvSpPr>
            <p:spPr>
              <a:xfrm>
                <a:off x="5447402" y="2423809"/>
                <a:ext cx="4824000" cy="684000"/>
              </a:xfrm>
              <a:prstGeom prst="round2DiagRect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35" name="文本框 234"/>
            <p:cNvSpPr txBox="1"/>
            <p:nvPr/>
          </p:nvSpPr>
          <p:spPr>
            <a:xfrm>
              <a:off x="6233270" y="4238855"/>
              <a:ext cx="39303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 smtClean="0">
                  <a:solidFill>
                    <a:schemeClr val="bg1"/>
                  </a:solidFill>
                  <a:latin typeface="+mj-ea"/>
                  <a:ea typeface="+mj-ea"/>
                </a:rPr>
                <a:t>请在此输入过渡页标题</a:t>
              </a:r>
              <a:endParaRPr lang="zh-CN" altLang="en-US" sz="28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531" name="椭圆 530"/>
          <p:cNvSpPr>
            <a:spLocks noChangeAspect="1"/>
          </p:cNvSpPr>
          <p:nvPr/>
        </p:nvSpPr>
        <p:spPr>
          <a:xfrm>
            <a:off x="2086329" y="2061642"/>
            <a:ext cx="2016224" cy="2016224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600" b="1" i="1" dirty="0" smtClean="0"/>
              <a:t>2</a:t>
            </a:r>
            <a:endParaRPr lang="zh-CN" altLang="en-US" sz="16600" b="1" i="1" dirty="0"/>
          </a:p>
        </p:txBody>
      </p:sp>
      <p:grpSp>
        <p:nvGrpSpPr>
          <p:cNvPr id="3" name="组合 2"/>
          <p:cNvGrpSpPr/>
          <p:nvPr/>
        </p:nvGrpSpPr>
        <p:grpSpPr>
          <a:xfrm>
            <a:off x="10365108" y="2721114"/>
            <a:ext cx="1251863" cy="3661008"/>
            <a:chOff x="833502" y="1476124"/>
            <a:chExt cx="1251863" cy="3661008"/>
          </a:xfrm>
        </p:grpSpPr>
        <p:sp>
          <p:nvSpPr>
            <p:cNvPr id="79" name="文本框 78"/>
            <p:cNvSpPr txBox="1"/>
            <p:nvPr/>
          </p:nvSpPr>
          <p:spPr>
            <a:xfrm>
              <a:off x="833502" y="1476124"/>
              <a:ext cx="738664" cy="366100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3600" spc="600" dirty="0" smtClean="0">
                  <a:solidFill>
                    <a:schemeClr val="bg1"/>
                  </a:solidFill>
                  <a:latin typeface="时尚中黑简体" pitchFamily="2" charset="-122"/>
                  <a:ea typeface="时尚中黑简体" pitchFamily="2" charset="-122"/>
                </a:rPr>
                <a:t>过 渡 页</a:t>
              </a:r>
              <a:endParaRPr lang="zh-CN" altLang="en-US" sz="3600" spc="600" dirty="0">
                <a:solidFill>
                  <a:schemeClr val="bg1"/>
                </a:solidFill>
                <a:latin typeface="时尚中黑简体" pitchFamily="2" charset="-122"/>
                <a:ea typeface="时尚中黑简体" pitchFamily="2" charset="-122"/>
              </a:endParaRPr>
            </a:p>
          </p:txBody>
        </p:sp>
        <p:sp>
          <p:nvSpPr>
            <p:cNvPr id="80" name="矩形 79"/>
            <p:cNvSpPr/>
            <p:nvPr/>
          </p:nvSpPr>
          <p:spPr>
            <a:xfrm>
              <a:off x="1687500" y="1490192"/>
              <a:ext cx="397865" cy="33239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400" spc="600" dirty="0" smtClean="0">
                  <a:solidFill>
                    <a:schemeClr val="bg1"/>
                  </a:solidFill>
                  <a:latin typeface="时尚中黑简体" pitchFamily="2" charset="-122"/>
                  <a:ea typeface="时尚中黑简体" pitchFamily="2" charset="-122"/>
                </a:rPr>
                <a:t>T</a:t>
              </a:r>
            </a:p>
            <a:p>
              <a:pPr algn="ctr"/>
              <a:r>
                <a:rPr lang="en-US" altLang="zh-CN" sz="1400" spc="600" dirty="0" smtClean="0">
                  <a:solidFill>
                    <a:schemeClr val="bg1"/>
                  </a:solidFill>
                  <a:latin typeface="时尚中黑简体" pitchFamily="2" charset="-122"/>
                  <a:ea typeface="时尚中黑简体" pitchFamily="2" charset="-122"/>
                </a:rPr>
                <a:t>R</a:t>
              </a:r>
            </a:p>
            <a:p>
              <a:pPr algn="ctr"/>
              <a:r>
                <a:rPr lang="en-US" altLang="zh-CN" sz="1400" spc="600" dirty="0" smtClean="0">
                  <a:solidFill>
                    <a:schemeClr val="bg1"/>
                  </a:solidFill>
                  <a:latin typeface="时尚中黑简体" pitchFamily="2" charset="-122"/>
                  <a:ea typeface="时尚中黑简体" pitchFamily="2" charset="-122"/>
                </a:rPr>
                <a:t>A</a:t>
              </a:r>
            </a:p>
            <a:p>
              <a:pPr algn="ctr"/>
              <a:r>
                <a:rPr lang="en-US" altLang="zh-CN" sz="1400" spc="600" dirty="0" smtClean="0">
                  <a:solidFill>
                    <a:schemeClr val="bg1"/>
                  </a:solidFill>
                  <a:latin typeface="时尚中黑简体" pitchFamily="2" charset="-122"/>
                  <a:ea typeface="时尚中黑简体" pitchFamily="2" charset="-122"/>
                </a:rPr>
                <a:t>N</a:t>
              </a:r>
            </a:p>
            <a:p>
              <a:pPr algn="ctr"/>
              <a:r>
                <a:rPr lang="en-US" altLang="zh-CN" sz="1400" spc="600" dirty="0" smtClean="0">
                  <a:solidFill>
                    <a:schemeClr val="bg1"/>
                  </a:solidFill>
                  <a:latin typeface="时尚中黑简体" pitchFamily="2" charset="-122"/>
                  <a:ea typeface="时尚中黑简体" pitchFamily="2" charset="-122"/>
                </a:rPr>
                <a:t>S</a:t>
              </a:r>
            </a:p>
            <a:p>
              <a:pPr algn="ctr"/>
              <a:r>
                <a:rPr lang="en-US" altLang="zh-CN" sz="1400" spc="600" dirty="0" smtClean="0">
                  <a:solidFill>
                    <a:schemeClr val="bg1"/>
                  </a:solidFill>
                  <a:latin typeface="时尚中黑简体" pitchFamily="2" charset="-122"/>
                  <a:ea typeface="时尚中黑简体" pitchFamily="2" charset="-122"/>
                </a:rPr>
                <a:t>I</a:t>
              </a:r>
            </a:p>
            <a:p>
              <a:pPr algn="ctr"/>
              <a:r>
                <a:rPr lang="en-US" altLang="zh-CN" sz="1400" spc="600" dirty="0" smtClean="0">
                  <a:solidFill>
                    <a:schemeClr val="bg1"/>
                  </a:solidFill>
                  <a:latin typeface="时尚中黑简体" pitchFamily="2" charset="-122"/>
                  <a:ea typeface="时尚中黑简体" pitchFamily="2" charset="-122"/>
                </a:rPr>
                <a:t>T</a:t>
              </a:r>
            </a:p>
            <a:p>
              <a:pPr algn="ctr"/>
              <a:r>
                <a:rPr lang="en-US" altLang="zh-CN" sz="1400" spc="600" dirty="0" smtClean="0">
                  <a:solidFill>
                    <a:schemeClr val="bg1"/>
                  </a:solidFill>
                  <a:latin typeface="时尚中黑简体" pitchFamily="2" charset="-122"/>
                  <a:ea typeface="时尚中黑简体" pitchFamily="2" charset="-122"/>
                </a:rPr>
                <a:t>I</a:t>
              </a:r>
            </a:p>
            <a:p>
              <a:pPr algn="ctr"/>
              <a:r>
                <a:rPr lang="en-US" altLang="zh-CN" sz="1400" spc="600" dirty="0" smtClean="0">
                  <a:solidFill>
                    <a:schemeClr val="bg1"/>
                  </a:solidFill>
                  <a:latin typeface="时尚中黑简体" pitchFamily="2" charset="-122"/>
                  <a:ea typeface="时尚中黑简体" pitchFamily="2" charset="-122"/>
                </a:rPr>
                <a:t>O</a:t>
              </a:r>
            </a:p>
            <a:p>
              <a:pPr algn="ctr"/>
              <a:r>
                <a:rPr lang="en-US" altLang="zh-CN" sz="1400" spc="600" dirty="0" smtClean="0">
                  <a:solidFill>
                    <a:schemeClr val="bg1"/>
                  </a:solidFill>
                  <a:latin typeface="时尚中黑简体" pitchFamily="2" charset="-122"/>
                  <a:ea typeface="时尚中黑简体" pitchFamily="2" charset="-122"/>
                </a:rPr>
                <a:t>N</a:t>
              </a:r>
            </a:p>
            <a:p>
              <a:pPr algn="ctr"/>
              <a:endParaRPr lang="en-US" altLang="zh-CN" sz="1400" spc="600" dirty="0" smtClean="0">
                <a:solidFill>
                  <a:schemeClr val="bg1"/>
                </a:solidFill>
                <a:latin typeface="时尚中黑简体" pitchFamily="2" charset="-122"/>
                <a:ea typeface="时尚中黑简体" pitchFamily="2" charset="-122"/>
              </a:endParaRPr>
            </a:p>
            <a:p>
              <a:pPr algn="ctr"/>
              <a:r>
                <a:rPr lang="en-US" altLang="zh-CN" sz="1400" spc="600" dirty="0" smtClean="0">
                  <a:solidFill>
                    <a:schemeClr val="bg1"/>
                  </a:solidFill>
                  <a:latin typeface="时尚中黑简体" pitchFamily="2" charset="-122"/>
                  <a:ea typeface="时尚中黑简体" pitchFamily="2" charset="-122"/>
                </a:rPr>
                <a:t>P</a:t>
              </a:r>
            </a:p>
            <a:p>
              <a:pPr algn="ctr"/>
              <a:r>
                <a:rPr lang="en-US" altLang="zh-CN" sz="1400" spc="600" dirty="0" smtClean="0">
                  <a:solidFill>
                    <a:schemeClr val="bg1"/>
                  </a:solidFill>
                  <a:latin typeface="时尚中黑简体" pitchFamily="2" charset="-122"/>
                  <a:ea typeface="时尚中黑简体" pitchFamily="2" charset="-122"/>
                </a:rPr>
                <a:t>A</a:t>
              </a:r>
            </a:p>
            <a:p>
              <a:pPr algn="ctr"/>
              <a:r>
                <a:rPr lang="en-US" altLang="zh-CN" sz="1400" spc="600" dirty="0" smtClean="0">
                  <a:solidFill>
                    <a:schemeClr val="bg1"/>
                  </a:solidFill>
                  <a:latin typeface="时尚中黑简体" pitchFamily="2" charset="-122"/>
                  <a:ea typeface="时尚中黑简体" pitchFamily="2" charset="-122"/>
                </a:rPr>
                <a:t>G</a:t>
              </a:r>
            </a:p>
            <a:p>
              <a:pPr algn="ctr"/>
              <a:r>
                <a:rPr lang="en-US" altLang="zh-CN" sz="1400" spc="600" dirty="0" smtClean="0">
                  <a:solidFill>
                    <a:schemeClr val="bg1"/>
                  </a:solidFill>
                  <a:latin typeface="时尚中黑简体" pitchFamily="2" charset="-122"/>
                  <a:ea typeface="时尚中黑简体" pitchFamily="2" charset="-122"/>
                </a:rPr>
                <a:t>E</a:t>
              </a:r>
            </a:p>
          </p:txBody>
        </p:sp>
        <p:cxnSp>
          <p:nvCxnSpPr>
            <p:cNvPr id="81" name="直接连接符 80"/>
            <p:cNvCxnSpPr/>
            <p:nvPr/>
          </p:nvCxnSpPr>
          <p:spPr>
            <a:xfrm>
              <a:off x="1643110" y="1650944"/>
              <a:ext cx="0" cy="296083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椭圆 83"/>
          <p:cNvSpPr>
            <a:spLocks noChangeAspect="1"/>
          </p:cNvSpPr>
          <p:nvPr/>
        </p:nvSpPr>
        <p:spPr>
          <a:xfrm>
            <a:off x="1119053" y="2061642"/>
            <a:ext cx="2016224" cy="2016224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600" b="1" i="1" dirty="0" smtClean="0"/>
              <a:t>0</a:t>
            </a:r>
            <a:endParaRPr lang="zh-CN" altLang="en-US" sz="16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accent1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文本框 90"/>
          <p:cNvSpPr txBox="1"/>
          <p:nvPr/>
        </p:nvSpPr>
        <p:spPr>
          <a:xfrm>
            <a:off x="1253518" y="415124"/>
            <a:ext cx="2857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spc="300" dirty="0" smtClean="0">
                <a:solidFill>
                  <a:srgbClr val="0C7CBB"/>
                </a:solidFill>
                <a:latin typeface="微软雅黑" pitchFamily="34" charset="-122"/>
                <a:ea typeface="微软雅黑" pitchFamily="34" charset="-122"/>
              </a:rPr>
              <a:t>点击添加标题</a:t>
            </a:r>
            <a:endParaRPr lang="zh-CN" altLang="en-US" sz="3200" spc="300" dirty="0">
              <a:solidFill>
                <a:srgbClr val="0C7CBB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22" name="直接连接符 121"/>
          <p:cNvCxnSpPr/>
          <p:nvPr/>
        </p:nvCxnSpPr>
        <p:spPr>
          <a:xfrm>
            <a:off x="1253519" y="985674"/>
            <a:ext cx="2710568" cy="0"/>
          </a:xfrm>
          <a:prstGeom prst="line">
            <a:avLst/>
          </a:prstGeom>
          <a:ln>
            <a:solidFill>
              <a:srgbClr val="0C7C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3" name="组合 122"/>
          <p:cNvGrpSpPr/>
          <p:nvPr/>
        </p:nvGrpSpPr>
        <p:grpSpPr>
          <a:xfrm>
            <a:off x="830114" y="557492"/>
            <a:ext cx="423404" cy="300038"/>
            <a:chOff x="671088" y="566155"/>
            <a:chExt cx="832395" cy="477498"/>
          </a:xfrm>
          <a:solidFill>
            <a:srgbClr val="0C7CBB"/>
          </a:solidFill>
        </p:grpSpPr>
        <p:sp>
          <p:nvSpPr>
            <p:cNvPr id="127" name="燕尾形 126"/>
            <p:cNvSpPr/>
            <p:nvPr/>
          </p:nvSpPr>
          <p:spPr>
            <a:xfrm>
              <a:off x="1025985" y="566155"/>
              <a:ext cx="477498" cy="47749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8" name="燕尾形 127"/>
            <p:cNvSpPr/>
            <p:nvPr/>
          </p:nvSpPr>
          <p:spPr>
            <a:xfrm>
              <a:off x="671088" y="566155"/>
              <a:ext cx="477498" cy="47749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44" name="文本框 143"/>
          <p:cNvSpPr txBox="1"/>
          <p:nvPr/>
        </p:nvSpPr>
        <p:spPr>
          <a:xfrm>
            <a:off x="10847734" y="6092748"/>
            <a:ext cx="1198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spc="300" dirty="0" smtClean="0">
                <a:solidFill>
                  <a:srgbClr val="0A6BA7"/>
                </a:solidFill>
                <a:latin typeface="时尚中黑简体" pitchFamily="2" charset="-122"/>
                <a:ea typeface="时尚中黑简体" pitchFamily="2" charset="-122"/>
              </a:rPr>
              <a:t>LOGO</a:t>
            </a:r>
            <a:endParaRPr lang="zh-CN" altLang="en-US" sz="2400" spc="300" dirty="0">
              <a:solidFill>
                <a:srgbClr val="0A6BA7"/>
              </a:solidFill>
              <a:latin typeface="时尚中黑简体" pitchFamily="2" charset="-122"/>
              <a:ea typeface="时尚中黑简体" pitchFamily="2" charset="-122"/>
            </a:endParaRPr>
          </a:p>
        </p:txBody>
      </p:sp>
      <p:sp>
        <p:nvSpPr>
          <p:cNvPr id="8" name="直角三角形 7"/>
          <p:cNvSpPr/>
          <p:nvPr/>
        </p:nvSpPr>
        <p:spPr>
          <a:xfrm>
            <a:off x="0" y="664368"/>
            <a:ext cx="11010900" cy="6193631"/>
          </a:xfrm>
          <a:prstGeom prst="rtTriangle">
            <a:avLst/>
          </a:prstGeom>
          <a:gradFill>
            <a:gsLst>
              <a:gs pos="0">
                <a:srgbClr val="018CCC"/>
              </a:gs>
              <a:gs pos="100000">
                <a:srgbClr val="144C87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60908" y="4172236"/>
            <a:ext cx="4532102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zh-CN" altLang="en-US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锐旗设计致力于</a:t>
            </a:r>
            <a:r>
              <a:rPr lang="zh-CN" altLang="en-US" sz="1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优秀</a:t>
            </a:r>
            <a:r>
              <a:rPr lang="en-US" altLang="zh-CN" sz="1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作品的制作，为您提供高效的</a:t>
            </a:r>
            <a:r>
              <a:rPr lang="en-US" altLang="zh-CN" sz="1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定制解决方案。工作室承接各类商务洽谈、企业宣传、产品介绍、毕业答辩、课件制作、模板定制等多项业务，独到新颖的设计，做最用心的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作品</a:t>
            </a:r>
            <a:endParaRPr lang="zh-CN" altLang="en-US" sz="1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925604" y="1888598"/>
            <a:ext cx="4532102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锐旗设计致力于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优秀</a:t>
            </a:r>
            <a:r>
              <a:rPr lang="en-US" altLang="zh-CN" sz="1800" dirty="0"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作品的制作，为您提供高效的</a:t>
            </a:r>
            <a:r>
              <a:rPr lang="en-US" altLang="zh-CN" sz="1800" dirty="0"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定制解决方案。工作室承接各类商务洽谈、企业宣传、产品介绍、毕业答辩、课件制作、模板定制等多项业务，独到新颖的设计，做最用心的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作品</a:t>
            </a:r>
            <a:endParaRPr lang="zh-CN" altLang="en-US" sz="1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799062" y="1744582"/>
            <a:ext cx="23248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9600" i="1" dirty="0" smtClean="0">
                <a:solidFill>
                  <a:srgbClr val="018CCC"/>
                </a:solidFill>
                <a:latin typeface="微软雅黑" pitchFamily="34" charset="-122"/>
                <a:ea typeface="微软雅黑" pitchFamily="34" charset="-122"/>
              </a:rPr>
              <a:t>01</a:t>
            </a:r>
            <a:endParaRPr lang="zh-CN" altLang="en-US" sz="9600" i="1" dirty="0">
              <a:solidFill>
                <a:srgbClr val="018CC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799062" y="4668446"/>
            <a:ext cx="23248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9600" i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02</a:t>
            </a:r>
            <a:endParaRPr lang="zh-CN" altLang="en-US" sz="9600" i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 rot="9434009">
            <a:off x="5528984" y="3478954"/>
            <a:ext cx="1126258" cy="1139198"/>
            <a:chOff x="7567828" y="4144535"/>
            <a:chExt cx="213430" cy="215882"/>
          </a:xfrm>
          <a:solidFill>
            <a:srgbClr val="C00000"/>
          </a:solidFill>
        </p:grpSpPr>
        <p:sp>
          <p:nvSpPr>
            <p:cNvPr id="15" name="Freeform 97"/>
            <p:cNvSpPr/>
            <p:nvPr/>
          </p:nvSpPr>
          <p:spPr bwMode="auto">
            <a:xfrm>
              <a:off x="7586473" y="4144535"/>
              <a:ext cx="194785" cy="113829"/>
            </a:xfrm>
            <a:custGeom>
              <a:avLst/>
              <a:gdLst>
                <a:gd name="T0" fmla="*/ 95 w 168"/>
                <a:gd name="T1" fmla="*/ 0 h 98"/>
                <a:gd name="T2" fmla="*/ 95 w 168"/>
                <a:gd name="T3" fmla="*/ 16 h 98"/>
                <a:gd name="T4" fmla="*/ 0 w 168"/>
                <a:gd name="T5" fmla="*/ 98 h 98"/>
                <a:gd name="T6" fmla="*/ 95 w 168"/>
                <a:gd name="T7" fmla="*/ 79 h 98"/>
                <a:gd name="T8" fmla="*/ 95 w 168"/>
                <a:gd name="T9" fmla="*/ 96 h 98"/>
                <a:gd name="T10" fmla="*/ 168 w 168"/>
                <a:gd name="T11" fmla="*/ 48 h 98"/>
                <a:gd name="T12" fmla="*/ 95 w 168"/>
                <a:gd name="T1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98">
                  <a:moveTo>
                    <a:pt x="95" y="0"/>
                  </a:moveTo>
                  <a:cubicBezTo>
                    <a:pt x="95" y="16"/>
                    <a:pt x="95" y="16"/>
                    <a:pt x="95" y="16"/>
                  </a:cubicBezTo>
                  <a:cubicBezTo>
                    <a:pt x="11" y="16"/>
                    <a:pt x="0" y="98"/>
                    <a:pt x="0" y="98"/>
                  </a:cubicBezTo>
                  <a:cubicBezTo>
                    <a:pt x="0" y="98"/>
                    <a:pt x="27" y="79"/>
                    <a:pt x="95" y="79"/>
                  </a:cubicBezTo>
                  <a:cubicBezTo>
                    <a:pt x="95" y="96"/>
                    <a:pt x="95" y="96"/>
                    <a:pt x="95" y="96"/>
                  </a:cubicBezTo>
                  <a:cubicBezTo>
                    <a:pt x="168" y="48"/>
                    <a:pt x="168" y="48"/>
                    <a:pt x="168" y="48"/>
                  </a:cubicBezTo>
                  <a:lnTo>
                    <a:pt x="9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" name="Freeform 98"/>
            <p:cNvSpPr/>
            <p:nvPr/>
          </p:nvSpPr>
          <p:spPr bwMode="auto">
            <a:xfrm>
              <a:off x="7567828" y="4246588"/>
              <a:ext cx="192332" cy="113829"/>
            </a:xfrm>
            <a:custGeom>
              <a:avLst/>
              <a:gdLst>
                <a:gd name="T0" fmla="*/ 73 w 166"/>
                <a:gd name="T1" fmla="*/ 98 h 98"/>
                <a:gd name="T2" fmla="*/ 73 w 166"/>
                <a:gd name="T3" fmla="*/ 81 h 98"/>
                <a:gd name="T4" fmla="*/ 166 w 166"/>
                <a:gd name="T5" fmla="*/ 0 h 98"/>
                <a:gd name="T6" fmla="*/ 73 w 166"/>
                <a:gd name="T7" fmla="*/ 18 h 98"/>
                <a:gd name="T8" fmla="*/ 73 w 166"/>
                <a:gd name="T9" fmla="*/ 1 h 98"/>
                <a:gd name="T10" fmla="*/ 0 w 166"/>
                <a:gd name="T11" fmla="*/ 50 h 98"/>
                <a:gd name="T12" fmla="*/ 73 w 166"/>
                <a:gd name="T13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" h="98">
                  <a:moveTo>
                    <a:pt x="73" y="98"/>
                  </a:moveTo>
                  <a:cubicBezTo>
                    <a:pt x="73" y="81"/>
                    <a:pt x="73" y="81"/>
                    <a:pt x="73" y="81"/>
                  </a:cubicBezTo>
                  <a:cubicBezTo>
                    <a:pt x="157" y="81"/>
                    <a:pt x="166" y="0"/>
                    <a:pt x="166" y="0"/>
                  </a:cubicBezTo>
                  <a:cubicBezTo>
                    <a:pt x="166" y="0"/>
                    <a:pt x="141" y="18"/>
                    <a:pt x="73" y="18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0" y="50"/>
                    <a:pt x="0" y="50"/>
                    <a:pt x="0" y="50"/>
                  </a:cubicBezTo>
                  <a:lnTo>
                    <a:pt x="73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6925604" y="1461624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b="1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添加</a:t>
            </a:r>
            <a:r>
              <a:rPr lang="zh-CN" altLang="en-US" sz="2000" b="1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标题</a:t>
            </a:r>
            <a:endParaRPr lang="en-US" altLang="zh-CN" sz="2000" b="1" dirty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48224" y="3749368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</a:t>
            </a:r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标题</a:t>
            </a:r>
            <a:endParaRPr lang="en-US" altLang="zh-CN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accent1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文本框 90"/>
          <p:cNvSpPr txBox="1"/>
          <p:nvPr/>
        </p:nvSpPr>
        <p:spPr>
          <a:xfrm>
            <a:off x="1253518" y="415124"/>
            <a:ext cx="2857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spc="300" dirty="0" smtClean="0">
                <a:solidFill>
                  <a:srgbClr val="0C7CBB"/>
                </a:solidFill>
                <a:latin typeface="微软雅黑" pitchFamily="34" charset="-122"/>
                <a:ea typeface="微软雅黑" pitchFamily="34" charset="-122"/>
              </a:rPr>
              <a:t>点击添加标题</a:t>
            </a:r>
            <a:endParaRPr lang="zh-CN" altLang="en-US" sz="3200" spc="300" dirty="0">
              <a:solidFill>
                <a:srgbClr val="0C7CBB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22" name="直接连接符 121"/>
          <p:cNvCxnSpPr/>
          <p:nvPr/>
        </p:nvCxnSpPr>
        <p:spPr>
          <a:xfrm>
            <a:off x="1253519" y="985674"/>
            <a:ext cx="2710568" cy="0"/>
          </a:xfrm>
          <a:prstGeom prst="line">
            <a:avLst/>
          </a:prstGeom>
          <a:ln>
            <a:solidFill>
              <a:srgbClr val="0C7C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3" name="组合 122"/>
          <p:cNvGrpSpPr/>
          <p:nvPr/>
        </p:nvGrpSpPr>
        <p:grpSpPr>
          <a:xfrm>
            <a:off x="830114" y="557492"/>
            <a:ext cx="423404" cy="300038"/>
            <a:chOff x="671088" y="566155"/>
            <a:chExt cx="832395" cy="477498"/>
          </a:xfrm>
          <a:solidFill>
            <a:srgbClr val="0C7CBB"/>
          </a:solidFill>
        </p:grpSpPr>
        <p:sp>
          <p:nvSpPr>
            <p:cNvPr id="127" name="燕尾形 126"/>
            <p:cNvSpPr/>
            <p:nvPr/>
          </p:nvSpPr>
          <p:spPr>
            <a:xfrm>
              <a:off x="1025985" y="566155"/>
              <a:ext cx="477498" cy="47749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8" name="燕尾形 127"/>
            <p:cNvSpPr/>
            <p:nvPr/>
          </p:nvSpPr>
          <p:spPr>
            <a:xfrm>
              <a:off x="671088" y="566155"/>
              <a:ext cx="477498" cy="47749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44" name="文本框 143"/>
          <p:cNvSpPr txBox="1"/>
          <p:nvPr/>
        </p:nvSpPr>
        <p:spPr>
          <a:xfrm>
            <a:off x="10847734" y="6092748"/>
            <a:ext cx="1198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spc="300" dirty="0" smtClean="0">
                <a:solidFill>
                  <a:srgbClr val="0A6BA7"/>
                </a:solidFill>
                <a:latin typeface="时尚中黑简体" pitchFamily="2" charset="-122"/>
                <a:ea typeface="时尚中黑简体" pitchFamily="2" charset="-122"/>
              </a:rPr>
              <a:t>LOGO</a:t>
            </a:r>
            <a:endParaRPr lang="zh-CN" altLang="en-US" sz="2400" spc="300" dirty="0">
              <a:solidFill>
                <a:srgbClr val="0A6BA7"/>
              </a:solidFill>
              <a:latin typeface="时尚中黑简体" pitchFamily="2" charset="-122"/>
              <a:ea typeface="时尚中黑简体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941869" y="4948011"/>
            <a:ext cx="8296275" cy="1244600"/>
            <a:chOff x="1941869" y="4814661"/>
            <a:chExt cx="8296275" cy="1244600"/>
          </a:xfrm>
        </p:grpSpPr>
        <p:sp>
          <p:nvSpPr>
            <p:cNvPr id="8" name="底座"/>
            <p:cNvSpPr/>
            <p:nvPr/>
          </p:nvSpPr>
          <p:spPr bwMode="auto">
            <a:xfrm>
              <a:off x="5464531" y="5165499"/>
              <a:ext cx="1081088" cy="893762"/>
            </a:xfrm>
            <a:custGeom>
              <a:avLst/>
              <a:gdLst>
                <a:gd name="T0" fmla="*/ 155 w 489"/>
                <a:gd name="T1" fmla="*/ 72 h 405"/>
                <a:gd name="T2" fmla="*/ 0 w 489"/>
                <a:gd name="T3" fmla="*/ 404 h 405"/>
                <a:gd name="T4" fmla="*/ 314 w 489"/>
                <a:gd name="T5" fmla="*/ 404 h 405"/>
                <a:gd name="T6" fmla="*/ 488 w 489"/>
                <a:gd name="T7" fmla="*/ 212 h 405"/>
                <a:gd name="T8" fmla="*/ 392 w 489"/>
                <a:gd name="T9" fmla="*/ 0 h 405"/>
                <a:gd name="T10" fmla="*/ 126 w 489"/>
                <a:gd name="T11" fmla="*/ 4 h 405"/>
                <a:gd name="T12" fmla="*/ 311 w 489"/>
                <a:gd name="T13" fmla="*/ 404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9" h="405">
                  <a:moveTo>
                    <a:pt x="155" y="72"/>
                  </a:moveTo>
                  <a:lnTo>
                    <a:pt x="0" y="404"/>
                  </a:lnTo>
                  <a:lnTo>
                    <a:pt x="314" y="404"/>
                  </a:lnTo>
                  <a:lnTo>
                    <a:pt x="488" y="212"/>
                  </a:lnTo>
                  <a:lnTo>
                    <a:pt x="392" y="0"/>
                  </a:lnTo>
                  <a:lnTo>
                    <a:pt x="126" y="4"/>
                  </a:lnTo>
                  <a:lnTo>
                    <a:pt x="311" y="404"/>
                  </a:lnTo>
                </a:path>
              </a:pathLst>
            </a:custGeom>
            <a:gradFill>
              <a:gsLst>
                <a:gs pos="33000">
                  <a:srgbClr val="018CCC"/>
                </a:gs>
                <a:gs pos="100000">
                  <a:srgbClr val="144C87"/>
                </a:gs>
              </a:gsLst>
              <a:lin ang="5400000" scaled="0"/>
            </a:gradFill>
            <a:ln w="3175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endParaRPr lang="en-US" sz="1200" kern="0" dirty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" name="木板"/>
            <p:cNvSpPr>
              <a:spLocks noChangeArrowheads="1"/>
            </p:cNvSpPr>
            <p:nvPr/>
          </p:nvSpPr>
          <p:spPr bwMode="auto">
            <a:xfrm rot="21174139">
              <a:off x="1941869" y="4814661"/>
              <a:ext cx="8296275" cy="469900"/>
            </a:xfrm>
            <a:prstGeom prst="cube">
              <a:avLst>
                <a:gd name="adj" fmla="val 76125"/>
              </a:avLst>
            </a:prstGeom>
            <a:gradFill>
              <a:gsLst>
                <a:gs pos="33000">
                  <a:srgbClr val="018CCC"/>
                </a:gs>
                <a:gs pos="100000">
                  <a:srgbClr val="144C87"/>
                </a:gs>
              </a:gsLst>
              <a:lin ang="5400000" scaled="0"/>
            </a:gradFill>
            <a:ln w="3175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endParaRPr lang="en-US" sz="1200" kern="0" dirty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5" name="云形 4"/>
          <p:cNvSpPr/>
          <p:nvPr/>
        </p:nvSpPr>
        <p:spPr>
          <a:xfrm rot="21300504">
            <a:off x="1279408" y="2373699"/>
            <a:ext cx="3401528" cy="3401528"/>
          </a:xfrm>
          <a:prstGeom prst="cloud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rgbClr val="144C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云形 14"/>
          <p:cNvSpPr/>
          <p:nvPr/>
        </p:nvSpPr>
        <p:spPr>
          <a:xfrm rot="319404">
            <a:off x="7267971" y="1586661"/>
            <a:ext cx="3401528" cy="3401528"/>
          </a:xfrm>
          <a:prstGeom prst="cloud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rgbClr val="144C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761289" y="3166424"/>
            <a:ext cx="2437765" cy="1200426"/>
            <a:chOff x="1761289" y="3166424"/>
            <a:chExt cx="2437765" cy="1200426"/>
          </a:xfrm>
        </p:grpSpPr>
        <p:sp>
          <p:nvSpPr>
            <p:cNvPr id="16" name="矩形 15"/>
            <p:cNvSpPr/>
            <p:nvPr/>
          </p:nvSpPr>
          <p:spPr>
            <a:xfrm>
              <a:off x="2374877" y="3166424"/>
              <a:ext cx="12105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000" b="1" dirty="0" smtClean="0">
                  <a:solidFill>
                    <a:sysClr val="windowText" lastClr="000000"/>
                  </a:solidFill>
                  <a:latin typeface="微软雅黑" pitchFamily="34" charset="-122"/>
                  <a:ea typeface="微软雅黑" pitchFamily="34" charset="-122"/>
                </a:rPr>
                <a:t>添加</a:t>
              </a:r>
              <a:r>
                <a:rPr lang="zh-CN" altLang="en-US" sz="2000" b="1" dirty="0">
                  <a:solidFill>
                    <a:sysClr val="windowText" lastClr="000000"/>
                  </a:solidFill>
                  <a:latin typeface="微软雅黑" pitchFamily="34" charset="-122"/>
                  <a:ea typeface="微软雅黑" pitchFamily="34" charset="-122"/>
                </a:rPr>
                <a:t>标题</a:t>
              </a:r>
              <a:endParaRPr lang="en-US" altLang="zh-CN" sz="2000" b="1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7" name="TextBox 12"/>
            <p:cNvSpPr txBox="1"/>
            <p:nvPr/>
          </p:nvSpPr>
          <p:spPr>
            <a:xfrm>
              <a:off x="1761289" y="3782075"/>
              <a:ext cx="24377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 smtClean="0">
                  <a:solidFill>
                    <a:srgbClr val="494949"/>
                  </a:solidFill>
                  <a:latin typeface="微软雅黑" pitchFamily="34" charset="-122"/>
                  <a:ea typeface="微软雅黑" pitchFamily="34" charset="-122"/>
                </a:rPr>
                <a:t>单击添加文字内容</a:t>
              </a:r>
              <a:endParaRPr lang="en-US" altLang="zh-CN" sz="1600" dirty="0" smtClean="0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1600" dirty="0">
                  <a:solidFill>
                    <a:srgbClr val="494949"/>
                  </a:solidFill>
                  <a:latin typeface="微软雅黑" pitchFamily="34" charset="-122"/>
                  <a:ea typeface="微软雅黑" pitchFamily="34" charset="-122"/>
                </a:rPr>
                <a:t>单击添加文字</a:t>
              </a:r>
              <a:r>
                <a:rPr lang="zh-CN" altLang="en-US" sz="1600" dirty="0" smtClean="0">
                  <a:solidFill>
                    <a:srgbClr val="494949"/>
                  </a:solidFill>
                  <a:latin typeface="微软雅黑" pitchFamily="34" charset="-122"/>
                  <a:ea typeface="微软雅黑" pitchFamily="34" charset="-122"/>
                </a:rPr>
                <a:t>内容</a:t>
              </a:r>
              <a:endParaRPr lang="en-US" altLang="zh-CN" sz="1600" dirty="0" smtClean="0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759056" y="2566211"/>
            <a:ext cx="2437765" cy="1200426"/>
            <a:chOff x="1761289" y="3166424"/>
            <a:chExt cx="2437765" cy="1200426"/>
          </a:xfrm>
        </p:grpSpPr>
        <p:sp>
          <p:nvSpPr>
            <p:cNvPr id="20" name="矩形 19"/>
            <p:cNvSpPr/>
            <p:nvPr/>
          </p:nvSpPr>
          <p:spPr>
            <a:xfrm>
              <a:off x="2374877" y="3166424"/>
              <a:ext cx="12105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000" b="1" dirty="0" smtClean="0">
                  <a:solidFill>
                    <a:sysClr val="windowText" lastClr="000000"/>
                  </a:solidFill>
                  <a:latin typeface="微软雅黑" pitchFamily="34" charset="-122"/>
                  <a:ea typeface="微软雅黑" pitchFamily="34" charset="-122"/>
                </a:rPr>
                <a:t>添加</a:t>
              </a:r>
              <a:r>
                <a:rPr lang="zh-CN" altLang="en-US" sz="2000" b="1" dirty="0">
                  <a:solidFill>
                    <a:sysClr val="windowText" lastClr="000000"/>
                  </a:solidFill>
                  <a:latin typeface="微软雅黑" pitchFamily="34" charset="-122"/>
                  <a:ea typeface="微软雅黑" pitchFamily="34" charset="-122"/>
                </a:rPr>
                <a:t>标题</a:t>
              </a:r>
              <a:endParaRPr lang="en-US" altLang="zh-CN" sz="2000" b="1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1" name="TextBox 12"/>
            <p:cNvSpPr txBox="1"/>
            <p:nvPr/>
          </p:nvSpPr>
          <p:spPr>
            <a:xfrm>
              <a:off x="1761289" y="3782075"/>
              <a:ext cx="24377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 smtClean="0">
                  <a:solidFill>
                    <a:srgbClr val="494949"/>
                  </a:solidFill>
                  <a:latin typeface="微软雅黑" pitchFamily="34" charset="-122"/>
                  <a:ea typeface="微软雅黑" pitchFamily="34" charset="-122"/>
                </a:rPr>
                <a:t>单击添加文字内容</a:t>
              </a:r>
              <a:endParaRPr lang="en-US" altLang="zh-CN" sz="1600" dirty="0" smtClean="0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1600" dirty="0">
                  <a:solidFill>
                    <a:srgbClr val="494949"/>
                  </a:solidFill>
                  <a:latin typeface="微软雅黑" pitchFamily="34" charset="-122"/>
                  <a:ea typeface="微软雅黑" pitchFamily="34" charset="-122"/>
                </a:rPr>
                <a:t>单击添加文字</a:t>
              </a:r>
              <a:r>
                <a:rPr lang="zh-CN" altLang="en-US" sz="1600" dirty="0" smtClean="0">
                  <a:solidFill>
                    <a:srgbClr val="494949"/>
                  </a:solidFill>
                  <a:latin typeface="微软雅黑" pitchFamily="34" charset="-122"/>
                  <a:ea typeface="微软雅黑" pitchFamily="34" charset="-122"/>
                </a:rPr>
                <a:t>内容</a:t>
              </a:r>
              <a:endParaRPr lang="en-US" altLang="zh-CN" sz="1600" dirty="0" smtClean="0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accent1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文本框 90"/>
          <p:cNvSpPr txBox="1"/>
          <p:nvPr/>
        </p:nvSpPr>
        <p:spPr>
          <a:xfrm>
            <a:off x="1253518" y="415124"/>
            <a:ext cx="2857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spc="300" dirty="0" smtClean="0">
                <a:solidFill>
                  <a:srgbClr val="0C7CBB"/>
                </a:solidFill>
                <a:latin typeface="微软雅黑" pitchFamily="34" charset="-122"/>
                <a:ea typeface="微软雅黑" pitchFamily="34" charset="-122"/>
              </a:rPr>
              <a:t>点击添加标题</a:t>
            </a:r>
            <a:endParaRPr lang="zh-CN" altLang="en-US" sz="3200" spc="300" dirty="0">
              <a:solidFill>
                <a:srgbClr val="0C7CBB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22" name="直接连接符 121"/>
          <p:cNvCxnSpPr/>
          <p:nvPr/>
        </p:nvCxnSpPr>
        <p:spPr>
          <a:xfrm>
            <a:off x="1253519" y="985674"/>
            <a:ext cx="2710568" cy="0"/>
          </a:xfrm>
          <a:prstGeom prst="line">
            <a:avLst/>
          </a:prstGeom>
          <a:ln>
            <a:solidFill>
              <a:srgbClr val="0C7C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3" name="组合 122"/>
          <p:cNvGrpSpPr/>
          <p:nvPr/>
        </p:nvGrpSpPr>
        <p:grpSpPr>
          <a:xfrm>
            <a:off x="830114" y="557492"/>
            <a:ext cx="423404" cy="300038"/>
            <a:chOff x="671088" y="566155"/>
            <a:chExt cx="832395" cy="477498"/>
          </a:xfrm>
          <a:solidFill>
            <a:srgbClr val="0C7CBB"/>
          </a:solidFill>
        </p:grpSpPr>
        <p:sp>
          <p:nvSpPr>
            <p:cNvPr id="127" name="燕尾形 126"/>
            <p:cNvSpPr/>
            <p:nvPr/>
          </p:nvSpPr>
          <p:spPr>
            <a:xfrm>
              <a:off x="1025985" y="566155"/>
              <a:ext cx="477498" cy="47749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8" name="燕尾形 127"/>
            <p:cNvSpPr/>
            <p:nvPr/>
          </p:nvSpPr>
          <p:spPr>
            <a:xfrm>
              <a:off x="671088" y="566155"/>
              <a:ext cx="477498" cy="47749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44" name="文本框 143"/>
          <p:cNvSpPr txBox="1"/>
          <p:nvPr/>
        </p:nvSpPr>
        <p:spPr>
          <a:xfrm>
            <a:off x="10847734" y="6092748"/>
            <a:ext cx="1198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spc="300" dirty="0" smtClean="0">
                <a:solidFill>
                  <a:srgbClr val="0A6BA7"/>
                </a:solidFill>
                <a:latin typeface="时尚中黑简体" pitchFamily="2" charset="-122"/>
                <a:ea typeface="时尚中黑简体" pitchFamily="2" charset="-122"/>
              </a:rPr>
              <a:t>LOGO</a:t>
            </a:r>
            <a:endParaRPr lang="zh-CN" altLang="en-US" sz="2400" spc="300" dirty="0">
              <a:solidFill>
                <a:srgbClr val="0A6BA7"/>
              </a:solidFill>
              <a:latin typeface="时尚中黑简体" pitchFamily="2" charset="-122"/>
              <a:ea typeface="时尚中黑简体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584276" y="1390652"/>
            <a:ext cx="8996057" cy="868966"/>
            <a:chOff x="2584276" y="1390652"/>
            <a:chExt cx="8996057" cy="868966"/>
          </a:xfrm>
        </p:grpSpPr>
        <p:sp>
          <p:nvSpPr>
            <p:cNvPr id="16" name="等腰三角形 15"/>
            <p:cNvSpPr>
              <a:spLocks noChangeAspect="1"/>
            </p:cNvSpPr>
            <p:nvPr/>
          </p:nvSpPr>
          <p:spPr>
            <a:xfrm>
              <a:off x="2584276" y="1390652"/>
              <a:ext cx="1008000" cy="868966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2866622" y="1691925"/>
              <a:ext cx="463550" cy="503237"/>
              <a:chOff x="7680326" y="3319463"/>
              <a:chExt cx="463550" cy="503237"/>
            </a:xfrm>
            <a:solidFill>
              <a:srgbClr val="FFFFFF"/>
            </a:solidFill>
          </p:grpSpPr>
          <p:sp>
            <p:nvSpPr>
              <p:cNvPr id="18" name="Freeform 104"/>
              <p:cNvSpPr/>
              <p:nvPr/>
            </p:nvSpPr>
            <p:spPr bwMode="auto">
              <a:xfrm>
                <a:off x="7743826" y="3382963"/>
                <a:ext cx="68263" cy="66675"/>
              </a:xfrm>
              <a:custGeom>
                <a:avLst/>
                <a:gdLst>
                  <a:gd name="T0" fmla="*/ 25 w 37"/>
                  <a:gd name="T1" fmla="*/ 34 h 36"/>
                  <a:gd name="T2" fmla="*/ 29 w 37"/>
                  <a:gd name="T3" fmla="*/ 36 h 36"/>
                  <a:gd name="T4" fmla="*/ 34 w 37"/>
                  <a:gd name="T5" fmla="*/ 34 h 36"/>
                  <a:gd name="T6" fmla="*/ 34 w 37"/>
                  <a:gd name="T7" fmla="*/ 25 h 36"/>
                  <a:gd name="T8" fmla="*/ 29 w 37"/>
                  <a:gd name="T9" fmla="*/ 20 h 36"/>
                  <a:gd name="T10" fmla="*/ 12 w 37"/>
                  <a:gd name="T11" fmla="*/ 3 h 36"/>
                  <a:gd name="T12" fmla="*/ 3 w 37"/>
                  <a:gd name="T13" fmla="*/ 3 h 36"/>
                  <a:gd name="T14" fmla="*/ 3 w 37"/>
                  <a:gd name="T15" fmla="*/ 12 h 36"/>
                  <a:gd name="T16" fmla="*/ 25 w 37"/>
                  <a:gd name="T17" fmla="*/ 3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6">
                    <a:moveTo>
                      <a:pt x="25" y="34"/>
                    </a:moveTo>
                    <a:cubicBezTo>
                      <a:pt x="26" y="35"/>
                      <a:pt x="27" y="36"/>
                      <a:pt x="29" y="36"/>
                    </a:cubicBezTo>
                    <a:cubicBezTo>
                      <a:pt x="31" y="36"/>
                      <a:pt x="33" y="36"/>
                      <a:pt x="34" y="34"/>
                    </a:cubicBezTo>
                    <a:cubicBezTo>
                      <a:pt x="37" y="32"/>
                      <a:pt x="37" y="28"/>
                      <a:pt x="34" y="25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9" y="0"/>
                      <a:pt x="5" y="0"/>
                      <a:pt x="3" y="3"/>
                    </a:cubicBezTo>
                    <a:cubicBezTo>
                      <a:pt x="0" y="5"/>
                      <a:pt x="0" y="9"/>
                      <a:pt x="3" y="12"/>
                    </a:cubicBezTo>
                    <a:lnTo>
                      <a:pt x="25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105"/>
              <p:cNvSpPr/>
              <p:nvPr/>
            </p:nvSpPr>
            <p:spPr bwMode="auto">
              <a:xfrm>
                <a:off x="7900988" y="3319463"/>
                <a:ext cx="23813" cy="82550"/>
              </a:xfrm>
              <a:custGeom>
                <a:avLst/>
                <a:gdLst>
                  <a:gd name="T0" fmla="*/ 6 w 13"/>
                  <a:gd name="T1" fmla="*/ 45 h 45"/>
                  <a:gd name="T2" fmla="*/ 7 w 13"/>
                  <a:gd name="T3" fmla="*/ 45 h 45"/>
                  <a:gd name="T4" fmla="*/ 13 w 13"/>
                  <a:gd name="T5" fmla="*/ 38 h 45"/>
                  <a:gd name="T6" fmla="*/ 13 w 13"/>
                  <a:gd name="T7" fmla="*/ 7 h 45"/>
                  <a:gd name="T8" fmla="*/ 7 w 13"/>
                  <a:gd name="T9" fmla="*/ 0 h 45"/>
                  <a:gd name="T10" fmla="*/ 6 w 13"/>
                  <a:gd name="T11" fmla="*/ 0 h 45"/>
                  <a:gd name="T12" fmla="*/ 0 w 13"/>
                  <a:gd name="T13" fmla="*/ 7 h 45"/>
                  <a:gd name="T14" fmla="*/ 0 w 13"/>
                  <a:gd name="T15" fmla="*/ 38 h 45"/>
                  <a:gd name="T16" fmla="*/ 6 w 13"/>
                  <a:gd name="T17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45">
                    <a:moveTo>
                      <a:pt x="6" y="45"/>
                    </a:moveTo>
                    <a:cubicBezTo>
                      <a:pt x="7" y="45"/>
                      <a:pt x="7" y="45"/>
                      <a:pt x="7" y="45"/>
                    </a:cubicBezTo>
                    <a:cubicBezTo>
                      <a:pt x="10" y="45"/>
                      <a:pt x="13" y="42"/>
                      <a:pt x="13" y="3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3"/>
                      <a:pt x="10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1"/>
                      <a:pt x="0" y="4"/>
                      <a:pt x="0" y="7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42"/>
                      <a:pt x="3" y="45"/>
                      <a:pt x="6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106"/>
              <p:cNvSpPr/>
              <p:nvPr/>
            </p:nvSpPr>
            <p:spPr bwMode="auto">
              <a:xfrm>
                <a:off x="8015288" y="3382963"/>
                <a:ext cx="66675" cy="66675"/>
              </a:xfrm>
              <a:custGeom>
                <a:avLst/>
                <a:gdLst>
                  <a:gd name="T0" fmla="*/ 7 w 37"/>
                  <a:gd name="T1" fmla="*/ 36 h 36"/>
                  <a:gd name="T2" fmla="*/ 12 w 37"/>
                  <a:gd name="T3" fmla="*/ 34 h 36"/>
                  <a:gd name="T4" fmla="*/ 34 w 37"/>
                  <a:gd name="T5" fmla="*/ 12 h 36"/>
                  <a:gd name="T6" fmla="*/ 34 w 37"/>
                  <a:gd name="T7" fmla="*/ 3 h 36"/>
                  <a:gd name="T8" fmla="*/ 25 w 37"/>
                  <a:gd name="T9" fmla="*/ 3 h 36"/>
                  <a:gd name="T10" fmla="*/ 7 w 37"/>
                  <a:gd name="T11" fmla="*/ 20 h 36"/>
                  <a:gd name="T12" fmla="*/ 3 w 37"/>
                  <a:gd name="T13" fmla="*/ 25 h 36"/>
                  <a:gd name="T14" fmla="*/ 3 w 37"/>
                  <a:gd name="T15" fmla="*/ 34 h 36"/>
                  <a:gd name="T16" fmla="*/ 7 w 37"/>
                  <a:gd name="T1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6">
                    <a:moveTo>
                      <a:pt x="7" y="36"/>
                    </a:moveTo>
                    <a:cubicBezTo>
                      <a:pt x="9" y="36"/>
                      <a:pt x="10" y="36"/>
                      <a:pt x="12" y="34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7" y="9"/>
                      <a:pt x="37" y="5"/>
                      <a:pt x="34" y="3"/>
                    </a:cubicBezTo>
                    <a:cubicBezTo>
                      <a:pt x="31" y="0"/>
                      <a:pt x="27" y="0"/>
                      <a:pt x="25" y="3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4" y="36"/>
                      <a:pt x="6" y="36"/>
                      <a:pt x="7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107"/>
              <p:cNvSpPr/>
              <p:nvPr/>
            </p:nvSpPr>
            <p:spPr bwMode="auto">
              <a:xfrm>
                <a:off x="7680326" y="3540125"/>
                <a:ext cx="82550" cy="23812"/>
              </a:xfrm>
              <a:custGeom>
                <a:avLst/>
                <a:gdLst>
                  <a:gd name="T0" fmla="*/ 45 w 45"/>
                  <a:gd name="T1" fmla="*/ 7 h 13"/>
                  <a:gd name="T2" fmla="*/ 38 w 45"/>
                  <a:gd name="T3" fmla="*/ 0 h 13"/>
                  <a:gd name="T4" fmla="*/ 7 w 45"/>
                  <a:gd name="T5" fmla="*/ 0 h 13"/>
                  <a:gd name="T6" fmla="*/ 0 w 45"/>
                  <a:gd name="T7" fmla="*/ 7 h 13"/>
                  <a:gd name="T8" fmla="*/ 7 w 45"/>
                  <a:gd name="T9" fmla="*/ 13 h 13"/>
                  <a:gd name="T10" fmla="*/ 38 w 45"/>
                  <a:gd name="T11" fmla="*/ 13 h 13"/>
                  <a:gd name="T12" fmla="*/ 45 w 45"/>
                  <a:gd name="T13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13">
                    <a:moveTo>
                      <a:pt x="45" y="7"/>
                    </a:moveTo>
                    <a:cubicBezTo>
                      <a:pt x="45" y="3"/>
                      <a:pt x="42" y="0"/>
                      <a:pt x="3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3"/>
                      <a:pt x="7" y="13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42" y="13"/>
                      <a:pt x="45" y="11"/>
                      <a:pt x="45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108"/>
              <p:cNvSpPr/>
              <p:nvPr/>
            </p:nvSpPr>
            <p:spPr bwMode="auto">
              <a:xfrm>
                <a:off x="8064501" y="3540125"/>
                <a:ext cx="79375" cy="23812"/>
              </a:xfrm>
              <a:custGeom>
                <a:avLst/>
                <a:gdLst>
                  <a:gd name="T0" fmla="*/ 38 w 44"/>
                  <a:gd name="T1" fmla="*/ 0 h 13"/>
                  <a:gd name="T2" fmla="*/ 6 w 44"/>
                  <a:gd name="T3" fmla="*/ 0 h 13"/>
                  <a:gd name="T4" fmla="*/ 0 w 44"/>
                  <a:gd name="T5" fmla="*/ 7 h 13"/>
                  <a:gd name="T6" fmla="*/ 6 w 44"/>
                  <a:gd name="T7" fmla="*/ 13 h 13"/>
                  <a:gd name="T8" fmla="*/ 38 w 44"/>
                  <a:gd name="T9" fmla="*/ 13 h 13"/>
                  <a:gd name="T10" fmla="*/ 44 w 44"/>
                  <a:gd name="T11" fmla="*/ 7 h 13"/>
                  <a:gd name="T12" fmla="*/ 38 w 44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3">
                    <a:moveTo>
                      <a:pt x="38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3"/>
                      <a:pt x="6" y="13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41" y="13"/>
                      <a:pt x="44" y="11"/>
                      <a:pt x="44" y="7"/>
                    </a:cubicBezTo>
                    <a:cubicBezTo>
                      <a:pt x="44" y="3"/>
                      <a:pt x="41" y="0"/>
                      <a:pt x="3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09"/>
              <p:cNvSpPr/>
              <p:nvPr/>
            </p:nvSpPr>
            <p:spPr bwMode="auto">
              <a:xfrm>
                <a:off x="8015288" y="3656013"/>
                <a:ext cx="66675" cy="65087"/>
              </a:xfrm>
              <a:custGeom>
                <a:avLst/>
                <a:gdLst>
                  <a:gd name="T0" fmla="*/ 12 w 37"/>
                  <a:gd name="T1" fmla="*/ 2 h 36"/>
                  <a:gd name="T2" fmla="*/ 7 w 37"/>
                  <a:gd name="T3" fmla="*/ 0 h 36"/>
                  <a:gd name="T4" fmla="*/ 3 w 37"/>
                  <a:gd name="T5" fmla="*/ 2 h 36"/>
                  <a:gd name="T6" fmla="*/ 3 w 37"/>
                  <a:gd name="T7" fmla="*/ 11 h 36"/>
                  <a:gd name="T8" fmla="*/ 7 w 37"/>
                  <a:gd name="T9" fmla="*/ 16 h 36"/>
                  <a:gd name="T10" fmla="*/ 25 w 37"/>
                  <a:gd name="T11" fmla="*/ 33 h 36"/>
                  <a:gd name="T12" fmla="*/ 34 w 37"/>
                  <a:gd name="T13" fmla="*/ 33 h 36"/>
                  <a:gd name="T14" fmla="*/ 34 w 37"/>
                  <a:gd name="T15" fmla="*/ 24 h 36"/>
                  <a:gd name="T16" fmla="*/ 12 w 37"/>
                  <a:gd name="T17" fmla="*/ 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6">
                    <a:moveTo>
                      <a:pt x="12" y="2"/>
                    </a:moveTo>
                    <a:cubicBezTo>
                      <a:pt x="10" y="0"/>
                      <a:pt x="9" y="0"/>
                      <a:pt x="7" y="0"/>
                    </a:cubicBezTo>
                    <a:cubicBezTo>
                      <a:pt x="6" y="0"/>
                      <a:pt x="4" y="0"/>
                      <a:pt x="3" y="2"/>
                    </a:cubicBezTo>
                    <a:cubicBezTo>
                      <a:pt x="0" y="4"/>
                      <a:pt x="0" y="8"/>
                      <a:pt x="3" y="11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25" y="33"/>
                      <a:pt x="25" y="33"/>
                      <a:pt x="25" y="33"/>
                    </a:cubicBezTo>
                    <a:cubicBezTo>
                      <a:pt x="27" y="36"/>
                      <a:pt x="31" y="36"/>
                      <a:pt x="34" y="33"/>
                    </a:cubicBezTo>
                    <a:cubicBezTo>
                      <a:pt x="37" y="31"/>
                      <a:pt x="37" y="26"/>
                      <a:pt x="34" y="24"/>
                    </a:cubicBezTo>
                    <a:lnTo>
                      <a:pt x="1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110"/>
              <p:cNvSpPr/>
              <p:nvPr/>
            </p:nvSpPr>
            <p:spPr bwMode="auto">
              <a:xfrm>
                <a:off x="7743826" y="3656013"/>
                <a:ext cx="68263" cy="65087"/>
              </a:xfrm>
              <a:custGeom>
                <a:avLst/>
                <a:gdLst>
                  <a:gd name="T0" fmla="*/ 29 w 37"/>
                  <a:gd name="T1" fmla="*/ 0 h 36"/>
                  <a:gd name="T2" fmla="*/ 25 w 37"/>
                  <a:gd name="T3" fmla="*/ 2 h 36"/>
                  <a:gd name="T4" fmla="*/ 3 w 37"/>
                  <a:gd name="T5" fmla="*/ 24 h 36"/>
                  <a:gd name="T6" fmla="*/ 3 w 37"/>
                  <a:gd name="T7" fmla="*/ 33 h 36"/>
                  <a:gd name="T8" fmla="*/ 12 w 37"/>
                  <a:gd name="T9" fmla="*/ 33 h 36"/>
                  <a:gd name="T10" fmla="*/ 29 w 37"/>
                  <a:gd name="T11" fmla="*/ 16 h 36"/>
                  <a:gd name="T12" fmla="*/ 34 w 37"/>
                  <a:gd name="T13" fmla="*/ 11 h 36"/>
                  <a:gd name="T14" fmla="*/ 34 w 37"/>
                  <a:gd name="T15" fmla="*/ 2 h 36"/>
                  <a:gd name="T16" fmla="*/ 29 w 37"/>
                  <a:gd name="T1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6">
                    <a:moveTo>
                      <a:pt x="29" y="0"/>
                    </a:moveTo>
                    <a:cubicBezTo>
                      <a:pt x="27" y="0"/>
                      <a:pt x="26" y="0"/>
                      <a:pt x="25" y="2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0" y="26"/>
                      <a:pt x="0" y="31"/>
                      <a:pt x="3" y="33"/>
                    </a:cubicBezTo>
                    <a:cubicBezTo>
                      <a:pt x="5" y="36"/>
                      <a:pt x="9" y="36"/>
                      <a:pt x="12" y="33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7" y="8"/>
                      <a:pt x="37" y="4"/>
                      <a:pt x="34" y="2"/>
                    </a:cubicBezTo>
                    <a:cubicBezTo>
                      <a:pt x="33" y="0"/>
                      <a:pt x="31" y="0"/>
                      <a:pt x="2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111"/>
              <p:cNvSpPr>
                <a:spLocks noEditPoints="1"/>
              </p:cNvSpPr>
              <p:nvPr/>
            </p:nvSpPr>
            <p:spPr bwMode="auto">
              <a:xfrm>
                <a:off x="7785101" y="3424238"/>
                <a:ext cx="255588" cy="398462"/>
              </a:xfrm>
              <a:custGeom>
                <a:avLst/>
                <a:gdLst>
                  <a:gd name="T0" fmla="*/ 141 w 141"/>
                  <a:gd name="T1" fmla="*/ 71 h 220"/>
                  <a:gd name="T2" fmla="*/ 134 w 141"/>
                  <a:gd name="T3" fmla="*/ 41 h 220"/>
                  <a:gd name="T4" fmla="*/ 70 w 141"/>
                  <a:gd name="T5" fmla="*/ 0 h 220"/>
                  <a:gd name="T6" fmla="*/ 7 w 141"/>
                  <a:gd name="T7" fmla="*/ 40 h 220"/>
                  <a:gd name="T8" fmla="*/ 0 w 141"/>
                  <a:gd name="T9" fmla="*/ 71 h 220"/>
                  <a:gd name="T10" fmla="*/ 7 w 141"/>
                  <a:gd name="T11" fmla="*/ 102 h 220"/>
                  <a:gd name="T12" fmla="*/ 32 w 141"/>
                  <a:gd name="T13" fmla="*/ 130 h 220"/>
                  <a:gd name="T14" fmla="*/ 32 w 141"/>
                  <a:gd name="T15" fmla="*/ 185 h 220"/>
                  <a:gd name="T16" fmla="*/ 67 w 141"/>
                  <a:gd name="T17" fmla="*/ 220 h 220"/>
                  <a:gd name="T18" fmla="*/ 70 w 141"/>
                  <a:gd name="T19" fmla="*/ 220 h 220"/>
                  <a:gd name="T20" fmla="*/ 75 w 141"/>
                  <a:gd name="T21" fmla="*/ 220 h 220"/>
                  <a:gd name="T22" fmla="*/ 110 w 141"/>
                  <a:gd name="T23" fmla="*/ 185 h 220"/>
                  <a:gd name="T24" fmla="*/ 110 w 141"/>
                  <a:gd name="T25" fmla="*/ 129 h 220"/>
                  <a:gd name="T26" fmla="*/ 134 w 141"/>
                  <a:gd name="T27" fmla="*/ 101 h 220"/>
                  <a:gd name="T28" fmla="*/ 141 w 141"/>
                  <a:gd name="T29" fmla="*/ 71 h 220"/>
                  <a:gd name="T30" fmla="*/ 99 w 141"/>
                  <a:gd name="T31" fmla="*/ 119 h 220"/>
                  <a:gd name="T32" fmla="*/ 96 w 141"/>
                  <a:gd name="T33" fmla="*/ 125 h 220"/>
                  <a:gd name="T34" fmla="*/ 96 w 141"/>
                  <a:gd name="T35" fmla="*/ 157 h 220"/>
                  <a:gd name="T36" fmla="*/ 70 w 141"/>
                  <a:gd name="T37" fmla="*/ 157 h 220"/>
                  <a:gd name="T38" fmla="*/ 46 w 141"/>
                  <a:gd name="T39" fmla="*/ 157 h 220"/>
                  <a:gd name="T40" fmla="*/ 46 w 141"/>
                  <a:gd name="T41" fmla="*/ 126 h 220"/>
                  <a:gd name="T42" fmla="*/ 43 w 141"/>
                  <a:gd name="T43" fmla="*/ 119 h 220"/>
                  <a:gd name="T44" fmla="*/ 14 w 141"/>
                  <a:gd name="T45" fmla="*/ 71 h 220"/>
                  <a:gd name="T46" fmla="*/ 31 w 141"/>
                  <a:gd name="T47" fmla="*/ 31 h 220"/>
                  <a:gd name="T48" fmla="*/ 70 w 141"/>
                  <a:gd name="T49" fmla="*/ 15 h 220"/>
                  <a:gd name="T50" fmla="*/ 110 w 141"/>
                  <a:gd name="T51" fmla="*/ 31 h 220"/>
                  <a:gd name="T52" fmla="*/ 126 w 141"/>
                  <a:gd name="T53" fmla="*/ 71 h 220"/>
                  <a:gd name="T54" fmla="*/ 99 w 141"/>
                  <a:gd name="T55" fmla="*/ 119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1" h="220">
                    <a:moveTo>
                      <a:pt x="141" y="71"/>
                    </a:moveTo>
                    <a:cubicBezTo>
                      <a:pt x="141" y="60"/>
                      <a:pt x="138" y="50"/>
                      <a:pt x="134" y="41"/>
                    </a:cubicBezTo>
                    <a:cubicBezTo>
                      <a:pt x="123" y="17"/>
                      <a:pt x="99" y="0"/>
                      <a:pt x="70" y="0"/>
                    </a:cubicBezTo>
                    <a:cubicBezTo>
                      <a:pt x="42" y="0"/>
                      <a:pt x="18" y="17"/>
                      <a:pt x="7" y="40"/>
                    </a:cubicBezTo>
                    <a:cubicBezTo>
                      <a:pt x="2" y="49"/>
                      <a:pt x="0" y="60"/>
                      <a:pt x="0" y="71"/>
                    </a:cubicBezTo>
                    <a:cubicBezTo>
                      <a:pt x="0" y="82"/>
                      <a:pt x="2" y="92"/>
                      <a:pt x="7" y="102"/>
                    </a:cubicBezTo>
                    <a:cubicBezTo>
                      <a:pt x="13" y="113"/>
                      <a:pt x="21" y="123"/>
                      <a:pt x="32" y="130"/>
                    </a:cubicBezTo>
                    <a:cubicBezTo>
                      <a:pt x="32" y="185"/>
                      <a:pt x="32" y="185"/>
                      <a:pt x="32" y="185"/>
                    </a:cubicBezTo>
                    <a:cubicBezTo>
                      <a:pt x="32" y="205"/>
                      <a:pt x="47" y="220"/>
                      <a:pt x="67" y="220"/>
                    </a:cubicBezTo>
                    <a:cubicBezTo>
                      <a:pt x="70" y="220"/>
                      <a:pt x="70" y="220"/>
                      <a:pt x="70" y="220"/>
                    </a:cubicBezTo>
                    <a:cubicBezTo>
                      <a:pt x="75" y="220"/>
                      <a:pt x="75" y="220"/>
                      <a:pt x="75" y="220"/>
                    </a:cubicBezTo>
                    <a:cubicBezTo>
                      <a:pt x="95" y="220"/>
                      <a:pt x="110" y="205"/>
                      <a:pt x="110" y="185"/>
                    </a:cubicBezTo>
                    <a:cubicBezTo>
                      <a:pt x="110" y="129"/>
                      <a:pt x="110" y="129"/>
                      <a:pt x="110" y="129"/>
                    </a:cubicBezTo>
                    <a:cubicBezTo>
                      <a:pt x="120" y="122"/>
                      <a:pt x="129" y="112"/>
                      <a:pt x="134" y="101"/>
                    </a:cubicBezTo>
                    <a:cubicBezTo>
                      <a:pt x="138" y="92"/>
                      <a:pt x="141" y="82"/>
                      <a:pt x="141" y="71"/>
                    </a:cubicBezTo>
                    <a:close/>
                    <a:moveTo>
                      <a:pt x="99" y="119"/>
                    </a:moveTo>
                    <a:cubicBezTo>
                      <a:pt x="97" y="120"/>
                      <a:pt x="96" y="123"/>
                      <a:pt x="96" y="125"/>
                    </a:cubicBezTo>
                    <a:cubicBezTo>
                      <a:pt x="96" y="157"/>
                      <a:pt x="96" y="157"/>
                      <a:pt x="96" y="157"/>
                    </a:cubicBezTo>
                    <a:cubicBezTo>
                      <a:pt x="70" y="157"/>
                      <a:pt x="70" y="157"/>
                      <a:pt x="70" y="157"/>
                    </a:cubicBezTo>
                    <a:cubicBezTo>
                      <a:pt x="46" y="157"/>
                      <a:pt x="46" y="157"/>
                      <a:pt x="46" y="157"/>
                    </a:cubicBezTo>
                    <a:cubicBezTo>
                      <a:pt x="46" y="126"/>
                      <a:pt x="46" y="126"/>
                      <a:pt x="46" y="126"/>
                    </a:cubicBezTo>
                    <a:cubicBezTo>
                      <a:pt x="46" y="123"/>
                      <a:pt x="45" y="121"/>
                      <a:pt x="43" y="119"/>
                    </a:cubicBezTo>
                    <a:cubicBezTo>
                      <a:pt x="26" y="110"/>
                      <a:pt x="14" y="92"/>
                      <a:pt x="14" y="71"/>
                    </a:cubicBezTo>
                    <a:cubicBezTo>
                      <a:pt x="14" y="55"/>
                      <a:pt x="21" y="41"/>
                      <a:pt x="31" y="31"/>
                    </a:cubicBezTo>
                    <a:cubicBezTo>
                      <a:pt x="41" y="21"/>
                      <a:pt x="55" y="15"/>
                      <a:pt x="70" y="15"/>
                    </a:cubicBezTo>
                    <a:cubicBezTo>
                      <a:pt x="86" y="15"/>
                      <a:pt x="100" y="21"/>
                      <a:pt x="110" y="31"/>
                    </a:cubicBezTo>
                    <a:cubicBezTo>
                      <a:pt x="120" y="41"/>
                      <a:pt x="126" y="55"/>
                      <a:pt x="126" y="71"/>
                    </a:cubicBezTo>
                    <a:cubicBezTo>
                      <a:pt x="126" y="91"/>
                      <a:pt x="115" y="109"/>
                      <a:pt x="99" y="1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6169371" y="1691925"/>
              <a:ext cx="463550" cy="503237"/>
              <a:chOff x="7680326" y="3319463"/>
              <a:chExt cx="463550" cy="503237"/>
            </a:xfrm>
            <a:solidFill>
              <a:srgbClr val="018CCC"/>
            </a:solidFill>
          </p:grpSpPr>
          <p:sp>
            <p:nvSpPr>
              <p:cNvPr id="32" name="Freeform 104"/>
              <p:cNvSpPr/>
              <p:nvPr/>
            </p:nvSpPr>
            <p:spPr bwMode="auto">
              <a:xfrm>
                <a:off x="7743826" y="3382963"/>
                <a:ext cx="68263" cy="66675"/>
              </a:xfrm>
              <a:custGeom>
                <a:avLst/>
                <a:gdLst>
                  <a:gd name="T0" fmla="*/ 25 w 37"/>
                  <a:gd name="T1" fmla="*/ 34 h 36"/>
                  <a:gd name="T2" fmla="*/ 29 w 37"/>
                  <a:gd name="T3" fmla="*/ 36 h 36"/>
                  <a:gd name="T4" fmla="*/ 34 w 37"/>
                  <a:gd name="T5" fmla="*/ 34 h 36"/>
                  <a:gd name="T6" fmla="*/ 34 w 37"/>
                  <a:gd name="T7" fmla="*/ 25 h 36"/>
                  <a:gd name="T8" fmla="*/ 29 w 37"/>
                  <a:gd name="T9" fmla="*/ 20 h 36"/>
                  <a:gd name="T10" fmla="*/ 12 w 37"/>
                  <a:gd name="T11" fmla="*/ 3 h 36"/>
                  <a:gd name="T12" fmla="*/ 3 w 37"/>
                  <a:gd name="T13" fmla="*/ 3 h 36"/>
                  <a:gd name="T14" fmla="*/ 3 w 37"/>
                  <a:gd name="T15" fmla="*/ 12 h 36"/>
                  <a:gd name="T16" fmla="*/ 25 w 37"/>
                  <a:gd name="T17" fmla="*/ 3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6">
                    <a:moveTo>
                      <a:pt x="25" y="34"/>
                    </a:moveTo>
                    <a:cubicBezTo>
                      <a:pt x="26" y="35"/>
                      <a:pt x="27" y="36"/>
                      <a:pt x="29" y="36"/>
                    </a:cubicBezTo>
                    <a:cubicBezTo>
                      <a:pt x="31" y="36"/>
                      <a:pt x="33" y="36"/>
                      <a:pt x="34" y="34"/>
                    </a:cubicBezTo>
                    <a:cubicBezTo>
                      <a:pt x="37" y="32"/>
                      <a:pt x="37" y="28"/>
                      <a:pt x="34" y="25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9" y="0"/>
                      <a:pt x="5" y="0"/>
                      <a:pt x="3" y="3"/>
                    </a:cubicBezTo>
                    <a:cubicBezTo>
                      <a:pt x="0" y="5"/>
                      <a:pt x="0" y="9"/>
                      <a:pt x="3" y="12"/>
                    </a:cubicBezTo>
                    <a:lnTo>
                      <a:pt x="25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105"/>
              <p:cNvSpPr/>
              <p:nvPr/>
            </p:nvSpPr>
            <p:spPr bwMode="auto">
              <a:xfrm>
                <a:off x="7900988" y="3319463"/>
                <a:ext cx="23813" cy="82550"/>
              </a:xfrm>
              <a:custGeom>
                <a:avLst/>
                <a:gdLst>
                  <a:gd name="T0" fmla="*/ 6 w 13"/>
                  <a:gd name="T1" fmla="*/ 45 h 45"/>
                  <a:gd name="T2" fmla="*/ 7 w 13"/>
                  <a:gd name="T3" fmla="*/ 45 h 45"/>
                  <a:gd name="T4" fmla="*/ 13 w 13"/>
                  <a:gd name="T5" fmla="*/ 38 h 45"/>
                  <a:gd name="T6" fmla="*/ 13 w 13"/>
                  <a:gd name="T7" fmla="*/ 7 h 45"/>
                  <a:gd name="T8" fmla="*/ 7 w 13"/>
                  <a:gd name="T9" fmla="*/ 0 h 45"/>
                  <a:gd name="T10" fmla="*/ 6 w 13"/>
                  <a:gd name="T11" fmla="*/ 0 h 45"/>
                  <a:gd name="T12" fmla="*/ 0 w 13"/>
                  <a:gd name="T13" fmla="*/ 7 h 45"/>
                  <a:gd name="T14" fmla="*/ 0 w 13"/>
                  <a:gd name="T15" fmla="*/ 38 h 45"/>
                  <a:gd name="T16" fmla="*/ 6 w 13"/>
                  <a:gd name="T17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45">
                    <a:moveTo>
                      <a:pt x="6" y="45"/>
                    </a:moveTo>
                    <a:cubicBezTo>
                      <a:pt x="7" y="45"/>
                      <a:pt x="7" y="45"/>
                      <a:pt x="7" y="45"/>
                    </a:cubicBezTo>
                    <a:cubicBezTo>
                      <a:pt x="10" y="45"/>
                      <a:pt x="13" y="42"/>
                      <a:pt x="13" y="3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3"/>
                      <a:pt x="10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1"/>
                      <a:pt x="0" y="4"/>
                      <a:pt x="0" y="7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42"/>
                      <a:pt x="3" y="45"/>
                      <a:pt x="6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106"/>
              <p:cNvSpPr/>
              <p:nvPr/>
            </p:nvSpPr>
            <p:spPr bwMode="auto">
              <a:xfrm>
                <a:off x="8015288" y="3382963"/>
                <a:ext cx="66675" cy="66675"/>
              </a:xfrm>
              <a:custGeom>
                <a:avLst/>
                <a:gdLst>
                  <a:gd name="T0" fmla="*/ 7 w 37"/>
                  <a:gd name="T1" fmla="*/ 36 h 36"/>
                  <a:gd name="T2" fmla="*/ 12 w 37"/>
                  <a:gd name="T3" fmla="*/ 34 h 36"/>
                  <a:gd name="T4" fmla="*/ 34 w 37"/>
                  <a:gd name="T5" fmla="*/ 12 h 36"/>
                  <a:gd name="T6" fmla="*/ 34 w 37"/>
                  <a:gd name="T7" fmla="*/ 3 h 36"/>
                  <a:gd name="T8" fmla="*/ 25 w 37"/>
                  <a:gd name="T9" fmla="*/ 3 h 36"/>
                  <a:gd name="T10" fmla="*/ 7 w 37"/>
                  <a:gd name="T11" fmla="*/ 20 h 36"/>
                  <a:gd name="T12" fmla="*/ 3 w 37"/>
                  <a:gd name="T13" fmla="*/ 25 h 36"/>
                  <a:gd name="T14" fmla="*/ 3 w 37"/>
                  <a:gd name="T15" fmla="*/ 34 h 36"/>
                  <a:gd name="T16" fmla="*/ 7 w 37"/>
                  <a:gd name="T1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6">
                    <a:moveTo>
                      <a:pt x="7" y="36"/>
                    </a:moveTo>
                    <a:cubicBezTo>
                      <a:pt x="9" y="36"/>
                      <a:pt x="10" y="36"/>
                      <a:pt x="12" y="34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7" y="9"/>
                      <a:pt x="37" y="5"/>
                      <a:pt x="34" y="3"/>
                    </a:cubicBezTo>
                    <a:cubicBezTo>
                      <a:pt x="31" y="0"/>
                      <a:pt x="27" y="0"/>
                      <a:pt x="25" y="3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0" y="28"/>
                      <a:pt x="0" y="32"/>
                      <a:pt x="3" y="34"/>
                    </a:cubicBezTo>
                    <a:cubicBezTo>
                      <a:pt x="4" y="36"/>
                      <a:pt x="6" y="36"/>
                      <a:pt x="7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107"/>
              <p:cNvSpPr/>
              <p:nvPr/>
            </p:nvSpPr>
            <p:spPr bwMode="auto">
              <a:xfrm>
                <a:off x="7680326" y="3540125"/>
                <a:ext cx="82550" cy="23812"/>
              </a:xfrm>
              <a:custGeom>
                <a:avLst/>
                <a:gdLst>
                  <a:gd name="T0" fmla="*/ 45 w 45"/>
                  <a:gd name="T1" fmla="*/ 7 h 13"/>
                  <a:gd name="T2" fmla="*/ 38 w 45"/>
                  <a:gd name="T3" fmla="*/ 0 h 13"/>
                  <a:gd name="T4" fmla="*/ 7 w 45"/>
                  <a:gd name="T5" fmla="*/ 0 h 13"/>
                  <a:gd name="T6" fmla="*/ 0 w 45"/>
                  <a:gd name="T7" fmla="*/ 7 h 13"/>
                  <a:gd name="T8" fmla="*/ 7 w 45"/>
                  <a:gd name="T9" fmla="*/ 13 h 13"/>
                  <a:gd name="T10" fmla="*/ 38 w 45"/>
                  <a:gd name="T11" fmla="*/ 13 h 13"/>
                  <a:gd name="T12" fmla="*/ 45 w 45"/>
                  <a:gd name="T13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13">
                    <a:moveTo>
                      <a:pt x="45" y="7"/>
                    </a:moveTo>
                    <a:cubicBezTo>
                      <a:pt x="45" y="3"/>
                      <a:pt x="42" y="0"/>
                      <a:pt x="3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3"/>
                      <a:pt x="7" y="13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42" y="13"/>
                      <a:pt x="45" y="11"/>
                      <a:pt x="45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108"/>
              <p:cNvSpPr/>
              <p:nvPr/>
            </p:nvSpPr>
            <p:spPr bwMode="auto">
              <a:xfrm>
                <a:off x="8064501" y="3540125"/>
                <a:ext cx="79375" cy="23812"/>
              </a:xfrm>
              <a:custGeom>
                <a:avLst/>
                <a:gdLst>
                  <a:gd name="T0" fmla="*/ 38 w 44"/>
                  <a:gd name="T1" fmla="*/ 0 h 13"/>
                  <a:gd name="T2" fmla="*/ 6 w 44"/>
                  <a:gd name="T3" fmla="*/ 0 h 13"/>
                  <a:gd name="T4" fmla="*/ 0 w 44"/>
                  <a:gd name="T5" fmla="*/ 7 h 13"/>
                  <a:gd name="T6" fmla="*/ 6 w 44"/>
                  <a:gd name="T7" fmla="*/ 13 h 13"/>
                  <a:gd name="T8" fmla="*/ 38 w 44"/>
                  <a:gd name="T9" fmla="*/ 13 h 13"/>
                  <a:gd name="T10" fmla="*/ 44 w 44"/>
                  <a:gd name="T11" fmla="*/ 7 h 13"/>
                  <a:gd name="T12" fmla="*/ 38 w 44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3">
                    <a:moveTo>
                      <a:pt x="38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3"/>
                      <a:pt x="6" y="13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41" y="13"/>
                      <a:pt x="44" y="11"/>
                      <a:pt x="44" y="7"/>
                    </a:cubicBezTo>
                    <a:cubicBezTo>
                      <a:pt x="44" y="3"/>
                      <a:pt x="41" y="0"/>
                      <a:pt x="3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109"/>
              <p:cNvSpPr/>
              <p:nvPr/>
            </p:nvSpPr>
            <p:spPr bwMode="auto">
              <a:xfrm>
                <a:off x="8015288" y="3656013"/>
                <a:ext cx="66675" cy="65087"/>
              </a:xfrm>
              <a:custGeom>
                <a:avLst/>
                <a:gdLst>
                  <a:gd name="T0" fmla="*/ 12 w 37"/>
                  <a:gd name="T1" fmla="*/ 2 h 36"/>
                  <a:gd name="T2" fmla="*/ 7 w 37"/>
                  <a:gd name="T3" fmla="*/ 0 h 36"/>
                  <a:gd name="T4" fmla="*/ 3 w 37"/>
                  <a:gd name="T5" fmla="*/ 2 h 36"/>
                  <a:gd name="T6" fmla="*/ 3 w 37"/>
                  <a:gd name="T7" fmla="*/ 11 h 36"/>
                  <a:gd name="T8" fmla="*/ 7 w 37"/>
                  <a:gd name="T9" fmla="*/ 16 h 36"/>
                  <a:gd name="T10" fmla="*/ 25 w 37"/>
                  <a:gd name="T11" fmla="*/ 33 h 36"/>
                  <a:gd name="T12" fmla="*/ 34 w 37"/>
                  <a:gd name="T13" fmla="*/ 33 h 36"/>
                  <a:gd name="T14" fmla="*/ 34 w 37"/>
                  <a:gd name="T15" fmla="*/ 24 h 36"/>
                  <a:gd name="T16" fmla="*/ 12 w 37"/>
                  <a:gd name="T17" fmla="*/ 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6">
                    <a:moveTo>
                      <a:pt x="12" y="2"/>
                    </a:moveTo>
                    <a:cubicBezTo>
                      <a:pt x="10" y="0"/>
                      <a:pt x="9" y="0"/>
                      <a:pt x="7" y="0"/>
                    </a:cubicBezTo>
                    <a:cubicBezTo>
                      <a:pt x="6" y="0"/>
                      <a:pt x="4" y="0"/>
                      <a:pt x="3" y="2"/>
                    </a:cubicBezTo>
                    <a:cubicBezTo>
                      <a:pt x="0" y="4"/>
                      <a:pt x="0" y="8"/>
                      <a:pt x="3" y="11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25" y="33"/>
                      <a:pt x="25" y="33"/>
                      <a:pt x="25" y="33"/>
                    </a:cubicBezTo>
                    <a:cubicBezTo>
                      <a:pt x="27" y="36"/>
                      <a:pt x="31" y="36"/>
                      <a:pt x="34" y="33"/>
                    </a:cubicBezTo>
                    <a:cubicBezTo>
                      <a:pt x="37" y="31"/>
                      <a:pt x="37" y="26"/>
                      <a:pt x="34" y="24"/>
                    </a:cubicBezTo>
                    <a:lnTo>
                      <a:pt x="1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110"/>
              <p:cNvSpPr/>
              <p:nvPr/>
            </p:nvSpPr>
            <p:spPr bwMode="auto">
              <a:xfrm>
                <a:off x="7743826" y="3656013"/>
                <a:ext cx="68263" cy="65087"/>
              </a:xfrm>
              <a:custGeom>
                <a:avLst/>
                <a:gdLst>
                  <a:gd name="T0" fmla="*/ 29 w 37"/>
                  <a:gd name="T1" fmla="*/ 0 h 36"/>
                  <a:gd name="T2" fmla="*/ 25 w 37"/>
                  <a:gd name="T3" fmla="*/ 2 h 36"/>
                  <a:gd name="T4" fmla="*/ 3 w 37"/>
                  <a:gd name="T5" fmla="*/ 24 h 36"/>
                  <a:gd name="T6" fmla="*/ 3 w 37"/>
                  <a:gd name="T7" fmla="*/ 33 h 36"/>
                  <a:gd name="T8" fmla="*/ 12 w 37"/>
                  <a:gd name="T9" fmla="*/ 33 h 36"/>
                  <a:gd name="T10" fmla="*/ 29 w 37"/>
                  <a:gd name="T11" fmla="*/ 16 h 36"/>
                  <a:gd name="T12" fmla="*/ 34 w 37"/>
                  <a:gd name="T13" fmla="*/ 11 h 36"/>
                  <a:gd name="T14" fmla="*/ 34 w 37"/>
                  <a:gd name="T15" fmla="*/ 2 h 36"/>
                  <a:gd name="T16" fmla="*/ 29 w 37"/>
                  <a:gd name="T1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6">
                    <a:moveTo>
                      <a:pt x="29" y="0"/>
                    </a:moveTo>
                    <a:cubicBezTo>
                      <a:pt x="27" y="0"/>
                      <a:pt x="26" y="0"/>
                      <a:pt x="25" y="2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0" y="26"/>
                      <a:pt x="0" y="31"/>
                      <a:pt x="3" y="33"/>
                    </a:cubicBezTo>
                    <a:cubicBezTo>
                      <a:pt x="5" y="36"/>
                      <a:pt x="9" y="36"/>
                      <a:pt x="12" y="33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7" y="8"/>
                      <a:pt x="37" y="4"/>
                      <a:pt x="34" y="2"/>
                    </a:cubicBezTo>
                    <a:cubicBezTo>
                      <a:pt x="33" y="0"/>
                      <a:pt x="31" y="0"/>
                      <a:pt x="2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111"/>
              <p:cNvSpPr>
                <a:spLocks noEditPoints="1"/>
              </p:cNvSpPr>
              <p:nvPr/>
            </p:nvSpPr>
            <p:spPr bwMode="auto">
              <a:xfrm>
                <a:off x="7785101" y="3424238"/>
                <a:ext cx="255588" cy="398462"/>
              </a:xfrm>
              <a:custGeom>
                <a:avLst/>
                <a:gdLst>
                  <a:gd name="T0" fmla="*/ 141 w 141"/>
                  <a:gd name="T1" fmla="*/ 71 h 220"/>
                  <a:gd name="T2" fmla="*/ 134 w 141"/>
                  <a:gd name="T3" fmla="*/ 41 h 220"/>
                  <a:gd name="T4" fmla="*/ 70 w 141"/>
                  <a:gd name="T5" fmla="*/ 0 h 220"/>
                  <a:gd name="T6" fmla="*/ 7 w 141"/>
                  <a:gd name="T7" fmla="*/ 40 h 220"/>
                  <a:gd name="T8" fmla="*/ 0 w 141"/>
                  <a:gd name="T9" fmla="*/ 71 h 220"/>
                  <a:gd name="T10" fmla="*/ 7 w 141"/>
                  <a:gd name="T11" fmla="*/ 102 h 220"/>
                  <a:gd name="T12" fmla="*/ 32 w 141"/>
                  <a:gd name="T13" fmla="*/ 130 h 220"/>
                  <a:gd name="T14" fmla="*/ 32 w 141"/>
                  <a:gd name="T15" fmla="*/ 185 h 220"/>
                  <a:gd name="T16" fmla="*/ 67 w 141"/>
                  <a:gd name="T17" fmla="*/ 220 h 220"/>
                  <a:gd name="T18" fmla="*/ 70 w 141"/>
                  <a:gd name="T19" fmla="*/ 220 h 220"/>
                  <a:gd name="T20" fmla="*/ 75 w 141"/>
                  <a:gd name="T21" fmla="*/ 220 h 220"/>
                  <a:gd name="T22" fmla="*/ 110 w 141"/>
                  <a:gd name="T23" fmla="*/ 185 h 220"/>
                  <a:gd name="T24" fmla="*/ 110 w 141"/>
                  <a:gd name="T25" fmla="*/ 129 h 220"/>
                  <a:gd name="T26" fmla="*/ 134 w 141"/>
                  <a:gd name="T27" fmla="*/ 101 h 220"/>
                  <a:gd name="T28" fmla="*/ 141 w 141"/>
                  <a:gd name="T29" fmla="*/ 71 h 220"/>
                  <a:gd name="T30" fmla="*/ 99 w 141"/>
                  <a:gd name="T31" fmla="*/ 119 h 220"/>
                  <a:gd name="T32" fmla="*/ 96 w 141"/>
                  <a:gd name="T33" fmla="*/ 125 h 220"/>
                  <a:gd name="T34" fmla="*/ 96 w 141"/>
                  <a:gd name="T35" fmla="*/ 157 h 220"/>
                  <a:gd name="T36" fmla="*/ 70 w 141"/>
                  <a:gd name="T37" fmla="*/ 157 h 220"/>
                  <a:gd name="T38" fmla="*/ 46 w 141"/>
                  <a:gd name="T39" fmla="*/ 157 h 220"/>
                  <a:gd name="T40" fmla="*/ 46 w 141"/>
                  <a:gd name="T41" fmla="*/ 126 h 220"/>
                  <a:gd name="T42" fmla="*/ 43 w 141"/>
                  <a:gd name="T43" fmla="*/ 119 h 220"/>
                  <a:gd name="T44" fmla="*/ 14 w 141"/>
                  <a:gd name="T45" fmla="*/ 71 h 220"/>
                  <a:gd name="T46" fmla="*/ 31 w 141"/>
                  <a:gd name="T47" fmla="*/ 31 h 220"/>
                  <a:gd name="T48" fmla="*/ 70 w 141"/>
                  <a:gd name="T49" fmla="*/ 15 h 220"/>
                  <a:gd name="T50" fmla="*/ 110 w 141"/>
                  <a:gd name="T51" fmla="*/ 31 h 220"/>
                  <a:gd name="T52" fmla="*/ 126 w 141"/>
                  <a:gd name="T53" fmla="*/ 71 h 220"/>
                  <a:gd name="T54" fmla="*/ 99 w 141"/>
                  <a:gd name="T55" fmla="*/ 119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1" h="220">
                    <a:moveTo>
                      <a:pt x="141" y="71"/>
                    </a:moveTo>
                    <a:cubicBezTo>
                      <a:pt x="141" y="60"/>
                      <a:pt x="138" y="50"/>
                      <a:pt x="134" y="41"/>
                    </a:cubicBezTo>
                    <a:cubicBezTo>
                      <a:pt x="123" y="17"/>
                      <a:pt x="99" y="0"/>
                      <a:pt x="70" y="0"/>
                    </a:cubicBezTo>
                    <a:cubicBezTo>
                      <a:pt x="42" y="0"/>
                      <a:pt x="18" y="17"/>
                      <a:pt x="7" y="40"/>
                    </a:cubicBezTo>
                    <a:cubicBezTo>
                      <a:pt x="2" y="49"/>
                      <a:pt x="0" y="60"/>
                      <a:pt x="0" y="71"/>
                    </a:cubicBezTo>
                    <a:cubicBezTo>
                      <a:pt x="0" y="82"/>
                      <a:pt x="2" y="92"/>
                      <a:pt x="7" y="102"/>
                    </a:cubicBezTo>
                    <a:cubicBezTo>
                      <a:pt x="13" y="113"/>
                      <a:pt x="21" y="123"/>
                      <a:pt x="32" y="130"/>
                    </a:cubicBezTo>
                    <a:cubicBezTo>
                      <a:pt x="32" y="185"/>
                      <a:pt x="32" y="185"/>
                      <a:pt x="32" y="185"/>
                    </a:cubicBezTo>
                    <a:cubicBezTo>
                      <a:pt x="32" y="205"/>
                      <a:pt x="47" y="220"/>
                      <a:pt x="67" y="220"/>
                    </a:cubicBezTo>
                    <a:cubicBezTo>
                      <a:pt x="70" y="220"/>
                      <a:pt x="70" y="220"/>
                      <a:pt x="70" y="220"/>
                    </a:cubicBezTo>
                    <a:cubicBezTo>
                      <a:pt x="75" y="220"/>
                      <a:pt x="75" y="220"/>
                      <a:pt x="75" y="220"/>
                    </a:cubicBezTo>
                    <a:cubicBezTo>
                      <a:pt x="95" y="220"/>
                      <a:pt x="110" y="205"/>
                      <a:pt x="110" y="185"/>
                    </a:cubicBezTo>
                    <a:cubicBezTo>
                      <a:pt x="110" y="129"/>
                      <a:pt x="110" y="129"/>
                      <a:pt x="110" y="129"/>
                    </a:cubicBezTo>
                    <a:cubicBezTo>
                      <a:pt x="120" y="122"/>
                      <a:pt x="129" y="112"/>
                      <a:pt x="134" y="101"/>
                    </a:cubicBezTo>
                    <a:cubicBezTo>
                      <a:pt x="138" y="92"/>
                      <a:pt x="141" y="82"/>
                      <a:pt x="141" y="71"/>
                    </a:cubicBezTo>
                    <a:close/>
                    <a:moveTo>
                      <a:pt x="99" y="119"/>
                    </a:moveTo>
                    <a:cubicBezTo>
                      <a:pt x="97" y="120"/>
                      <a:pt x="96" y="123"/>
                      <a:pt x="96" y="125"/>
                    </a:cubicBezTo>
                    <a:cubicBezTo>
                      <a:pt x="96" y="157"/>
                      <a:pt x="96" y="157"/>
                      <a:pt x="96" y="157"/>
                    </a:cubicBezTo>
                    <a:cubicBezTo>
                      <a:pt x="70" y="157"/>
                      <a:pt x="70" y="157"/>
                      <a:pt x="70" y="157"/>
                    </a:cubicBezTo>
                    <a:cubicBezTo>
                      <a:pt x="46" y="157"/>
                      <a:pt x="46" y="157"/>
                      <a:pt x="46" y="157"/>
                    </a:cubicBezTo>
                    <a:cubicBezTo>
                      <a:pt x="46" y="126"/>
                      <a:pt x="46" y="126"/>
                      <a:pt x="46" y="126"/>
                    </a:cubicBezTo>
                    <a:cubicBezTo>
                      <a:pt x="46" y="123"/>
                      <a:pt x="45" y="121"/>
                      <a:pt x="43" y="119"/>
                    </a:cubicBezTo>
                    <a:cubicBezTo>
                      <a:pt x="26" y="110"/>
                      <a:pt x="14" y="92"/>
                      <a:pt x="14" y="71"/>
                    </a:cubicBezTo>
                    <a:cubicBezTo>
                      <a:pt x="14" y="55"/>
                      <a:pt x="21" y="41"/>
                      <a:pt x="31" y="31"/>
                    </a:cubicBezTo>
                    <a:cubicBezTo>
                      <a:pt x="41" y="21"/>
                      <a:pt x="55" y="15"/>
                      <a:pt x="70" y="15"/>
                    </a:cubicBezTo>
                    <a:cubicBezTo>
                      <a:pt x="86" y="15"/>
                      <a:pt x="100" y="21"/>
                      <a:pt x="110" y="31"/>
                    </a:cubicBezTo>
                    <a:cubicBezTo>
                      <a:pt x="120" y="41"/>
                      <a:pt x="126" y="55"/>
                      <a:pt x="126" y="71"/>
                    </a:cubicBezTo>
                    <a:cubicBezTo>
                      <a:pt x="126" y="91"/>
                      <a:pt x="115" y="109"/>
                      <a:pt x="99" y="1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40" name="文本框 39"/>
            <p:cNvSpPr txBox="1"/>
            <p:nvPr/>
          </p:nvSpPr>
          <p:spPr>
            <a:xfrm>
              <a:off x="6726182" y="1785764"/>
              <a:ext cx="48541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600" dirty="0" smtClean="0">
                  <a:solidFill>
                    <a:srgbClr val="4D4D4D"/>
                  </a:solidFill>
                  <a:latin typeface="微软雅黑" pitchFamily="34" charset="-122"/>
                  <a:ea typeface="微软雅黑" pitchFamily="34" charset="-122"/>
                </a:rPr>
                <a:t>请在此输入您的文字</a:t>
              </a:r>
              <a:r>
                <a:rPr lang="zh-CN" altLang="en-US" sz="1600" dirty="0">
                  <a:solidFill>
                    <a:srgbClr val="4D4D4D"/>
                  </a:solidFill>
                  <a:latin typeface="微软雅黑" pitchFamily="34" charset="-122"/>
                  <a:ea typeface="微软雅黑" pitchFamily="34" charset="-122"/>
                </a:rPr>
                <a:t>内容请在此输入您的文字</a:t>
              </a:r>
              <a:r>
                <a:rPr lang="zh-CN" altLang="en-US" sz="1600" dirty="0" smtClean="0">
                  <a:solidFill>
                    <a:srgbClr val="4D4D4D"/>
                  </a:solidFill>
                  <a:latin typeface="微软雅黑" pitchFamily="34" charset="-122"/>
                  <a:ea typeface="微软雅黑" pitchFamily="34" charset="-122"/>
                </a:rPr>
                <a:t>内容</a:t>
              </a:r>
              <a:endParaRPr lang="zh-CN" altLang="en-US" sz="1600" dirty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77" name="直接连接符 76"/>
            <p:cNvCxnSpPr/>
            <p:nvPr/>
          </p:nvCxnSpPr>
          <p:spPr>
            <a:xfrm>
              <a:off x="3407735" y="1914515"/>
              <a:ext cx="2642449" cy="0"/>
            </a:xfrm>
            <a:prstGeom prst="line">
              <a:avLst/>
            </a:prstGeom>
            <a:ln w="38100">
              <a:solidFill>
                <a:srgbClr val="38384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833749" y="4798194"/>
            <a:ext cx="10813233" cy="917480"/>
            <a:chOff x="833749" y="4420830"/>
            <a:chExt cx="10813233" cy="917480"/>
          </a:xfrm>
        </p:grpSpPr>
        <p:sp>
          <p:nvSpPr>
            <p:cNvPr id="8" name="矩形 34"/>
            <p:cNvSpPr/>
            <p:nvPr/>
          </p:nvSpPr>
          <p:spPr>
            <a:xfrm>
              <a:off x="833749" y="4420830"/>
              <a:ext cx="4535216" cy="917480"/>
            </a:xfrm>
            <a:custGeom>
              <a:avLst/>
              <a:gdLst/>
              <a:ahLst/>
              <a:cxnLst/>
              <a:rect l="l" t="t" r="r" b="b"/>
              <a:pathLst>
                <a:path w="3716771" h="751907">
                  <a:moveTo>
                    <a:pt x="441131" y="0"/>
                  </a:moveTo>
                  <a:lnTo>
                    <a:pt x="3275640" y="0"/>
                  </a:lnTo>
                  <a:lnTo>
                    <a:pt x="3716771" y="751907"/>
                  </a:lnTo>
                  <a:lnTo>
                    <a:pt x="0" y="751907"/>
                  </a:lnTo>
                  <a:close/>
                </a:path>
              </a:pathLst>
            </a:custGeom>
            <a:gradFill>
              <a:gsLst>
                <a:gs pos="0">
                  <a:srgbClr val="018CCC"/>
                </a:gs>
                <a:gs pos="100000">
                  <a:srgbClr val="144C87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entury Gothic" pitchFamily="34" charset="0"/>
              </a:endParaRPr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4393522" y="4636224"/>
              <a:ext cx="540571" cy="477592"/>
              <a:chOff x="6427788" y="3384550"/>
              <a:chExt cx="1144587" cy="1011238"/>
            </a:xfrm>
            <a:solidFill>
              <a:srgbClr val="FFFFFF"/>
            </a:solidFill>
          </p:grpSpPr>
          <p:sp>
            <p:nvSpPr>
              <p:cNvPr id="42" name="Freeform 28"/>
              <p:cNvSpPr>
                <a:spLocks noEditPoints="1"/>
              </p:cNvSpPr>
              <p:nvPr/>
            </p:nvSpPr>
            <p:spPr bwMode="auto">
              <a:xfrm>
                <a:off x="6569075" y="3590925"/>
                <a:ext cx="425450" cy="427037"/>
              </a:xfrm>
              <a:custGeom>
                <a:avLst/>
                <a:gdLst>
                  <a:gd name="T0" fmla="*/ 0 w 153"/>
                  <a:gd name="T1" fmla="*/ 0 h 154"/>
                  <a:gd name="T2" fmla="*/ 0 w 153"/>
                  <a:gd name="T3" fmla="*/ 154 h 154"/>
                  <a:gd name="T4" fmla="*/ 153 w 153"/>
                  <a:gd name="T5" fmla="*/ 154 h 154"/>
                  <a:gd name="T6" fmla="*/ 153 w 153"/>
                  <a:gd name="T7" fmla="*/ 0 h 154"/>
                  <a:gd name="T8" fmla="*/ 0 w 153"/>
                  <a:gd name="T9" fmla="*/ 0 h 154"/>
                  <a:gd name="T10" fmla="*/ 145 w 153"/>
                  <a:gd name="T11" fmla="*/ 8 h 154"/>
                  <a:gd name="T12" fmla="*/ 145 w 153"/>
                  <a:gd name="T13" fmla="*/ 125 h 154"/>
                  <a:gd name="T14" fmla="*/ 143 w 153"/>
                  <a:gd name="T15" fmla="*/ 125 h 154"/>
                  <a:gd name="T16" fmla="*/ 110 w 153"/>
                  <a:gd name="T17" fmla="*/ 110 h 154"/>
                  <a:gd name="T18" fmla="*/ 96 w 153"/>
                  <a:gd name="T19" fmla="*/ 96 h 154"/>
                  <a:gd name="T20" fmla="*/ 98 w 153"/>
                  <a:gd name="T21" fmla="*/ 100 h 154"/>
                  <a:gd name="T22" fmla="*/ 88 w 153"/>
                  <a:gd name="T23" fmla="*/ 145 h 154"/>
                  <a:gd name="T24" fmla="*/ 82 w 153"/>
                  <a:gd name="T25" fmla="*/ 129 h 154"/>
                  <a:gd name="T26" fmla="*/ 83 w 153"/>
                  <a:gd name="T27" fmla="*/ 119 h 154"/>
                  <a:gd name="T28" fmla="*/ 68 w 153"/>
                  <a:gd name="T29" fmla="*/ 120 h 154"/>
                  <a:gd name="T30" fmla="*/ 73 w 153"/>
                  <a:gd name="T31" fmla="*/ 130 h 154"/>
                  <a:gd name="T32" fmla="*/ 71 w 153"/>
                  <a:gd name="T33" fmla="*/ 140 h 154"/>
                  <a:gd name="T34" fmla="*/ 68 w 153"/>
                  <a:gd name="T35" fmla="*/ 146 h 154"/>
                  <a:gd name="T36" fmla="*/ 65 w 153"/>
                  <a:gd name="T37" fmla="*/ 146 h 154"/>
                  <a:gd name="T38" fmla="*/ 57 w 153"/>
                  <a:gd name="T39" fmla="*/ 100 h 154"/>
                  <a:gd name="T40" fmla="*/ 60 w 153"/>
                  <a:gd name="T41" fmla="*/ 97 h 154"/>
                  <a:gd name="T42" fmla="*/ 62 w 153"/>
                  <a:gd name="T43" fmla="*/ 101 h 154"/>
                  <a:gd name="T44" fmla="*/ 77 w 153"/>
                  <a:gd name="T45" fmla="*/ 114 h 154"/>
                  <a:gd name="T46" fmla="*/ 89 w 153"/>
                  <a:gd name="T47" fmla="*/ 105 h 154"/>
                  <a:gd name="T48" fmla="*/ 96 w 153"/>
                  <a:gd name="T49" fmla="*/ 96 h 154"/>
                  <a:gd name="T50" fmla="*/ 95 w 153"/>
                  <a:gd name="T51" fmla="*/ 87 h 154"/>
                  <a:gd name="T52" fmla="*/ 100 w 153"/>
                  <a:gd name="T53" fmla="*/ 75 h 154"/>
                  <a:gd name="T54" fmla="*/ 104 w 153"/>
                  <a:gd name="T55" fmla="*/ 56 h 154"/>
                  <a:gd name="T56" fmla="*/ 74 w 153"/>
                  <a:gd name="T57" fmla="*/ 19 h 154"/>
                  <a:gd name="T58" fmla="*/ 53 w 153"/>
                  <a:gd name="T59" fmla="*/ 58 h 154"/>
                  <a:gd name="T60" fmla="*/ 56 w 153"/>
                  <a:gd name="T61" fmla="*/ 73 h 154"/>
                  <a:gd name="T62" fmla="*/ 59 w 153"/>
                  <a:gd name="T63" fmla="*/ 84 h 154"/>
                  <a:gd name="T64" fmla="*/ 60 w 153"/>
                  <a:gd name="T65" fmla="*/ 95 h 154"/>
                  <a:gd name="T66" fmla="*/ 48 w 153"/>
                  <a:gd name="T67" fmla="*/ 107 h 154"/>
                  <a:gd name="T68" fmla="*/ 15 w 153"/>
                  <a:gd name="T69" fmla="*/ 122 h 154"/>
                  <a:gd name="T70" fmla="*/ 8 w 153"/>
                  <a:gd name="T71" fmla="*/ 125 h 154"/>
                  <a:gd name="T72" fmla="*/ 8 w 153"/>
                  <a:gd name="T73" fmla="*/ 8 h 154"/>
                  <a:gd name="T74" fmla="*/ 145 w 153"/>
                  <a:gd name="T75" fmla="*/ 8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53" h="154">
                    <a:moveTo>
                      <a:pt x="0" y="0"/>
                    </a:moveTo>
                    <a:cubicBezTo>
                      <a:pt x="0" y="154"/>
                      <a:pt x="0" y="154"/>
                      <a:pt x="0" y="154"/>
                    </a:cubicBezTo>
                    <a:cubicBezTo>
                      <a:pt x="153" y="154"/>
                      <a:pt x="153" y="154"/>
                      <a:pt x="153" y="154"/>
                    </a:cubicBezTo>
                    <a:cubicBezTo>
                      <a:pt x="153" y="0"/>
                      <a:pt x="153" y="0"/>
                      <a:pt x="153" y="0"/>
                    </a:cubicBezTo>
                    <a:lnTo>
                      <a:pt x="0" y="0"/>
                    </a:lnTo>
                    <a:close/>
                    <a:moveTo>
                      <a:pt x="145" y="8"/>
                    </a:moveTo>
                    <a:cubicBezTo>
                      <a:pt x="145" y="125"/>
                      <a:pt x="145" y="125"/>
                      <a:pt x="145" y="125"/>
                    </a:cubicBezTo>
                    <a:cubicBezTo>
                      <a:pt x="144" y="124"/>
                      <a:pt x="143" y="125"/>
                      <a:pt x="143" y="125"/>
                    </a:cubicBezTo>
                    <a:cubicBezTo>
                      <a:pt x="140" y="120"/>
                      <a:pt x="110" y="110"/>
                      <a:pt x="110" y="110"/>
                    </a:cubicBezTo>
                    <a:cubicBezTo>
                      <a:pt x="96" y="96"/>
                      <a:pt x="96" y="96"/>
                      <a:pt x="96" y="96"/>
                    </a:cubicBezTo>
                    <a:cubicBezTo>
                      <a:pt x="98" y="100"/>
                      <a:pt x="98" y="100"/>
                      <a:pt x="98" y="100"/>
                    </a:cubicBezTo>
                    <a:cubicBezTo>
                      <a:pt x="99" y="110"/>
                      <a:pt x="88" y="145"/>
                      <a:pt x="88" y="145"/>
                    </a:cubicBezTo>
                    <a:cubicBezTo>
                      <a:pt x="89" y="141"/>
                      <a:pt x="82" y="129"/>
                      <a:pt x="82" y="129"/>
                    </a:cubicBezTo>
                    <a:cubicBezTo>
                      <a:pt x="80" y="126"/>
                      <a:pt x="83" y="119"/>
                      <a:pt x="83" y="119"/>
                    </a:cubicBezTo>
                    <a:cubicBezTo>
                      <a:pt x="74" y="107"/>
                      <a:pt x="68" y="120"/>
                      <a:pt x="68" y="120"/>
                    </a:cubicBezTo>
                    <a:cubicBezTo>
                      <a:pt x="66" y="123"/>
                      <a:pt x="73" y="130"/>
                      <a:pt x="73" y="130"/>
                    </a:cubicBezTo>
                    <a:cubicBezTo>
                      <a:pt x="71" y="132"/>
                      <a:pt x="71" y="140"/>
                      <a:pt x="71" y="140"/>
                    </a:cubicBezTo>
                    <a:cubicBezTo>
                      <a:pt x="70" y="141"/>
                      <a:pt x="69" y="144"/>
                      <a:pt x="68" y="146"/>
                    </a:cubicBezTo>
                    <a:cubicBezTo>
                      <a:pt x="65" y="146"/>
                      <a:pt x="65" y="146"/>
                      <a:pt x="65" y="146"/>
                    </a:cubicBezTo>
                    <a:cubicBezTo>
                      <a:pt x="59" y="128"/>
                      <a:pt x="57" y="100"/>
                      <a:pt x="57" y="100"/>
                    </a:cubicBezTo>
                    <a:cubicBezTo>
                      <a:pt x="56" y="98"/>
                      <a:pt x="60" y="97"/>
                      <a:pt x="60" y="97"/>
                    </a:cubicBezTo>
                    <a:cubicBezTo>
                      <a:pt x="62" y="101"/>
                      <a:pt x="62" y="101"/>
                      <a:pt x="62" y="101"/>
                    </a:cubicBezTo>
                    <a:cubicBezTo>
                      <a:pt x="65" y="106"/>
                      <a:pt x="77" y="114"/>
                      <a:pt x="77" y="114"/>
                    </a:cubicBezTo>
                    <a:cubicBezTo>
                      <a:pt x="89" y="105"/>
                      <a:pt x="89" y="105"/>
                      <a:pt x="89" y="105"/>
                    </a:cubicBezTo>
                    <a:cubicBezTo>
                      <a:pt x="97" y="101"/>
                      <a:pt x="96" y="96"/>
                      <a:pt x="96" y="96"/>
                    </a:cubicBezTo>
                    <a:cubicBezTo>
                      <a:pt x="94" y="95"/>
                      <a:pt x="95" y="87"/>
                      <a:pt x="95" y="87"/>
                    </a:cubicBezTo>
                    <a:cubicBezTo>
                      <a:pt x="97" y="86"/>
                      <a:pt x="100" y="75"/>
                      <a:pt x="100" y="75"/>
                    </a:cubicBezTo>
                    <a:cubicBezTo>
                      <a:pt x="106" y="68"/>
                      <a:pt x="104" y="56"/>
                      <a:pt x="104" y="56"/>
                    </a:cubicBezTo>
                    <a:cubicBezTo>
                      <a:pt x="112" y="16"/>
                      <a:pt x="74" y="19"/>
                      <a:pt x="74" y="19"/>
                    </a:cubicBezTo>
                    <a:cubicBezTo>
                      <a:pt x="46" y="23"/>
                      <a:pt x="53" y="58"/>
                      <a:pt x="53" y="58"/>
                    </a:cubicBezTo>
                    <a:cubicBezTo>
                      <a:pt x="49" y="59"/>
                      <a:pt x="56" y="73"/>
                      <a:pt x="56" y="73"/>
                    </a:cubicBezTo>
                    <a:cubicBezTo>
                      <a:pt x="55" y="74"/>
                      <a:pt x="59" y="84"/>
                      <a:pt x="59" y="84"/>
                    </a:cubicBezTo>
                    <a:cubicBezTo>
                      <a:pt x="60" y="95"/>
                      <a:pt x="60" y="95"/>
                      <a:pt x="60" y="95"/>
                    </a:cubicBezTo>
                    <a:cubicBezTo>
                      <a:pt x="57" y="95"/>
                      <a:pt x="48" y="107"/>
                      <a:pt x="48" y="107"/>
                    </a:cubicBezTo>
                    <a:cubicBezTo>
                      <a:pt x="32" y="108"/>
                      <a:pt x="15" y="122"/>
                      <a:pt x="15" y="122"/>
                    </a:cubicBezTo>
                    <a:cubicBezTo>
                      <a:pt x="11" y="121"/>
                      <a:pt x="9" y="122"/>
                      <a:pt x="8" y="125"/>
                    </a:cubicBezTo>
                    <a:cubicBezTo>
                      <a:pt x="8" y="8"/>
                      <a:pt x="8" y="8"/>
                      <a:pt x="8" y="8"/>
                    </a:cubicBezTo>
                    <a:lnTo>
                      <a:pt x="145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29"/>
              <p:cNvSpPr>
                <a:spLocks noEditPoints="1"/>
              </p:cNvSpPr>
              <p:nvPr/>
            </p:nvSpPr>
            <p:spPr bwMode="auto">
              <a:xfrm>
                <a:off x="6427788" y="3459163"/>
                <a:ext cx="1144587" cy="936625"/>
              </a:xfrm>
              <a:custGeom>
                <a:avLst/>
                <a:gdLst>
                  <a:gd name="T0" fmla="*/ 397 w 412"/>
                  <a:gd name="T1" fmla="*/ 337 h 337"/>
                  <a:gd name="T2" fmla="*/ 16 w 412"/>
                  <a:gd name="T3" fmla="*/ 337 h 337"/>
                  <a:gd name="T4" fmla="*/ 0 w 412"/>
                  <a:gd name="T5" fmla="*/ 322 h 337"/>
                  <a:gd name="T6" fmla="*/ 0 w 412"/>
                  <a:gd name="T7" fmla="*/ 16 h 337"/>
                  <a:gd name="T8" fmla="*/ 16 w 412"/>
                  <a:gd name="T9" fmla="*/ 0 h 337"/>
                  <a:gd name="T10" fmla="*/ 397 w 412"/>
                  <a:gd name="T11" fmla="*/ 0 h 337"/>
                  <a:gd name="T12" fmla="*/ 412 w 412"/>
                  <a:gd name="T13" fmla="*/ 16 h 337"/>
                  <a:gd name="T14" fmla="*/ 412 w 412"/>
                  <a:gd name="T15" fmla="*/ 322 h 337"/>
                  <a:gd name="T16" fmla="*/ 397 w 412"/>
                  <a:gd name="T17" fmla="*/ 337 h 337"/>
                  <a:gd name="T18" fmla="*/ 25 w 412"/>
                  <a:gd name="T19" fmla="*/ 20 h 337"/>
                  <a:gd name="T20" fmla="*/ 18 w 412"/>
                  <a:gd name="T21" fmla="*/ 26 h 337"/>
                  <a:gd name="T22" fmla="*/ 18 w 412"/>
                  <a:gd name="T23" fmla="*/ 311 h 337"/>
                  <a:gd name="T24" fmla="*/ 25 w 412"/>
                  <a:gd name="T25" fmla="*/ 318 h 337"/>
                  <a:gd name="T26" fmla="*/ 388 w 412"/>
                  <a:gd name="T27" fmla="*/ 318 h 337"/>
                  <a:gd name="T28" fmla="*/ 395 w 412"/>
                  <a:gd name="T29" fmla="*/ 311 h 337"/>
                  <a:gd name="T30" fmla="*/ 395 w 412"/>
                  <a:gd name="T31" fmla="*/ 26 h 337"/>
                  <a:gd name="T32" fmla="*/ 388 w 412"/>
                  <a:gd name="T33" fmla="*/ 20 h 337"/>
                  <a:gd name="T34" fmla="*/ 25 w 412"/>
                  <a:gd name="T35" fmla="*/ 20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12" h="337">
                    <a:moveTo>
                      <a:pt x="397" y="337"/>
                    </a:moveTo>
                    <a:cubicBezTo>
                      <a:pt x="16" y="337"/>
                      <a:pt x="16" y="337"/>
                      <a:pt x="16" y="337"/>
                    </a:cubicBezTo>
                    <a:cubicBezTo>
                      <a:pt x="7" y="337"/>
                      <a:pt x="0" y="330"/>
                      <a:pt x="0" y="322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7"/>
                      <a:pt x="7" y="0"/>
                      <a:pt x="16" y="0"/>
                    </a:cubicBezTo>
                    <a:cubicBezTo>
                      <a:pt x="397" y="0"/>
                      <a:pt x="397" y="0"/>
                      <a:pt x="397" y="0"/>
                    </a:cubicBezTo>
                    <a:cubicBezTo>
                      <a:pt x="405" y="0"/>
                      <a:pt x="412" y="7"/>
                      <a:pt x="412" y="16"/>
                    </a:cubicBezTo>
                    <a:cubicBezTo>
                      <a:pt x="412" y="322"/>
                      <a:pt x="412" y="322"/>
                      <a:pt x="412" y="322"/>
                    </a:cubicBezTo>
                    <a:cubicBezTo>
                      <a:pt x="412" y="330"/>
                      <a:pt x="405" y="337"/>
                      <a:pt x="397" y="337"/>
                    </a:cubicBezTo>
                    <a:close/>
                    <a:moveTo>
                      <a:pt x="25" y="20"/>
                    </a:moveTo>
                    <a:cubicBezTo>
                      <a:pt x="21" y="20"/>
                      <a:pt x="18" y="23"/>
                      <a:pt x="18" y="26"/>
                    </a:cubicBezTo>
                    <a:cubicBezTo>
                      <a:pt x="18" y="311"/>
                      <a:pt x="18" y="311"/>
                      <a:pt x="18" y="311"/>
                    </a:cubicBezTo>
                    <a:cubicBezTo>
                      <a:pt x="18" y="315"/>
                      <a:pt x="21" y="318"/>
                      <a:pt x="25" y="318"/>
                    </a:cubicBezTo>
                    <a:cubicBezTo>
                      <a:pt x="388" y="318"/>
                      <a:pt x="388" y="318"/>
                      <a:pt x="388" y="318"/>
                    </a:cubicBezTo>
                    <a:cubicBezTo>
                      <a:pt x="392" y="318"/>
                      <a:pt x="395" y="315"/>
                      <a:pt x="395" y="311"/>
                    </a:cubicBezTo>
                    <a:cubicBezTo>
                      <a:pt x="395" y="26"/>
                      <a:pt x="395" y="26"/>
                      <a:pt x="395" y="26"/>
                    </a:cubicBezTo>
                    <a:cubicBezTo>
                      <a:pt x="395" y="23"/>
                      <a:pt x="392" y="20"/>
                      <a:pt x="388" y="20"/>
                    </a:cubicBezTo>
                    <a:lnTo>
                      <a:pt x="25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30"/>
              <p:cNvSpPr/>
              <p:nvPr/>
            </p:nvSpPr>
            <p:spPr bwMode="auto">
              <a:xfrm>
                <a:off x="6572250" y="4084638"/>
                <a:ext cx="863600" cy="61912"/>
              </a:xfrm>
              <a:custGeom>
                <a:avLst/>
                <a:gdLst>
                  <a:gd name="T0" fmla="*/ 305 w 311"/>
                  <a:gd name="T1" fmla="*/ 0 h 22"/>
                  <a:gd name="T2" fmla="*/ 196 w 311"/>
                  <a:gd name="T3" fmla="*/ 0 h 22"/>
                  <a:gd name="T4" fmla="*/ 183 w 311"/>
                  <a:gd name="T5" fmla="*/ 0 h 22"/>
                  <a:gd name="T6" fmla="*/ 127 w 311"/>
                  <a:gd name="T7" fmla="*/ 0 h 22"/>
                  <a:gd name="T8" fmla="*/ 74 w 311"/>
                  <a:gd name="T9" fmla="*/ 0 h 22"/>
                  <a:gd name="T10" fmla="*/ 5 w 311"/>
                  <a:gd name="T11" fmla="*/ 0 h 22"/>
                  <a:gd name="T12" fmla="*/ 0 w 311"/>
                  <a:gd name="T13" fmla="*/ 11 h 22"/>
                  <a:gd name="T14" fmla="*/ 5 w 311"/>
                  <a:gd name="T15" fmla="*/ 22 h 22"/>
                  <a:gd name="T16" fmla="*/ 74 w 311"/>
                  <a:gd name="T17" fmla="*/ 22 h 22"/>
                  <a:gd name="T18" fmla="*/ 127 w 311"/>
                  <a:gd name="T19" fmla="*/ 22 h 22"/>
                  <a:gd name="T20" fmla="*/ 183 w 311"/>
                  <a:gd name="T21" fmla="*/ 22 h 22"/>
                  <a:gd name="T22" fmla="*/ 196 w 311"/>
                  <a:gd name="T23" fmla="*/ 22 h 22"/>
                  <a:gd name="T24" fmla="*/ 305 w 311"/>
                  <a:gd name="T25" fmla="*/ 22 h 22"/>
                  <a:gd name="T26" fmla="*/ 311 w 311"/>
                  <a:gd name="T27" fmla="*/ 11 h 22"/>
                  <a:gd name="T28" fmla="*/ 305 w 311"/>
                  <a:gd name="T2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1" h="22">
                    <a:moveTo>
                      <a:pt x="305" y="0"/>
                    </a:moveTo>
                    <a:cubicBezTo>
                      <a:pt x="196" y="0"/>
                      <a:pt x="196" y="0"/>
                      <a:pt x="196" y="0"/>
                    </a:cubicBezTo>
                    <a:cubicBezTo>
                      <a:pt x="183" y="0"/>
                      <a:pt x="183" y="0"/>
                      <a:pt x="183" y="0"/>
                    </a:cubicBezTo>
                    <a:cubicBezTo>
                      <a:pt x="127" y="0"/>
                      <a:pt x="127" y="0"/>
                      <a:pt x="127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5"/>
                      <a:pt x="0" y="11"/>
                    </a:cubicBezTo>
                    <a:cubicBezTo>
                      <a:pt x="0" y="18"/>
                      <a:pt x="2" y="22"/>
                      <a:pt x="5" y="22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127" y="22"/>
                      <a:pt x="127" y="22"/>
                      <a:pt x="127" y="22"/>
                    </a:cubicBezTo>
                    <a:cubicBezTo>
                      <a:pt x="183" y="22"/>
                      <a:pt x="183" y="22"/>
                      <a:pt x="183" y="22"/>
                    </a:cubicBezTo>
                    <a:cubicBezTo>
                      <a:pt x="196" y="22"/>
                      <a:pt x="196" y="22"/>
                      <a:pt x="196" y="22"/>
                    </a:cubicBezTo>
                    <a:cubicBezTo>
                      <a:pt x="305" y="22"/>
                      <a:pt x="305" y="22"/>
                      <a:pt x="305" y="22"/>
                    </a:cubicBezTo>
                    <a:cubicBezTo>
                      <a:pt x="309" y="22"/>
                      <a:pt x="311" y="18"/>
                      <a:pt x="311" y="11"/>
                    </a:cubicBezTo>
                    <a:cubicBezTo>
                      <a:pt x="311" y="5"/>
                      <a:pt x="309" y="0"/>
                      <a:pt x="30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31"/>
              <p:cNvSpPr/>
              <p:nvPr/>
            </p:nvSpPr>
            <p:spPr bwMode="auto">
              <a:xfrm>
                <a:off x="6572250" y="4213225"/>
                <a:ext cx="863600" cy="60325"/>
              </a:xfrm>
              <a:custGeom>
                <a:avLst/>
                <a:gdLst>
                  <a:gd name="T0" fmla="*/ 305 w 311"/>
                  <a:gd name="T1" fmla="*/ 0 h 22"/>
                  <a:gd name="T2" fmla="*/ 196 w 311"/>
                  <a:gd name="T3" fmla="*/ 0 h 22"/>
                  <a:gd name="T4" fmla="*/ 183 w 311"/>
                  <a:gd name="T5" fmla="*/ 0 h 22"/>
                  <a:gd name="T6" fmla="*/ 127 w 311"/>
                  <a:gd name="T7" fmla="*/ 0 h 22"/>
                  <a:gd name="T8" fmla="*/ 74 w 311"/>
                  <a:gd name="T9" fmla="*/ 0 h 22"/>
                  <a:gd name="T10" fmla="*/ 5 w 311"/>
                  <a:gd name="T11" fmla="*/ 0 h 22"/>
                  <a:gd name="T12" fmla="*/ 0 w 311"/>
                  <a:gd name="T13" fmla="*/ 11 h 22"/>
                  <a:gd name="T14" fmla="*/ 5 w 311"/>
                  <a:gd name="T15" fmla="*/ 22 h 22"/>
                  <a:gd name="T16" fmla="*/ 74 w 311"/>
                  <a:gd name="T17" fmla="*/ 22 h 22"/>
                  <a:gd name="T18" fmla="*/ 127 w 311"/>
                  <a:gd name="T19" fmla="*/ 22 h 22"/>
                  <a:gd name="T20" fmla="*/ 183 w 311"/>
                  <a:gd name="T21" fmla="*/ 22 h 22"/>
                  <a:gd name="T22" fmla="*/ 196 w 311"/>
                  <a:gd name="T23" fmla="*/ 22 h 22"/>
                  <a:gd name="T24" fmla="*/ 305 w 311"/>
                  <a:gd name="T25" fmla="*/ 22 h 22"/>
                  <a:gd name="T26" fmla="*/ 311 w 311"/>
                  <a:gd name="T27" fmla="*/ 11 h 22"/>
                  <a:gd name="T28" fmla="*/ 305 w 311"/>
                  <a:gd name="T2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1" h="22">
                    <a:moveTo>
                      <a:pt x="305" y="0"/>
                    </a:moveTo>
                    <a:cubicBezTo>
                      <a:pt x="196" y="0"/>
                      <a:pt x="196" y="0"/>
                      <a:pt x="196" y="0"/>
                    </a:cubicBezTo>
                    <a:cubicBezTo>
                      <a:pt x="183" y="0"/>
                      <a:pt x="183" y="0"/>
                      <a:pt x="183" y="0"/>
                    </a:cubicBezTo>
                    <a:cubicBezTo>
                      <a:pt x="127" y="0"/>
                      <a:pt x="127" y="0"/>
                      <a:pt x="127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5"/>
                      <a:pt x="0" y="11"/>
                    </a:cubicBezTo>
                    <a:cubicBezTo>
                      <a:pt x="0" y="18"/>
                      <a:pt x="2" y="22"/>
                      <a:pt x="5" y="22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127" y="22"/>
                      <a:pt x="127" y="22"/>
                      <a:pt x="127" y="22"/>
                    </a:cubicBezTo>
                    <a:cubicBezTo>
                      <a:pt x="183" y="22"/>
                      <a:pt x="183" y="22"/>
                      <a:pt x="183" y="22"/>
                    </a:cubicBezTo>
                    <a:cubicBezTo>
                      <a:pt x="196" y="22"/>
                      <a:pt x="196" y="22"/>
                      <a:pt x="196" y="22"/>
                    </a:cubicBezTo>
                    <a:cubicBezTo>
                      <a:pt x="305" y="22"/>
                      <a:pt x="305" y="22"/>
                      <a:pt x="305" y="22"/>
                    </a:cubicBezTo>
                    <a:cubicBezTo>
                      <a:pt x="309" y="22"/>
                      <a:pt x="311" y="18"/>
                      <a:pt x="311" y="11"/>
                    </a:cubicBezTo>
                    <a:cubicBezTo>
                      <a:pt x="311" y="5"/>
                      <a:pt x="309" y="0"/>
                      <a:pt x="30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32"/>
              <p:cNvSpPr/>
              <p:nvPr/>
            </p:nvSpPr>
            <p:spPr bwMode="auto">
              <a:xfrm>
                <a:off x="7031038" y="3806825"/>
                <a:ext cx="420687" cy="33337"/>
              </a:xfrm>
              <a:custGeom>
                <a:avLst/>
                <a:gdLst>
                  <a:gd name="T0" fmla="*/ 147 w 152"/>
                  <a:gd name="T1" fmla="*/ 0 h 12"/>
                  <a:gd name="T2" fmla="*/ 122 w 152"/>
                  <a:gd name="T3" fmla="*/ 0 h 12"/>
                  <a:gd name="T4" fmla="*/ 30 w 152"/>
                  <a:gd name="T5" fmla="*/ 0 h 12"/>
                  <a:gd name="T6" fmla="*/ 5 w 152"/>
                  <a:gd name="T7" fmla="*/ 0 h 12"/>
                  <a:gd name="T8" fmla="*/ 0 w 152"/>
                  <a:gd name="T9" fmla="*/ 6 h 12"/>
                  <a:gd name="T10" fmla="*/ 5 w 152"/>
                  <a:gd name="T11" fmla="*/ 12 h 12"/>
                  <a:gd name="T12" fmla="*/ 30 w 152"/>
                  <a:gd name="T13" fmla="*/ 12 h 12"/>
                  <a:gd name="T14" fmla="*/ 122 w 152"/>
                  <a:gd name="T15" fmla="*/ 12 h 12"/>
                  <a:gd name="T16" fmla="*/ 147 w 152"/>
                  <a:gd name="T17" fmla="*/ 12 h 12"/>
                  <a:gd name="T18" fmla="*/ 152 w 152"/>
                  <a:gd name="T19" fmla="*/ 6 h 12"/>
                  <a:gd name="T20" fmla="*/ 147 w 152"/>
                  <a:gd name="T2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2" h="12">
                    <a:moveTo>
                      <a:pt x="147" y="0"/>
                    </a:moveTo>
                    <a:cubicBezTo>
                      <a:pt x="122" y="0"/>
                      <a:pt x="122" y="0"/>
                      <a:pt x="122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9"/>
                      <a:pt x="2" y="12"/>
                      <a:pt x="5" y="12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122" y="12"/>
                      <a:pt x="122" y="12"/>
                      <a:pt x="122" y="12"/>
                    </a:cubicBezTo>
                    <a:cubicBezTo>
                      <a:pt x="147" y="12"/>
                      <a:pt x="147" y="12"/>
                      <a:pt x="147" y="12"/>
                    </a:cubicBezTo>
                    <a:cubicBezTo>
                      <a:pt x="150" y="12"/>
                      <a:pt x="152" y="9"/>
                      <a:pt x="152" y="6"/>
                    </a:cubicBezTo>
                    <a:cubicBezTo>
                      <a:pt x="152" y="3"/>
                      <a:pt x="150" y="0"/>
                      <a:pt x="14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33"/>
              <p:cNvSpPr/>
              <p:nvPr/>
            </p:nvSpPr>
            <p:spPr bwMode="auto">
              <a:xfrm>
                <a:off x="7031038" y="3740150"/>
                <a:ext cx="423862" cy="33337"/>
              </a:xfrm>
              <a:custGeom>
                <a:avLst/>
                <a:gdLst>
                  <a:gd name="T0" fmla="*/ 147 w 153"/>
                  <a:gd name="T1" fmla="*/ 0 h 12"/>
                  <a:gd name="T2" fmla="*/ 122 w 153"/>
                  <a:gd name="T3" fmla="*/ 0 h 12"/>
                  <a:gd name="T4" fmla="*/ 30 w 153"/>
                  <a:gd name="T5" fmla="*/ 0 h 12"/>
                  <a:gd name="T6" fmla="*/ 5 w 153"/>
                  <a:gd name="T7" fmla="*/ 0 h 12"/>
                  <a:gd name="T8" fmla="*/ 0 w 153"/>
                  <a:gd name="T9" fmla="*/ 6 h 12"/>
                  <a:gd name="T10" fmla="*/ 5 w 153"/>
                  <a:gd name="T11" fmla="*/ 12 h 12"/>
                  <a:gd name="T12" fmla="*/ 30 w 153"/>
                  <a:gd name="T13" fmla="*/ 12 h 12"/>
                  <a:gd name="T14" fmla="*/ 122 w 153"/>
                  <a:gd name="T15" fmla="*/ 12 h 12"/>
                  <a:gd name="T16" fmla="*/ 147 w 153"/>
                  <a:gd name="T17" fmla="*/ 12 h 12"/>
                  <a:gd name="T18" fmla="*/ 153 w 153"/>
                  <a:gd name="T19" fmla="*/ 6 h 12"/>
                  <a:gd name="T20" fmla="*/ 147 w 153"/>
                  <a:gd name="T2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3" h="12">
                    <a:moveTo>
                      <a:pt x="147" y="0"/>
                    </a:moveTo>
                    <a:cubicBezTo>
                      <a:pt x="122" y="0"/>
                      <a:pt x="122" y="0"/>
                      <a:pt x="122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9"/>
                      <a:pt x="2" y="12"/>
                      <a:pt x="5" y="12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122" y="12"/>
                      <a:pt x="122" y="12"/>
                      <a:pt x="122" y="12"/>
                    </a:cubicBezTo>
                    <a:cubicBezTo>
                      <a:pt x="147" y="12"/>
                      <a:pt x="147" y="12"/>
                      <a:pt x="147" y="12"/>
                    </a:cubicBezTo>
                    <a:cubicBezTo>
                      <a:pt x="150" y="12"/>
                      <a:pt x="153" y="9"/>
                      <a:pt x="153" y="6"/>
                    </a:cubicBezTo>
                    <a:cubicBezTo>
                      <a:pt x="153" y="3"/>
                      <a:pt x="150" y="0"/>
                      <a:pt x="14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34"/>
              <p:cNvSpPr/>
              <p:nvPr/>
            </p:nvSpPr>
            <p:spPr bwMode="auto">
              <a:xfrm>
                <a:off x="7031038" y="3673475"/>
                <a:ext cx="420687" cy="33337"/>
              </a:xfrm>
              <a:custGeom>
                <a:avLst/>
                <a:gdLst>
                  <a:gd name="T0" fmla="*/ 147 w 152"/>
                  <a:gd name="T1" fmla="*/ 0 h 12"/>
                  <a:gd name="T2" fmla="*/ 122 w 152"/>
                  <a:gd name="T3" fmla="*/ 0 h 12"/>
                  <a:gd name="T4" fmla="*/ 30 w 152"/>
                  <a:gd name="T5" fmla="*/ 0 h 12"/>
                  <a:gd name="T6" fmla="*/ 5 w 152"/>
                  <a:gd name="T7" fmla="*/ 0 h 12"/>
                  <a:gd name="T8" fmla="*/ 0 w 152"/>
                  <a:gd name="T9" fmla="*/ 6 h 12"/>
                  <a:gd name="T10" fmla="*/ 5 w 152"/>
                  <a:gd name="T11" fmla="*/ 12 h 12"/>
                  <a:gd name="T12" fmla="*/ 30 w 152"/>
                  <a:gd name="T13" fmla="*/ 12 h 12"/>
                  <a:gd name="T14" fmla="*/ 122 w 152"/>
                  <a:gd name="T15" fmla="*/ 12 h 12"/>
                  <a:gd name="T16" fmla="*/ 147 w 152"/>
                  <a:gd name="T17" fmla="*/ 12 h 12"/>
                  <a:gd name="T18" fmla="*/ 152 w 152"/>
                  <a:gd name="T19" fmla="*/ 6 h 12"/>
                  <a:gd name="T20" fmla="*/ 147 w 152"/>
                  <a:gd name="T2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2" h="12">
                    <a:moveTo>
                      <a:pt x="147" y="0"/>
                    </a:moveTo>
                    <a:cubicBezTo>
                      <a:pt x="122" y="0"/>
                      <a:pt x="122" y="0"/>
                      <a:pt x="122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10"/>
                      <a:pt x="2" y="12"/>
                      <a:pt x="5" y="12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122" y="12"/>
                      <a:pt x="122" y="12"/>
                      <a:pt x="122" y="12"/>
                    </a:cubicBezTo>
                    <a:cubicBezTo>
                      <a:pt x="147" y="12"/>
                      <a:pt x="147" y="12"/>
                      <a:pt x="147" y="12"/>
                    </a:cubicBezTo>
                    <a:cubicBezTo>
                      <a:pt x="150" y="12"/>
                      <a:pt x="152" y="10"/>
                      <a:pt x="152" y="6"/>
                    </a:cubicBezTo>
                    <a:cubicBezTo>
                      <a:pt x="152" y="3"/>
                      <a:pt x="150" y="0"/>
                      <a:pt x="14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35"/>
              <p:cNvSpPr/>
              <p:nvPr/>
            </p:nvSpPr>
            <p:spPr bwMode="auto">
              <a:xfrm>
                <a:off x="7031038" y="3606800"/>
                <a:ext cx="423862" cy="33337"/>
              </a:xfrm>
              <a:custGeom>
                <a:avLst/>
                <a:gdLst>
                  <a:gd name="T0" fmla="*/ 147 w 153"/>
                  <a:gd name="T1" fmla="*/ 0 h 12"/>
                  <a:gd name="T2" fmla="*/ 122 w 153"/>
                  <a:gd name="T3" fmla="*/ 0 h 12"/>
                  <a:gd name="T4" fmla="*/ 30 w 153"/>
                  <a:gd name="T5" fmla="*/ 0 h 12"/>
                  <a:gd name="T6" fmla="*/ 5 w 153"/>
                  <a:gd name="T7" fmla="*/ 0 h 12"/>
                  <a:gd name="T8" fmla="*/ 0 w 153"/>
                  <a:gd name="T9" fmla="*/ 6 h 12"/>
                  <a:gd name="T10" fmla="*/ 5 w 153"/>
                  <a:gd name="T11" fmla="*/ 12 h 12"/>
                  <a:gd name="T12" fmla="*/ 30 w 153"/>
                  <a:gd name="T13" fmla="*/ 12 h 12"/>
                  <a:gd name="T14" fmla="*/ 122 w 153"/>
                  <a:gd name="T15" fmla="*/ 12 h 12"/>
                  <a:gd name="T16" fmla="*/ 147 w 153"/>
                  <a:gd name="T17" fmla="*/ 12 h 12"/>
                  <a:gd name="T18" fmla="*/ 153 w 153"/>
                  <a:gd name="T19" fmla="*/ 6 h 12"/>
                  <a:gd name="T20" fmla="*/ 147 w 153"/>
                  <a:gd name="T2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3" h="12">
                    <a:moveTo>
                      <a:pt x="147" y="0"/>
                    </a:moveTo>
                    <a:cubicBezTo>
                      <a:pt x="122" y="0"/>
                      <a:pt x="122" y="0"/>
                      <a:pt x="122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10"/>
                      <a:pt x="2" y="12"/>
                      <a:pt x="5" y="12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122" y="12"/>
                      <a:pt x="122" y="12"/>
                      <a:pt x="122" y="12"/>
                    </a:cubicBezTo>
                    <a:cubicBezTo>
                      <a:pt x="147" y="12"/>
                      <a:pt x="147" y="12"/>
                      <a:pt x="147" y="12"/>
                    </a:cubicBezTo>
                    <a:cubicBezTo>
                      <a:pt x="150" y="12"/>
                      <a:pt x="153" y="10"/>
                      <a:pt x="153" y="6"/>
                    </a:cubicBezTo>
                    <a:cubicBezTo>
                      <a:pt x="153" y="3"/>
                      <a:pt x="150" y="0"/>
                      <a:pt x="14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36"/>
              <p:cNvSpPr/>
              <p:nvPr/>
            </p:nvSpPr>
            <p:spPr bwMode="auto">
              <a:xfrm>
                <a:off x="6899275" y="3384550"/>
                <a:ext cx="187325" cy="88900"/>
              </a:xfrm>
              <a:custGeom>
                <a:avLst/>
                <a:gdLst>
                  <a:gd name="T0" fmla="*/ 16 w 67"/>
                  <a:gd name="T1" fmla="*/ 32 h 32"/>
                  <a:gd name="T2" fmla="*/ 34 w 67"/>
                  <a:gd name="T3" fmla="*/ 16 h 32"/>
                  <a:gd name="T4" fmla="*/ 52 w 67"/>
                  <a:gd name="T5" fmla="*/ 32 h 32"/>
                  <a:gd name="T6" fmla="*/ 67 w 67"/>
                  <a:gd name="T7" fmla="*/ 32 h 32"/>
                  <a:gd name="T8" fmla="*/ 34 w 67"/>
                  <a:gd name="T9" fmla="*/ 0 h 32"/>
                  <a:gd name="T10" fmla="*/ 0 w 67"/>
                  <a:gd name="T11" fmla="*/ 32 h 32"/>
                  <a:gd name="T12" fmla="*/ 16 w 67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32">
                    <a:moveTo>
                      <a:pt x="16" y="32"/>
                    </a:moveTo>
                    <a:cubicBezTo>
                      <a:pt x="17" y="23"/>
                      <a:pt x="24" y="16"/>
                      <a:pt x="34" y="16"/>
                    </a:cubicBezTo>
                    <a:cubicBezTo>
                      <a:pt x="43" y="16"/>
                      <a:pt x="51" y="23"/>
                      <a:pt x="52" y="32"/>
                    </a:cubicBezTo>
                    <a:cubicBezTo>
                      <a:pt x="67" y="32"/>
                      <a:pt x="67" y="32"/>
                      <a:pt x="67" y="32"/>
                    </a:cubicBezTo>
                    <a:cubicBezTo>
                      <a:pt x="66" y="14"/>
                      <a:pt x="52" y="0"/>
                      <a:pt x="34" y="0"/>
                    </a:cubicBezTo>
                    <a:cubicBezTo>
                      <a:pt x="16" y="0"/>
                      <a:pt x="1" y="14"/>
                      <a:pt x="0" y="32"/>
                    </a:cubicBezTo>
                    <a:lnTo>
                      <a:pt x="16" y="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51" name="组合 50"/>
            <p:cNvGrpSpPr/>
            <p:nvPr/>
          </p:nvGrpSpPr>
          <p:grpSpPr>
            <a:xfrm>
              <a:off x="6130861" y="4636224"/>
              <a:ext cx="540571" cy="477592"/>
              <a:chOff x="6427788" y="3384550"/>
              <a:chExt cx="1144587" cy="1011238"/>
            </a:xfrm>
            <a:solidFill>
              <a:srgbClr val="018CCC"/>
            </a:solidFill>
          </p:grpSpPr>
          <p:sp>
            <p:nvSpPr>
              <p:cNvPr id="52" name="Freeform 28"/>
              <p:cNvSpPr>
                <a:spLocks noEditPoints="1"/>
              </p:cNvSpPr>
              <p:nvPr/>
            </p:nvSpPr>
            <p:spPr bwMode="auto">
              <a:xfrm>
                <a:off x="6569075" y="3590925"/>
                <a:ext cx="425450" cy="427037"/>
              </a:xfrm>
              <a:custGeom>
                <a:avLst/>
                <a:gdLst>
                  <a:gd name="T0" fmla="*/ 0 w 153"/>
                  <a:gd name="T1" fmla="*/ 0 h 154"/>
                  <a:gd name="T2" fmla="*/ 0 w 153"/>
                  <a:gd name="T3" fmla="*/ 154 h 154"/>
                  <a:gd name="T4" fmla="*/ 153 w 153"/>
                  <a:gd name="T5" fmla="*/ 154 h 154"/>
                  <a:gd name="T6" fmla="*/ 153 w 153"/>
                  <a:gd name="T7" fmla="*/ 0 h 154"/>
                  <a:gd name="T8" fmla="*/ 0 w 153"/>
                  <a:gd name="T9" fmla="*/ 0 h 154"/>
                  <a:gd name="T10" fmla="*/ 145 w 153"/>
                  <a:gd name="T11" fmla="*/ 8 h 154"/>
                  <a:gd name="T12" fmla="*/ 145 w 153"/>
                  <a:gd name="T13" fmla="*/ 125 h 154"/>
                  <a:gd name="T14" fmla="*/ 143 w 153"/>
                  <a:gd name="T15" fmla="*/ 125 h 154"/>
                  <a:gd name="T16" fmla="*/ 110 w 153"/>
                  <a:gd name="T17" fmla="*/ 110 h 154"/>
                  <a:gd name="T18" fmla="*/ 96 w 153"/>
                  <a:gd name="T19" fmla="*/ 96 h 154"/>
                  <a:gd name="T20" fmla="*/ 98 w 153"/>
                  <a:gd name="T21" fmla="*/ 100 h 154"/>
                  <a:gd name="T22" fmla="*/ 88 w 153"/>
                  <a:gd name="T23" fmla="*/ 145 h 154"/>
                  <a:gd name="T24" fmla="*/ 82 w 153"/>
                  <a:gd name="T25" fmla="*/ 129 h 154"/>
                  <a:gd name="T26" fmla="*/ 83 w 153"/>
                  <a:gd name="T27" fmla="*/ 119 h 154"/>
                  <a:gd name="T28" fmla="*/ 68 w 153"/>
                  <a:gd name="T29" fmla="*/ 120 h 154"/>
                  <a:gd name="T30" fmla="*/ 73 w 153"/>
                  <a:gd name="T31" fmla="*/ 130 h 154"/>
                  <a:gd name="T32" fmla="*/ 71 w 153"/>
                  <a:gd name="T33" fmla="*/ 140 h 154"/>
                  <a:gd name="T34" fmla="*/ 68 w 153"/>
                  <a:gd name="T35" fmla="*/ 146 h 154"/>
                  <a:gd name="T36" fmla="*/ 65 w 153"/>
                  <a:gd name="T37" fmla="*/ 146 h 154"/>
                  <a:gd name="T38" fmla="*/ 57 w 153"/>
                  <a:gd name="T39" fmla="*/ 100 h 154"/>
                  <a:gd name="T40" fmla="*/ 60 w 153"/>
                  <a:gd name="T41" fmla="*/ 97 h 154"/>
                  <a:gd name="T42" fmla="*/ 62 w 153"/>
                  <a:gd name="T43" fmla="*/ 101 h 154"/>
                  <a:gd name="T44" fmla="*/ 77 w 153"/>
                  <a:gd name="T45" fmla="*/ 114 h 154"/>
                  <a:gd name="T46" fmla="*/ 89 w 153"/>
                  <a:gd name="T47" fmla="*/ 105 h 154"/>
                  <a:gd name="T48" fmla="*/ 96 w 153"/>
                  <a:gd name="T49" fmla="*/ 96 h 154"/>
                  <a:gd name="T50" fmla="*/ 95 w 153"/>
                  <a:gd name="T51" fmla="*/ 87 h 154"/>
                  <a:gd name="T52" fmla="*/ 100 w 153"/>
                  <a:gd name="T53" fmla="*/ 75 h 154"/>
                  <a:gd name="T54" fmla="*/ 104 w 153"/>
                  <a:gd name="T55" fmla="*/ 56 h 154"/>
                  <a:gd name="T56" fmla="*/ 74 w 153"/>
                  <a:gd name="T57" fmla="*/ 19 h 154"/>
                  <a:gd name="T58" fmla="*/ 53 w 153"/>
                  <a:gd name="T59" fmla="*/ 58 h 154"/>
                  <a:gd name="T60" fmla="*/ 56 w 153"/>
                  <a:gd name="T61" fmla="*/ 73 h 154"/>
                  <a:gd name="T62" fmla="*/ 59 w 153"/>
                  <a:gd name="T63" fmla="*/ 84 h 154"/>
                  <a:gd name="T64" fmla="*/ 60 w 153"/>
                  <a:gd name="T65" fmla="*/ 95 h 154"/>
                  <a:gd name="T66" fmla="*/ 48 w 153"/>
                  <a:gd name="T67" fmla="*/ 107 h 154"/>
                  <a:gd name="T68" fmla="*/ 15 w 153"/>
                  <a:gd name="T69" fmla="*/ 122 h 154"/>
                  <a:gd name="T70" fmla="*/ 8 w 153"/>
                  <a:gd name="T71" fmla="*/ 125 h 154"/>
                  <a:gd name="T72" fmla="*/ 8 w 153"/>
                  <a:gd name="T73" fmla="*/ 8 h 154"/>
                  <a:gd name="T74" fmla="*/ 145 w 153"/>
                  <a:gd name="T75" fmla="*/ 8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53" h="154">
                    <a:moveTo>
                      <a:pt x="0" y="0"/>
                    </a:moveTo>
                    <a:cubicBezTo>
                      <a:pt x="0" y="154"/>
                      <a:pt x="0" y="154"/>
                      <a:pt x="0" y="154"/>
                    </a:cubicBezTo>
                    <a:cubicBezTo>
                      <a:pt x="153" y="154"/>
                      <a:pt x="153" y="154"/>
                      <a:pt x="153" y="154"/>
                    </a:cubicBezTo>
                    <a:cubicBezTo>
                      <a:pt x="153" y="0"/>
                      <a:pt x="153" y="0"/>
                      <a:pt x="153" y="0"/>
                    </a:cubicBezTo>
                    <a:lnTo>
                      <a:pt x="0" y="0"/>
                    </a:lnTo>
                    <a:close/>
                    <a:moveTo>
                      <a:pt x="145" y="8"/>
                    </a:moveTo>
                    <a:cubicBezTo>
                      <a:pt x="145" y="125"/>
                      <a:pt x="145" y="125"/>
                      <a:pt x="145" y="125"/>
                    </a:cubicBezTo>
                    <a:cubicBezTo>
                      <a:pt x="144" y="124"/>
                      <a:pt x="143" y="125"/>
                      <a:pt x="143" y="125"/>
                    </a:cubicBezTo>
                    <a:cubicBezTo>
                      <a:pt x="140" y="120"/>
                      <a:pt x="110" y="110"/>
                      <a:pt x="110" y="110"/>
                    </a:cubicBezTo>
                    <a:cubicBezTo>
                      <a:pt x="96" y="96"/>
                      <a:pt x="96" y="96"/>
                      <a:pt x="96" y="96"/>
                    </a:cubicBezTo>
                    <a:cubicBezTo>
                      <a:pt x="98" y="100"/>
                      <a:pt x="98" y="100"/>
                      <a:pt x="98" y="100"/>
                    </a:cubicBezTo>
                    <a:cubicBezTo>
                      <a:pt x="99" y="110"/>
                      <a:pt x="88" y="145"/>
                      <a:pt x="88" y="145"/>
                    </a:cubicBezTo>
                    <a:cubicBezTo>
                      <a:pt x="89" y="141"/>
                      <a:pt x="82" y="129"/>
                      <a:pt x="82" y="129"/>
                    </a:cubicBezTo>
                    <a:cubicBezTo>
                      <a:pt x="80" y="126"/>
                      <a:pt x="83" y="119"/>
                      <a:pt x="83" y="119"/>
                    </a:cubicBezTo>
                    <a:cubicBezTo>
                      <a:pt x="74" y="107"/>
                      <a:pt x="68" y="120"/>
                      <a:pt x="68" y="120"/>
                    </a:cubicBezTo>
                    <a:cubicBezTo>
                      <a:pt x="66" y="123"/>
                      <a:pt x="73" y="130"/>
                      <a:pt x="73" y="130"/>
                    </a:cubicBezTo>
                    <a:cubicBezTo>
                      <a:pt x="71" y="132"/>
                      <a:pt x="71" y="140"/>
                      <a:pt x="71" y="140"/>
                    </a:cubicBezTo>
                    <a:cubicBezTo>
                      <a:pt x="70" y="141"/>
                      <a:pt x="69" y="144"/>
                      <a:pt x="68" y="146"/>
                    </a:cubicBezTo>
                    <a:cubicBezTo>
                      <a:pt x="65" y="146"/>
                      <a:pt x="65" y="146"/>
                      <a:pt x="65" y="146"/>
                    </a:cubicBezTo>
                    <a:cubicBezTo>
                      <a:pt x="59" y="128"/>
                      <a:pt x="57" y="100"/>
                      <a:pt x="57" y="100"/>
                    </a:cubicBezTo>
                    <a:cubicBezTo>
                      <a:pt x="56" y="98"/>
                      <a:pt x="60" y="97"/>
                      <a:pt x="60" y="97"/>
                    </a:cubicBezTo>
                    <a:cubicBezTo>
                      <a:pt x="62" y="101"/>
                      <a:pt x="62" y="101"/>
                      <a:pt x="62" y="101"/>
                    </a:cubicBezTo>
                    <a:cubicBezTo>
                      <a:pt x="65" y="106"/>
                      <a:pt x="77" y="114"/>
                      <a:pt x="77" y="114"/>
                    </a:cubicBezTo>
                    <a:cubicBezTo>
                      <a:pt x="89" y="105"/>
                      <a:pt x="89" y="105"/>
                      <a:pt x="89" y="105"/>
                    </a:cubicBezTo>
                    <a:cubicBezTo>
                      <a:pt x="97" y="101"/>
                      <a:pt x="96" y="96"/>
                      <a:pt x="96" y="96"/>
                    </a:cubicBezTo>
                    <a:cubicBezTo>
                      <a:pt x="94" y="95"/>
                      <a:pt x="95" y="87"/>
                      <a:pt x="95" y="87"/>
                    </a:cubicBezTo>
                    <a:cubicBezTo>
                      <a:pt x="97" y="86"/>
                      <a:pt x="100" y="75"/>
                      <a:pt x="100" y="75"/>
                    </a:cubicBezTo>
                    <a:cubicBezTo>
                      <a:pt x="106" y="68"/>
                      <a:pt x="104" y="56"/>
                      <a:pt x="104" y="56"/>
                    </a:cubicBezTo>
                    <a:cubicBezTo>
                      <a:pt x="112" y="16"/>
                      <a:pt x="74" y="19"/>
                      <a:pt x="74" y="19"/>
                    </a:cubicBezTo>
                    <a:cubicBezTo>
                      <a:pt x="46" y="23"/>
                      <a:pt x="53" y="58"/>
                      <a:pt x="53" y="58"/>
                    </a:cubicBezTo>
                    <a:cubicBezTo>
                      <a:pt x="49" y="59"/>
                      <a:pt x="56" y="73"/>
                      <a:pt x="56" y="73"/>
                    </a:cubicBezTo>
                    <a:cubicBezTo>
                      <a:pt x="55" y="74"/>
                      <a:pt x="59" y="84"/>
                      <a:pt x="59" y="84"/>
                    </a:cubicBezTo>
                    <a:cubicBezTo>
                      <a:pt x="60" y="95"/>
                      <a:pt x="60" y="95"/>
                      <a:pt x="60" y="95"/>
                    </a:cubicBezTo>
                    <a:cubicBezTo>
                      <a:pt x="57" y="95"/>
                      <a:pt x="48" y="107"/>
                      <a:pt x="48" y="107"/>
                    </a:cubicBezTo>
                    <a:cubicBezTo>
                      <a:pt x="32" y="108"/>
                      <a:pt x="15" y="122"/>
                      <a:pt x="15" y="122"/>
                    </a:cubicBezTo>
                    <a:cubicBezTo>
                      <a:pt x="11" y="121"/>
                      <a:pt x="9" y="122"/>
                      <a:pt x="8" y="125"/>
                    </a:cubicBezTo>
                    <a:cubicBezTo>
                      <a:pt x="8" y="8"/>
                      <a:pt x="8" y="8"/>
                      <a:pt x="8" y="8"/>
                    </a:cubicBezTo>
                    <a:lnTo>
                      <a:pt x="145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29"/>
              <p:cNvSpPr>
                <a:spLocks noEditPoints="1"/>
              </p:cNvSpPr>
              <p:nvPr/>
            </p:nvSpPr>
            <p:spPr bwMode="auto">
              <a:xfrm>
                <a:off x="6427788" y="3459163"/>
                <a:ext cx="1144587" cy="936625"/>
              </a:xfrm>
              <a:custGeom>
                <a:avLst/>
                <a:gdLst>
                  <a:gd name="T0" fmla="*/ 397 w 412"/>
                  <a:gd name="T1" fmla="*/ 337 h 337"/>
                  <a:gd name="T2" fmla="*/ 16 w 412"/>
                  <a:gd name="T3" fmla="*/ 337 h 337"/>
                  <a:gd name="T4" fmla="*/ 0 w 412"/>
                  <a:gd name="T5" fmla="*/ 322 h 337"/>
                  <a:gd name="T6" fmla="*/ 0 w 412"/>
                  <a:gd name="T7" fmla="*/ 16 h 337"/>
                  <a:gd name="T8" fmla="*/ 16 w 412"/>
                  <a:gd name="T9" fmla="*/ 0 h 337"/>
                  <a:gd name="T10" fmla="*/ 397 w 412"/>
                  <a:gd name="T11" fmla="*/ 0 h 337"/>
                  <a:gd name="T12" fmla="*/ 412 w 412"/>
                  <a:gd name="T13" fmla="*/ 16 h 337"/>
                  <a:gd name="T14" fmla="*/ 412 w 412"/>
                  <a:gd name="T15" fmla="*/ 322 h 337"/>
                  <a:gd name="T16" fmla="*/ 397 w 412"/>
                  <a:gd name="T17" fmla="*/ 337 h 337"/>
                  <a:gd name="T18" fmla="*/ 25 w 412"/>
                  <a:gd name="T19" fmla="*/ 20 h 337"/>
                  <a:gd name="T20" fmla="*/ 18 w 412"/>
                  <a:gd name="T21" fmla="*/ 26 h 337"/>
                  <a:gd name="T22" fmla="*/ 18 w 412"/>
                  <a:gd name="T23" fmla="*/ 311 h 337"/>
                  <a:gd name="T24" fmla="*/ 25 w 412"/>
                  <a:gd name="T25" fmla="*/ 318 h 337"/>
                  <a:gd name="T26" fmla="*/ 388 w 412"/>
                  <a:gd name="T27" fmla="*/ 318 h 337"/>
                  <a:gd name="T28" fmla="*/ 395 w 412"/>
                  <a:gd name="T29" fmla="*/ 311 h 337"/>
                  <a:gd name="T30" fmla="*/ 395 w 412"/>
                  <a:gd name="T31" fmla="*/ 26 h 337"/>
                  <a:gd name="T32" fmla="*/ 388 w 412"/>
                  <a:gd name="T33" fmla="*/ 20 h 337"/>
                  <a:gd name="T34" fmla="*/ 25 w 412"/>
                  <a:gd name="T35" fmla="*/ 20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12" h="337">
                    <a:moveTo>
                      <a:pt x="397" y="337"/>
                    </a:moveTo>
                    <a:cubicBezTo>
                      <a:pt x="16" y="337"/>
                      <a:pt x="16" y="337"/>
                      <a:pt x="16" y="337"/>
                    </a:cubicBezTo>
                    <a:cubicBezTo>
                      <a:pt x="7" y="337"/>
                      <a:pt x="0" y="330"/>
                      <a:pt x="0" y="322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7"/>
                      <a:pt x="7" y="0"/>
                      <a:pt x="16" y="0"/>
                    </a:cubicBezTo>
                    <a:cubicBezTo>
                      <a:pt x="397" y="0"/>
                      <a:pt x="397" y="0"/>
                      <a:pt x="397" y="0"/>
                    </a:cubicBezTo>
                    <a:cubicBezTo>
                      <a:pt x="405" y="0"/>
                      <a:pt x="412" y="7"/>
                      <a:pt x="412" y="16"/>
                    </a:cubicBezTo>
                    <a:cubicBezTo>
                      <a:pt x="412" y="322"/>
                      <a:pt x="412" y="322"/>
                      <a:pt x="412" y="322"/>
                    </a:cubicBezTo>
                    <a:cubicBezTo>
                      <a:pt x="412" y="330"/>
                      <a:pt x="405" y="337"/>
                      <a:pt x="397" y="337"/>
                    </a:cubicBezTo>
                    <a:close/>
                    <a:moveTo>
                      <a:pt x="25" y="20"/>
                    </a:moveTo>
                    <a:cubicBezTo>
                      <a:pt x="21" y="20"/>
                      <a:pt x="18" y="23"/>
                      <a:pt x="18" y="26"/>
                    </a:cubicBezTo>
                    <a:cubicBezTo>
                      <a:pt x="18" y="311"/>
                      <a:pt x="18" y="311"/>
                      <a:pt x="18" y="311"/>
                    </a:cubicBezTo>
                    <a:cubicBezTo>
                      <a:pt x="18" y="315"/>
                      <a:pt x="21" y="318"/>
                      <a:pt x="25" y="318"/>
                    </a:cubicBezTo>
                    <a:cubicBezTo>
                      <a:pt x="388" y="318"/>
                      <a:pt x="388" y="318"/>
                      <a:pt x="388" y="318"/>
                    </a:cubicBezTo>
                    <a:cubicBezTo>
                      <a:pt x="392" y="318"/>
                      <a:pt x="395" y="315"/>
                      <a:pt x="395" y="311"/>
                    </a:cubicBezTo>
                    <a:cubicBezTo>
                      <a:pt x="395" y="26"/>
                      <a:pt x="395" y="26"/>
                      <a:pt x="395" y="26"/>
                    </a:cubicBezTo>
                    <a:cubicBezTo>
                      <a:pt x="395" y="23"/>
                      <a:pt x="392" y="20"/>
                      <a:pt x="388" y="20"/>
                    </a:cubicBezTo>
                    <a:lnTo>
                      <a:pt x="25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30"/>
              <p:cNvSpPr/>
              <p:nvPr/>
            </p:nvSpPr>
            <p:spPr bwMode="auto">
              <a:xfrm>
                <a:off x="6572250" y="4084638"/>
                <a:ext cx="863600" cy="61912"/>
              </a:xfrm>
              <a:custGeom>
                <a:avLst/>
                <a:gdLst>
                  <a:gd name="T0" fmla="*/ 305 w 311"/>
                  <a:gd name="T1" fmla="*/ 0 h 22"/>
                  <a:gd name="T2" fmla="*/ 196 w 311"/>
                  <a:gd name="T3" fmla="*/ 0 h 22"/>
                  <a:gd name="T4" fmla="*/ 183 w 311"/>
                  <a:gd name="T5" fmla="*/ 0 h 22"/>
                  <a:gd name="T6" fmla="*/ 127 w 311"/>
                  <a:gd name="T7" fmla="*/ 0 h 22"/>
                  <a:gd name="T8" fmla="*/ 74 w 311"/>
                  <a:gd name="T9" fmla="*/ 0 h 22"/>
                  <a:gd name="T10" fmla="*/ 5 w 311"/>
                  <a:gd name="T11" fmla="*/ 0 h 22"/>
                  <a:gd name="T12" fmla="*/ 0 w 311"/>
                  <a:gd name="T13" fmla="*/ 11 h 22"/>
                  <a:gd name="T14" fmla="*/ 5 w 311"/>
                  <a:gd name="T15" fmla="*/ 22 h 22"/>
                  <a:gd name="T16" fmla="*/ 74 w 311"/>
                  <a:gd name="T17" fmla="*/ 22 h 22"/>
                  <a:gd name="T18" fmla="*/ 127 w 311"/>
                  <a:gd name="T19" fmla="*/ 22 h 22"/>
                  <a:gd name="T20" fmla="*/ 183 w 311"/>
                  <a:gd name="T21" fmla="*/ 22 h 22"/>
                  <a:gd name="T22" fmla="*/ 196 w 311"/>
                  <a:gd name="T23" fmla="*/ 22 h 22"/>
                  <a:gd name="T24" fmla="*/ 305 w 311"/>
                  <a:gd name="T25" fmla="*/ 22 h 22"/>
                  <a:gd name="T26" fmla="*/ 311 w 311"/>
                  <a:gd name="T27" fmla="*/ 11 h 22"/>
                  <a:gd name="T28" fmla="*/ 305 w 311"/>
                  <a:gd name="T2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1" h="22">
                    <a:moveTo>
                      <a:pt x="305" y="0"/>
                    </a:moveTo>
                    <a:cubicBezTo>
                      <a:pt x="196" y="0"/>
                      <a:pt x="196" y="0"/>
                      <a:pt x="196" y="0"/>
                    </a:cubicBezTo>
                    <a:cubicBezTo>
                      <a:pt x="183" y="0"/>
                      <a:pt x="183" y="0"/>
                      <a:pt x="183" y="0"/>
                    </a:cubicBezTo>
                    <a:cubicBezTo>
                      <a:pt x="127" y="0"/>
                      <a:pt x="127" y="0"/>
                      <a:pt x="127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5"/>
                      <a:pt x="0" y="11"/>
                    </a:cubicBezTo>
                    <a:cubicBezTo>
                      <a:pt x="0" y="18"/>
                      <a:pt x="2" y="22"/>
                      <a:pt x="5" y="22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127" y="22"/>
                      <a:pt x="127" y="22"/>
                      <a:pt x="127" y="22"/>
                    </a:cubicBezTo>
                    <a:cubicBezTo>
                      <a:pt x="183" y="22"/>
                      <a:pt x="183" y="22"/>
                      <a:pt x="183" y="22"/>
                    </a:cubicBezTo>
                    <a:cubicBezTo>
                      <a:pt x="196" y="22"/>
                      <a:pt x="196" y="22"/>
                      <a:pt x="196" y="22"/>
                    </a:cubicBezTo>
                    <a:cubicBezTo>
                      <a:pt x="305" y="22"/>
                      <a:pt x="305" y="22"/>
                      <a:pt x="305" y="22"/>
                    </a:cubicBezTo>
                    <a:cubicBezTo>
                      <a:pt x="309" y="22"/>
                      <a:pt x="311" y="18"/>
                      <a:pt x="311" y="11"/>
                    </a:cubicBezTo>
                    <a:cubicBezTo>
                      <a:pt x="311" y="5"/>
                      <a:pt x="309" y="0"/>
                      <a:pt x="30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31"/>
              <p:cNvSpPr/>
              <p:nvPr/>
            </p:nvSpPr>
            <p:spPr bwMode="auto">
              <a:xfrm>
                <a:off x="6572250" y="4213225"/>
                <a:ext cx="863600" cy="60325"/>
              </a:xfrm>
              <a:custGeom>
                <a:avLst/>
                <a:gdLst>
                  <a:gd name="T0" fmla="*/ 305 w 311"/>
                  <a:gd name="T1" fmla="*/ 0 h 22"/>
                  <a:gd name="T2" fmla="*/ 196 w 311"/>
                  <a:gd name="T3" fmla="*/ 0 h 22"/>
                  <a:gd name="T4" fmla="*/ 183 w 311"/>
                  <a:gd name="T5" fmla="*/ 0 h 22"/>
                  <a:gd name="T6" fmla="*/ 127 w 311"/>
                  <a:gd name="T7" fmla="*/ 0 h 22"/>
                  <a:gd name="T8" fmla="*/ 74 w 311"/>
                  <a:gd name="T9" fmla="*/ 0 h 22"/>
                  <a:gd name="T10" fmla="*/ 5 w 311"/>
                  <a:gd name="T11" fmla="*/ 0 h 22"/>
                  <a:gd name="T12" fmla="*/ 0 w 311"/>
                  <a:gd name="T13" fmla="*/ 11 h 22"/>
                  <a:gd name="T14" fmla="*/ 5 w 311"/>
                  <a:gd name="T15" fmla="*/ 22 h 22"/>
                  <a:gd name="T16" fmla="*/ 74 w 311"/>
                  <a:gd name="T17" fmla="*/ 22 h 22"/>
                  <a:gd name="T18" fmla="*/ 127 w 311"/>
                  <a:gd name="T19" fmla="*/ 22 h 22"/>
                  <a:gd name="T20" fmla="*/ 183 w 311"/>
                  <a:gd name="T21" fmla="*/ 22 h 22"/>
                  <a:gd name="T22" fmla="*/ 196 w 311"/>
                  <a:gd name="T23" fmla="*/ 22 h 22"/>
                  <a:gd name="T24" fmla="*/ 305 w 311"/>
                  <a:gd name="T25" fmla="*/ 22 h 22"/>
                  <a:gd name="T26" fmla="*/ 311 w 311"/>
                  <a:gd name="T27" fmla="*/ 11 h 22"/>
                  <a:gd name="T28" fmla="*/ 305 w 311"/>
                  <a:gd name="T2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1" h="22">
                    <a:moveTo>
                      <a:pt x="305" y="0"/>
                    </a:moveTo>
                    <a:cubicBezTo>
                      <a:pt x="196" y="0"/>
                      <a:pt x="196" y="0"/>
                      <a:pt x="196" y="0"/>
                    </a:cubicBezTo>
                    <a:cubicBezTo>
                      <a:pt x="183" y="0"/>
                      <a:pt x="183" y="0"/>
                      <a:pt x="183" y="0"/>
                    </a:cubicBezTo>
                    <a:cubicBezTo>
                      <a:pt x="127" y="0"/>
                      <a:pt x="127" y="0"/>
                      <a:pt x="127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5"/>
                      <a:pt x="0" y="11"/>
                    </a:cubicBezTo>
                    <a:cubicBezTo>
                      <a:pt x="0" y="18"/>
                      <a:pt x="2" y="22"/>
                      <a:pt x="5" y="22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127" y="22"/>
                      <a:pt x="127" y="22"/>
                      <a:pt x="127" y="22"/>
                    </a:cubicBezTo>
                    <a:cubicBezTo>
                      <a:pt x="183" y="22"/>
                      <a:pt x="183" y="22"/>
                      <a:pt x="183" y="22"/>
                    </a:cubicBezTo>
                    <a:cubicBezTo>
                      <a:pt x="196" y="22"/>
                      <a:pt x="196" y="22"/>
                      <a:pt x="196" y="22"/>
                    </a:cubicBezTo>
                    <a:cubicBezTo>
                      <a:pt x="305" y="22"/>
                      <a:pt x="305" y="22"/>
                      <a:pt x="305" y="22"/>
                    </a:cubicBezTo>
                    <a:cubicBezTo>
                      <a:pt x="309" y="22"/>
                      <a:pt x="311" y="18"/>
                      <a:pt x="311" y="11"/>
                    </a:cubicBezTo>
                    <a:cubicBezTo>
                      <a:pt x="311" y="5"/>
                      <a:pt x="309" y="0"/>
                      <a:pt x="30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32"/>
              <p:cNvSpPr/>
              <p:nvPr/>
            </p:nvSpPr>
            <p:spPr bwMode="auto">
              <a:xfrm>
                <a:off x="7031038" y="3806825"/>
                <a:ext cx="420687" cy="33337"/>
              </a:xfrm>
              <a:custGeom>
                <a:avLst/>
                <a:gdLst>
                  <a:gd name="T0" fmla="*/ 147 w 152"/>
                  <a:gd name="T1" fmla="*/ 0 h 12"/>
                  <a:gd name="T2" fmla="*/ 122 w 152"/>
                  <a:gd name="T3" fmla="*/ 0 h 12"/>
                  <a:gd name="T4" fmla="*/ 30 w 152"/>
                  <a:gd name="T5" fmla="*/ 0 h 12"/>
                  <a:gd name="T6" fmla="*/ 5 w 152"/>
                  <a:gd name="T7" fmla="*/ 0 h 12"/>
                  <a:gd name="T8" fmla="*/ 0 w 152"/>
                  <a:gd name="T9" fmla="*/ 6 h 12"/>
                  <a:gd name="T10" fmla="*/ 5 w 152"/>
                  <a:gd name="T11" fmla="*/ 12 h 12"/>
                  <a:gd name="T12" fmla="*/ 30 w 152"/>
                  <a:gd name="T13" fmla="*/ 12 h 12"/>
                  <a:gd name="T14" fmla="*/ 122 w 152"/>
                  <a:gd name="T15" fmla="*/ 12 h 12"/>
                  <a:gd name="T16" fmla="*/ 147 w 152"/>
                  <a:gd name="T17" fmla="*/ 12 h 12"/>
                  <a:gd name="T18" fmla="*/ 152 w 152"/>
                  <a:gd name="T19" fmla="*/ 6 h 12"/>
                  <a:gd name="T20" fmla="*/ 147 w 152"/>
                  <a:gd name="T2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2" h="12">
                    <a:moveTo>
                      <a:pt x="147" y="0"/>
                    </a:moveTo>
                    <a:cubicBezTo>
                      <a:pt x="122" y="0"/>
                      <a:pt x="122" y="0"/>
                      <a:pt x="122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9"/>
                      <a:pt x="2" y="12"/>
                      <a:pt x="5" y="12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122" y="12"/>
                      <a:pt x="122" y="12"/>
                      <a:pt x="122" y="12"/>
                    </a:cubicBezTo>
                    <a:cubicBezTo>
                      <a:pt x="147" y="12"/>
                      <a:pt x="147" y="12"/>
                      <a:pt x="147" y="12"/>
                    </a:cubicBezTo>
                    <a:cubicBezTo>
                      <a:pt x="150" y="12"/>
                      <a:pt x="152" y="9"/>
                      <a:pt x="152" y="6"/>
                    </a:cubicBezTo>
                    <a:cubicBezTo>
                      <a:pt x="152" y="3"/>
                      <a:pt x="150" y="0"/>
                      <a:pt x="14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33"/>
              <p:cNvSpPr/>
              <p:nvPr/>
            </p:nvSpPr>
            <p:spPr bwMode="auto">
              <a:xfrm>
                <a:off x="7031038" y="3740150"/>
                <a:ext cx="423862" cy="33337"/>
              </a:xfrm>
              <a:custGeom>
                <a:avLst/>
                <a:gdLst>
                  <a:gd name="T0" fmla="*/ 147 w 153"/>
                  <a:gd name="T1" fmla="*/ 0 h 12"/>
                  <a:gd name="T2" fmla="*/ 122 w 153"/>
                  <a:gd name="T3" fmla="*/ 0 h 12"/>
                  <a:gd name="T4" fmla="*/ 30 w 153"/>
                  <a:gd name="T5" fmla="*/ 0 h 12"/>
                  <a:gd name="T6" fmla="*/ 5 w 153"/>
                  <a:gd name="T7" fmla="*/ 0 h 12"/>
                  <a:gd name="T8" fmla="*/ 0 w 153"/>
                  <a:gd name="T9" fmla="*/ 6 h 12"/>
                  <a:gd name="T10" fmla="*/ 5 w 153"/>
                  <a:gd name="T11" fmla="*/ 12 h 12"/>
                  <a:gd name="T12" fmla="*/ 30 w 153"/>
                  <a:gd name="T13" fmla="*/ 12 h 12"/>
                  <a:gd name="T14" fmla="*/ 122 w 153"/>
                  <a:gd name="T15" fmla="*/ 12 h 12"/>
                  <a:gd name="T16" fmla="*/ 147 w 153"/>
                  <a:gd name="T17" fmla="*/ 12 h 12"/>
                  <a:gd name="T18" fmla="*/ 153 w 153"/>
                  <a:gd name="T19" fmla="*/ 6 h 12"/>
                  <a:gd name="T20" fmla="*/ 147 w 153"/>
                  <a:gd name="T2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3" h="12">
                    <a:moveTo>
                      <a:pt x="147" y="0"/>
                    </a:moveTo>
                    <a:cubicBezTo>
                      <a:pt x="122" y="0"/>
                      <a:pt x="122" y="0"/>
                      <a:pt x="122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9"/>
                      <a:pt x="2" y="12"/>
                      <a:pt x="5" y="12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122" y="12"/>
                      <a:pt x="122" y="12"/>
                      <a:pt x="122" y="12"/>
                    </a:cubicBezTo>
                    <a:cubicBezTo>
                      <a:pt x="147" y="12"/>
                      <a:pt x="147" y="12"/>
                      <a:pt x="147" y="12"/>
                    </a:cubicBezTo>
                    <a:cubicBezTo>
                      <a:pt x="150" y="12"/>
                      <a:pt x="153" y="9"/>
                      <a:pt x="153" y="6"/>
                    </a:cubicBezTo>
                    <a:cubicBezTo>
                      <a:pt x="153" y="3"/>
                      <a:pt x="150" y="0"/>
                      <a:pt x="14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34"/>
              <p:cNvSpPr/>
              <p:nvPr/>
            </p:nvSpPr>
            <p:spPr bwMode="auto">
              <a:xfrm>
                <a:off x="7031038" y="3673475"/>
                <a:ext cx="420687" cy="33337"/>
              </a:xfrm>
              <a:custGeom>
                <a:avLst/>
                <a:gdLst>
                  <a:gd name="T0" fmla="*/ 147 w 152"/>
                  <a:gd name="T1" fmla="*/ 0 h 12"/>
                  <a:gd name="T2" fmla="*/ 122 w 152"/>
                  <a:gd name="T3" fmla="*/ 0 h 12"/>
                  <a:gd name="T4" fmla="*/ 30 w 152"/>
                  <a:gd name="T5" fmla="*/ 0 h 12"/>
                  <a:gd name="T6" fmla="*/ 5 w 152"/>
                  <a:gd name="T7" fmla="*/ 0 h 12"/>
                  <a:gd name="T8" fmla="*/ 0 w 152"/>
                  <a:gd name="T9" fmla="*/ 6 h 12"/>
                  <a:gd name="T10" fmla="*/ 5 w 152"/>
                  <a:gd name="T11" fmla="*/ 12 h 12"/>
                  <a:gd name="T12" fmla="*/ 30 w 152"/>
                  <a:gd name="T13" fmla="*/ 12 h 12"/>
                  <a:gd name="T14" fmla="*/ 122 w 152"/>
                  <a:gd name="T15" fmla="*/ 12 h 12"/>
                  <a:gd name="T16" fmla="*/ 147 w 152"/>
                  <a:gd name="T17" fmla="*/ 12 h 12"/>
                  <a:gd name="T18" fmla="*/ 152 w 152"/>
                  <a:gd name="T19" fmla="*/ 6 h 12"/>
                  <a:gd name="T20" fmla="*/ 147 w 152"/>
                  <a:gd name="T2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2" h="12">
                    <a:moveTo>
                      <a:pt x="147" y="0"/>
                    </a:moveTo>
                    <a:cubicBezTo>
                      <a:pt x="122" y="0"/>
                      <a:pt x="122" y="0"/>
                      <a:pt x="122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10"/>
                      <a:pt x="2" y="12"/>
                      <a:pt x="5" y="12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122" y="12"/>
                      <a:pt x="122" y="12"/>
                      <a:pt x="122" y="12"/>
                    </a:cubicBezTo>
                    <a:cubicBezTo>
                      <a:pt x="147" y="12"/>
                      <a:pt x="147" y="12"/>
                      <a:pt x="147" y="12"/>
                    </a:cubicBezTo>
                    <a:cubicBezTo>
                      <a:pt x="150" y="12"/>
                      <a:pt x="152" y="10"/>
                      <a:pt x="152" y="6"/>
                    </a:cubicBezTo>
                    <a:cubicBezTo>
                      <a:pt x="152" y="3"/>
                      <a:pt x="150" y="0"/>
                      <a:pt x="14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35"/>
              <p:cNvSpPr/>
              <p:nvPr/>
            </p:nvSpPr>
            <p:spPr bwMode="auto">
              <a:xfrm>
                <a:off x="7031038" y="3606800"/>
                <a:ext cx="423862" cy="33337"/>
              </a:xfrm>
              <a:custGeom>
                <a:avLst/>
                <a:gdLst>
                  <a:gd name="T0" fmla="*/ 147 w 153"/>
                  <a:gd name="T1" fmla="*/ 0 h 12"/>
                  <a:gd name="T2" fmla="*/ 122 w 153"/>
                  <a:gd name="T3" fmla="*/ 0 h 12"/>
                  <a:gd name="T4" fmla="*/ 30 w 153"/>
                  <a:gd name="T5" fmla="*/ 0 h 12"/>
                  <a:gd name="T6" fmla="*/ 5 w 153"/>
                  <a:gd name="T7" fmla="*/ 0 h 12"/>
                  <a:gd name="T8" fmla="*/ 0 w 153"/>
                  <a:gd name="T9" fmla="*/ 6 h 12"/>
                  <a:gd name="T10" fmla="*/ 5 w 153"/>
                  <a:gd name="T11" fmla="*/ 12 h 12"/>
                  <a:gd name="T12" fmla="*/ 30 w 153"/>
                  <a:gd name="T13" fmla="*/ 12 h 12"/>
                  <a:gd name="T14" fmla="*/ 122 w 153"/>
                  <a:gd name="T15" fmla="*/ 12 h 12"/>
                  <a:gd name="T16" fmla="*/ 147 w 153"/>
                  <a:gd name="T17" fmla="*/ 12 h 12"/>
                  <a:gd name="T18" fmla="*/ 153 w 153"/>
                  <a:gd name="T19" fmla="*/ 6 h 12"/>
                  <a:gd name="T20" fmla="*/ 147 w 153"/>
                  <a:gd name="T2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3" h="12">
                    <a:moveTo>
                      <a:pt x="147" y="0"/>
                    </a:moveTo>
                    <a:cubicBezTo>
                      <a:pt x="122" y="0"/>
                      <a:pt x="122" y="0"/>
                      <a:pt x="122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10"/>
                      <a:pt x="2" y="12"/>
                      <a:pt x="5" y="12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122" y="12"/>
                      <a:pt x="122" y="12"/>
                      <a:pt x="122" y="12"/>
                    </a:cubicBezTo>
                    <a:cubicBezTo>
                      <a:pt x="147" y="12"/>
                      <a:pt x="147" y="12"/>
                      <a:pt x="147" y="12"/>
                    </a:cubicBezTo>
                    <a:cubicBezTo>
                      <a:pt x="150" y="12"/>
                      <a:pt x="153" y="10"/>
                      <a:pt x="153" y="6"/>
                    </a:cubicBezTo>
                    <a:cubicBezTo>
                      <a:pt x="153" y="3"/>
                      <a:pt x="150" y="0"/>
                      <a:pt x="14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36"/>
              <p:cNvSpPr/>
              <p:nvPr/>
            </p:nvSpPr>
            <p:spPr bwMode="auto">
              <a:xfrm>
                <a:off x="6899275" y="3384550"/>
                <a:ext cx="187325" cy="88900"/>
              </a:xfrm>
              <a:custGeom>
                <a:avLst/>
                <a:gdLst>
                  <a:gd name="T0" fmla="*/ 16 w 67"/>
                  <a:gd name="T1" fmla="*/ 32 h 32"/>
                  <a:gd name="T2" fmla="*/ 34 w 67"/>
                  <a:gd name="T3" fmla="*/ 16 h 32"/>
                  <a:gd name="T4" fmla="*/ 52 w 67"/>
                  <a:gd name="T5" fmla="*/ 32 h 32"/>
                  <a:gd name="T6" fmla="*/ 67 w 67"/>
                  <a:gd name="T7" fmla="*/ 32 h 32"/>
                  <a:gd name="T8" fmla="*/ 34 w 67"/>
                  <a:gd name="T9" fmla="*/ 0 h 32"/>
                  <a:gd name="T10" fmla="*/ 0 w 67"/>
                  <a:gd name="T11" fmla="*/ 32 h 32"/>
                  <a:gd name="T12" fmla="*/ 16 w 67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32">
                    <a:moveTo>
                      <a:pt x="16" y="32"/>
                    </a:moveTo>
                    <a:cubicBezTo>
                      <a:pt x="17" y="23"/>
                      <a:pt x="24" y="16"/>
                      <a:pt x="34" y="16"/>
                    </a:cubicBezTo>
                    <a:cubicBezTo>
                      <a:pt x="43" y="16"/>
                      <a:pt x="51" y="23"/>
                      <a:pt x="52" y="32"/>
                    </a:cubicBezTo>
                    <a:cubicBezTo>
                      <a:pt x="67" y="32"/>
                      <a:pt x="67" y="32"/>
                      <a:pt x="67" y="32"/>
                    </a:cubicBezTo>
                    <a:cubicBezTo>
                      <a:pt x="66" y="14"/>
                      <a:pt x="52" y="0"/>
                      <a:pt x="34" y="0"/>
                    </a:cubicBezTo>
                    <a:cubicBezTo>
                      <a:pt x="16" y="0"/>
                      <a:pt x="1" y="14"/>
                      <a:pt x="0" y="32"/>
                    </a:cubicBezTo>
                    <a:lnTo>
                      <a:pt x="16" y="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80" name="直接连接符 79"/>
            <p:cNvCxnSpPr/>
            <p:nvPr/>
          </p:nvCxnSpPr>
          <p:spPr>
            <a:xfrm>
              <a:off x="5140751" y="4848652"/>
              <a:ext cx="856510" cy="0"/>
            </a:xfrm>
            <a:prstGeom prst="line">
              <a:avLst/>
            </a:prstGeom>
            <a:ln w="38100">
              <a:solidFill>
                <a:srgbClr val="38384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文本框 80"/>
            <p:cNvSpPr txBox="1"/>
            <p:nvPr/>
          </p:nvSpPr>
          <p:spPr>
            <a:xfrm>
              <a:off x="6726182" y="4739508"/>
              <a:ext cx="4920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600" dirty="0" smtClean="0">
                  <a:solidFill>
                    <a:srgbClr val="4D4D4D"/>
                  </a:solidFill>
                  <a:latin typeface="微软雅黑" pitchFamily="34" charset="-122"/>
                  <a:ea typeface="微软雅黑" pitchFamily="34" charset="-122"/>
                </a:rPr>
                <a:t>请在此输入您的文字</a:t>
              </a:r>
              <a:r>
                <a:rPr lang="zh-CN" altLang="en-US" sz="1600" dirty="0">
                  <a:solidFill>
                    <a:srgbClr val="4D4D4D"/>
                  </a:solidFill>
                  <a:latin typeface="微软雅黑" pitchFamily="34" charset="-122"/>
                  <a:ea typeface="微软雅黑" pitchFamily="34" charset="-122"/>
                </a:rPr>
                <a:t>内容请在此输入您的文字</a:t>
              </a:r>
              <a:r>
                <a:rPr lang="zh-CN" altLang="en-US" sz="1600" dirty="0" smtClean="0">
                  <a:solidFill>
                    <a:srgbClr val="4D4D4D"/>
                  </a:solidFill>
                  <a:latin typeface="微软雅黑" pitchFamily="34" charset="-122"/>
                  <a:ea typeface="微软雅黑" pitchFamily="34" charset="-122"/>
                </a:rPr>
                <a:t>内容</a:t>
              </a:r>
              <a:endParaRPr lang="zh-CN" altLang="en-US" sz="1600" dirty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448584" y="3651423"/>
            <a:ext cx="10263246" cy="908203"/>
            <a:chOff x="1448584" y="3433713"/>
            <a:chExt cx="10263246" cy="908203"/>
          </a:xfrm>
        </p:grpSpPr>
        <p:sp>
          <p:nvSpPr>
            <p:cNvPr id="10" name="矩形 35"/>
            <p:cNvSpPr/>
            <p:nvPr/>
          </p:nvSpPr>
          <p:spPr>
            <a:xfrm>
              <a:off x="1448584" y="3433713"/>
              <a:ext cx="3299627" cy="908203"/>
            </a:xfrm>
            <a:custGeom>
              <a:avLst/>
              <a:gdLst/>
              <a:ahLst/>
              <a:cxnLst/>
              <a:rect l="l" t="t" r="r" b="b"/>
              <a:pathLst>
                <a:path w="2731779" h="751907">
                  <a:moveTo>
                    <a:pt x="441131" y="0"/>
                  </a:moveTo>
                  <a:lnTo>
                    <a:pt x="2290648" y="0"/>
                  </a:lnTo>
                  <a:lnTo>
                    <a:pt x="2731779" y="751907"/>
                  </a:lnTo>
                  <a:lnTo>
                    <a:pt x="0" y="751907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entury Gothic" pitchFamily="34" charset="0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3854565" y="3621353"/>
              <a:ext cx="482600" cy="504825"/>
              <a:chOff x="7519988" y="1903413"/>
              <a:chExt cx="482600" cy="504825"/>
            </a:xfrm>
            <a:solidFill>
              <a:srgbClr val="FFFFFF"/>
            </a:solidFill>
          </p:grpSpPr>
          <p:sp>
            <p:nvSpPr>
              <p:cNvPr id="12" name="Freeform 32"/>
              <p:cNvSpPr>
                <a:spLocks noEditPoints="1"/>
              </p:cNvSpPr>
              <p:nvPr/>
            </p:nvSpPr>
            <p:spPr bwMode="auto">
              <a:xfrm>
                <a:off x="7519988" y="1903413"/>
                <a:ext cx="482600" cy="504825"/>
              </a:xfrm>
              <a:custGeom>
                <a:avLst/>
                <a:gdLst>
                  <a:gd name="T0" fmla="*/ 238 w 266"/>
                  <a:gd name="T1" fmla="*/ 238 h 278"/>
                  <a:gd name="T2" fmla="*/ 259 w 266"/>
                  <a:gd name="T3" fmla="*/ 206 h 278"/>
                  <a:gd name="T4" fmla="*/ 243 w 266"/>
                  <a:gd name="T5" fmla="*/ 183 h 278"/>
                  <a:gd name="T6" fmla="*/ 222 w 266"/>
                  <a:gd name="T7" fmla="*/ 141 h 278"/>
                  <a:gd name="T8" fmla="*/ 228 w 266"/>
                  <a:gd name="T9" fmla="*/ 108 h 278"/>
                  <a:gd name="T10" fmla="*/ 241 w 266"/>
                  <a:gd name="T11" fmla="*/ 85 h 278"/>
                  <a:gd name="T12" fmla="*/ 202 w 266"/>
                  <a:gd name="T13" fmla="*/ 58 h 278"/>
                  <a:gd name="T14" fmla="*/ 182 w 266"/>
                  <a:gd name="T15" fmla="*/ 38 h 278"/>
                  <a:gd name="T16" fmla="*/ 146 w 266"/>
                  <a:gd name="T17" fmla="*/ 56 h 278"/>
                  <a:gd name="T18" fmla="*/ 126 w 266"/>
                  <a:gd name="T19" fmla="*/ 50 h 278"/>
                  <a:gd name="T20" fmla="*/ 104 w 266"/>
                  <a:gd name="T21" fmla="*/ 7 h 278"/>
                  <a:gd name="T22" fmla="*/ 80 w 266"/>
                  <a:gd name="T23" fmla="*/ 17 h 278"/>
                  <a:gd name="T24" fmla="*/ 47 w 266"/>
                  <a:gd name="T25" fmla="*/ 19 h 278"/>
                  <a:gd name="T26" fmla="*/ 26 w 266"/>
                  <a:gd name="T27" fmla="*/ 38 h 278"/>
                  <a:gd name="T28" fmla="*/ 19 w 266"/>
                  <a:gd name="T29" fmla="*/ 69 h 278"/>
                  <a:gd name="T30" fmla="*/ 5 w 266"/>
                  <a:gd name="T31" fmla="*/ 92 h 278"/>
                  <a:gd name="T32" fmla="*/ 44 w 266"/>
                  <a:gd name="T33" fmla="*/ 119 h 278"/>
                  <a:gd name="T34" fmla="*/ 63 w 266"/>
                  <a:gd name="T35" fmla="*/ 139 h 278"/>
                  <a:gd name="T36" fmla="*/ 102 w 266"/>
                  <a:gd name="T37" fmla="*/ 122 h 278"/>
                  <a:gd name="T38" fmla="*/ 122 w 266"/>
                  <a:gd name="T39" fmla="*/ 129 h 278"/>
                  <a:gd name="T40" fmla="*/ 142 w 266"/>
                  <a:gd name="T41" fmla="*/ 172 h 278"/>
                  <a:gd name="T42" fmla="*/ 136 w 266"/>
                  <a:gd name="T43" fmla="*/ 204 h 278"/>
                  <a:gd name="T44" fmla="*/ 124 w 266"/>
                  <a:gd name="T45" fmla="*/ 227 h 278"/>
                  <a:gd name="T46" fmla="*/ 161 w 266"/>
                  <a:gd name="T47" fmla="*/ 253 h 278"/>
                  <a:gd name="T48" fmla="*/ 181 w 266"/>
                  <a:gd name="T49" fmla="*/ 273 h 278"/>
                  <a:gd name="T50" fmla="*/ 220 w 266"/>
                  <a:gd name="T51" fmla="*/ 256 h 278"/>
                  <a:gd name="T52" fmla="*/ 242 w 266"/>
                  <a:gd name="T53" fmla="*/ 261 h 278"/>
                  <a:gd name="T54" fmla="*/ 179 w 266"/>
                  <a:gd name="T55" fmla="*/ 54 h 278"/>
                  <a:gd name="T56" fmla="*/ 199 w 266"/>
                  <a:gd name="T57" fmla="*/ 61 h 278"/>
                  <a:gd name="T58" fmla="*/ 219 w 266"/>
                  <a:gd name="T59" fmla="*/ 103 h 278"/>
                  <a:gd name="T60" fmla="*/ 214 w 266"/>
                  <a:gd name="T61" fmla="*/ 136 h 278"/>
                  <a:gd name="T62" fmla="*/ 198 w 266"/>
                  <a:gd name="T63" fmla="*/ 151 h 278"/>
                  <a:gd name="T64" fmla="*/ 164 w 266"/>
                  <a:gd name="T65" fmla="*/ 154 h 278"/>
                  <a:gd name="T66" fmla="*/ 125 w 266"/>
                  <a:gd name="T67" fmla="*/ 126 h 278"/>
                  <a:gd name="T68" fmla="*/ 121 w 266"/>
                  <a:gd name="T69" fmla="*/ 104 h 278"/>
                  <a:gd name="T70" fmla="*/ 142 w 266"/>
                  <a:gd name="T71" fmla="*/ 72 h 278"/>
                  <a:gd name="T72" fmla="*/ 179 w 266"/>
                  <a:gd name="T73" fmla="*/ 54 h 278"/>
                  <a:gd name="T74" fmla="*/ 65 w 266"/>
                  <a:gd name="T75" fmla="*/ 119 h 278"/>
                  <a:gd name="T76" fmla="*/ 26 w 266"/>
                  <a:gd name="T77" fmla="*/ 92 h 278"/>
                  <a:gd name="T78" fmla="*/ 23 w 266"/>
                  <a:gd name="T79" fmla="*/ 71 h 278"/>
                  <a:gd name="T80" fmla="*/ 46 w 266"/>
                  <a:gd name="T81" fmla="*/ 39 h 278"/>
                  <a:gd name="T82" fmla="*/ 81 w 266"/>
                  <a:gd name="T83" fmla="*/ 21 h 278"/>
                  <a:gd name="T84" fmla="*/ 101 w 266"/>
                  <a:gd name="T85" fmla="*/ 28 h 278"/>
                  <a:gd name="T86" fmla="*/ 122 w 266"/>
                  <a:gd name="T87" fmla="*/ 71 h 278"/>
                  <a:gd name="T88" fmla="*/ 116 w 266"/>
                  <a:gd name="T89" fmla="*/ 102 h 278"/>
                  <a:gd name="T90" fmla="*/ 101 w 266"/>
                  <a:gd name="T91" fmla="*/ 118 h 278"/>
                  <a:gd name="T92" fmla="*/ 185 w 266"/>
                  <a:gd name="T93" fmla="*/ 258 h 278"/>
                  <a:gd name="T94" fmla="*/ 165 w 266"/>
                  <a:gd name="T95" fmla="*/ 250 h 278"/>
                  <a:gd name="T96" fmla="*/ 145 w 266"/>
                  <a:gd name="T97" fmla="*/ 209 h 278"/>
                  <a:gd name="T98" fmla="*/ 151 w 266"/>
                  <a:gd name="T99" fmla="*/ 177 h 278"/>
                  <a:gd name="T100" fmla="*/ 167 w 266"/>
                  <a:gd name="T101" fmla="*/ 161 h 278"/>
                  <a:gd name="T102" fmla="*/ 201 w 266"/>
                  <a:gd name="T103" fmla="*/ 159 h 278"/>
                  <a:gd name="T104" fmla="*/ 239 w 266"/>
                  <a:gd name="T105" fmla="*/ 186 h 278"/>
                  <a:gd name="T106" fmla="*/ 244 w 266"/>
                  <a:gd name="T107" fmla="*/ 208 h 278"/>
                  <a:gd name="T108" fmla="*/ 223 w 266"/>
                  <a:gd name="T109" fmla="*/ 240 h 278"/>
                  <a:gd name="T110" fmla="*/ 185 w 266"/>
                  <a:gd name="T111" fmla="*/ 258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66" h="278">
                    <a:moveTo>
                      <a:pt x="243" y="241"/>
                    </a:moveTo>
                    <a:cubicBezTo>
                      <a:pt x="242" y="240"/>
                      <a:pt x="240" y="238"/>
                      <a:pt x="238" y="238"/>
                    </a:cubicBezTo>
                    <a:cubicBezTo>
                      <a:pt x="248" y="209"/>
                      <a:pt x="248" y="209"/>
                      <a:pt x="248" y="209"/>
                    </a:cubicBezTo>
                    <a:cubicBezTo>
                      <a:pt x="252" y="209"/>
                      <a:pt x="256" y="208"/>
                      <a:pt x="259" y="206"/>
                    </a:cubicBezTo>
                    <a:cubicBezTo>
                      <a:pt x="265" y="201"/>
                      <a:pt x="266" y="192"/>
                      <a:pt x="261" y="186"/>
                    </a:cubicBezTo>
                    <a:cubicBezTo>
                      <a:pt x="256" y="181"/>
                      <a:pt x="249" y="180"/>
                      <a:pt x="243" y="183"/>
                    </a:cubicBezTo>
                    <a:cubicBezTo>
                      <a:pt x="222" y="159"/>
                      <a:pt x="222" y="159"/>
                      <a:pt x="222" y="159"/>
                    </a:cubicBezTo>
                    <a:cubicBezTo>
                      <a:pt x="227" y="154"/>
                      <a:pt x="227" y="146"/>
                      <a:pt x="222" y="141"/>
                    </a:cubicBezTo>
                    <a:cubicBezTo>
                      <a:pt x="221" y="140"/>
                      <a:pt x="220" y="138"/>
                      <a:pt x="218" y="138"/>
                    </a:cubicBezTo>
                    <a:cubicBezTo>
                      <a:pt x="228" y="108"/>
                      <a:pt x="228" y="108"/>
                      <a:pt x="228" y="108"/>
                    </a:cubicBezTo>
                    <a:cubicBezTo>
                      <a:pt x="232" y="108"/>
                      <a:pt x="236" y="107"/>
                      <a:pt x="239" y="104"/>
                    </a:cubicBezTo>
                    <a:cubicBezTo>
                      <a:pt x="245" y="99"/>
                      <a:pt x="246" y="90"/>
                      <a:pt x="241" y="85"/>
                    </a:cubicBezTo>
                    <a:cubicBezTo>
                      <a:pt x="236" y="79"/>
                      <a:pt x="229" y="78"/>
                      <a:pt x="223" y="82"/>
                    </a:cubicBezTo>
                    <a:cubicBezTo>
                      <a:pt x="202" y="58"/>
                      <a:pt x="202" y="58"/>
                      <a:pt x="202" y="58"/>
                    </a:cubicBezTo>
                    <a:cubicBezTo>
                      <a:pt x="207" y="53"/>
                      <a:pt x="207" y="45"/>
                      <a:pt x="202" y="40"/>
                    </a:cubicBezTo>
                    <a:cubicBezTo>
                      <a:pt x="197" y="34"/>
                      <a:pt x="188" y="33"/>
                      <a:pt x="182" y="38"/>
                    </a:cubicBezTo>
                    <a:cubicBezTo>
                      <a:pt x="179" y="41"/>
                      <a:pt x="177" y="45"/>
                      <a:pt x="178" y="50"/>
                    </a:cubicBezTo>
                    <a:cubicBezTo>
                      <a:pt x="146" y="56"/>
                      <a:pt x="146" y="56"/>
                      <a:pt x="146" y="56"/>
                    </a:cubicBezTo>
                    <a:cubicBezTo>
                      <a:pt x="145" y="55"/>
                      <a:pt x="145" y="53"/>
                      <a:pt x="144" y="52"/>
                    </a:cubicBezTo>
                    <a:cubicBezTo>
                      <a:pt x="139" y="47"/>
                      <a:pt x="131" y="46"/>
                      <a:pt x="126" y="50"/>
                    </a:cubicBezTo>
                    <a:cubicBezTo>
                      <a:pt x="104" y="25"/>
                      <a:pt x="104" y="25"/>
                      <a:pt x="104" y="25"/>
                    </a:cubicBezTo>
                    <a:cubicBezTo>
                      <a:pt x="109" y="20"/>
                      <a:pt x="109" y="12"/>
                      <a:pt x="104" y="7"/>
                    </a:cubicBezTo>
                    <a:cubicBezTo>
                      <a:pt x="99" y="1"/>
                      <a:pt x="90" y="0"/>
                      <a:pt x="85" y="5"/>
                    </a:cubicBezTo>
                    <a:cubicBezTo>
                      <a:pt x="81" y="8"/>
                      <a:pt x="79" y="13"/>
                      <a:pt x="80" y="17"/>
                    </a:cubicBezTo>
                    <a:cubicBezTo>
                      <a:pt x="49" y="23"/>
                      <a:pt x="49" y="23"/>
                      <a:pt x="49" y="23"/>
                    </a:cubicBezTo>
                    <a:cubicBezTo>
                      <a:pt x="49" y="22"/>
                      <a:pt x="48" y="20"/>
                      <a:pt x="47" y="19"/>
                    </a:cubicBezTo>
                    <a:cubicBezTo>
                      <a:pt x="42" y="14"/>
                      <a:pt x="33" y="13"/>
                      <a:pt x="28" y="18"/>
                    </a:cubicBezTo>
                    <a:cubicBezTo>
                      <a:pt x="22" y="23"/>
                      <a:pt x="21" y="32"/>
                      <a:pt x="26" y="38"/>
                    </a:cubicBezTo>
                    <a:cubicBezTo>
                      <a:pt x="27" y="39"/>
                      <a:pt x="28" y="40"/>
                      <a:pt x="29" y="40"/>
                    </a:cubicBezTo>
                    <a:cubicBezTo>
                      <a:pt x="19" y="69"/>
                      <a:pt x="19" y="69"/>
                      <a:pt x="19" y="69"/>
                    </a:cubicBezTo>
                    <a:cubicBezTo>
                      <a:pt x="15" y="68"/>
                      <a:pt x="10" y="69"/>
                      <a:pt x="7" y="72"/>
                    </a:cubicBezTo>
                    <a:cubicBezTo>
                      <a:pt x="1" y="77"/>
                      <a:pt x="0" y="86"/>
                      <a:pt x="5" y="92"/>
                    </a:cubicBezTo>
                    <a:cubicBezTo>
                      <a:pt x="10" y="97"/>
                      <a:pt x="17" y="98"/>
                      <a:pt x="23" y="95"/>
                    </a:cubicBezTo>
                    <a:cubicBezTo>
                      <a:pt x="44" y="119"/>
                      <a:pt x="44" y="119"/>
                      <a:pt x="44" y="119"/>
                    </a:cubicBezTo>
                    <a:cubicBezTo>
                      <a:pt x="39" y="124"/>
                      <a:pt x="39" y="132"/>
                      <a:pt x="44" y="137"/>
                    </a:cubicBezTo>
                    <a:cubicBezTo>
                      <a:pt x="49" y="143"/>
                      <a:pt x="57" y="144"/>
                      <a:pt x="63" y="139"/>
                    </a:cubicBezTo>
                    <a:cubicBezTo>
                      <a:pt x="66" y="136"/>
                      <a:pt x="68" y="132"/>
                      <a:pt x="68" y="128"/>
                    </a:cubicBezTo>
                    <a:cubicBezTo>
                      <a:pt x="102" y="122"/>
                      <a:pt x="102" y="122"/>
                      <a:pt x="102" y="122"/>
                    </a:cubicBezTo>
                    <a:cubicBezTo>
                      <a:pt x="103" y="123"/>
                      <a:pt x="103" y="124"/>
                      <a:pt x="104" y="125"/>
                    </a:cubicBezTo>
                    <a:cubicBezTo>
                      <a:pt x="110" y="132"/>
                      <a:pt x="115" y="133"/>
                      <a:pt x="122" y="129"/>
                    </a:cubicBezTo>
                    <a:cubicBezTo>
                      <a:pt x="143" y="153"/>
                      <a:pt x="143" y="153"/>
                      <a:pt x="143" y="153"/>
                    </a:cubicBezTo>
                    <a:cubicBezTo>
                      <a:pt x="138" y="159"/>
                      <a:pt x="138" y="167"/>
                      <a:pt x="142" y="172"/>
                    </a:cubicBezTo>
                    <a:cubicBezTo>
                      <a:pt x="144" y="174"/>
                      <a:pt x="145" y="175"/>
                      <a:pt x="146" y="175"/>
                    </a:cubicBezTo>
                    <a:cubicBezTo>
                      <a:pt x="136" y="204"/>
                      <a:pt x="136" y="204"/>
                      <a:pt x="136" y="204"/>
                    </a:cubicBezTo>
                    <a:cubicBezTo>
                      <a:pt x="132" y="204"/>
                      <a:pt x="128" y="205"/>
                      <a:pt x="125" y="208"/>
                    </a:cubicBezTo>
                    <a:cubicBezTo>
                      <a:pt x="119" y="213"/>
                      <a:pt x="119" y="221"/>
                      <a:pt x="124" y="227"/>
                    </a:cubicBezTo>
                    <a:cubicBezTo>
                      <a:pt x="128" y="233"/>
                      <a:pt x="136" y="234"/>
                      <a:pt x="142" y="230"/>
                    </a:cubicBezTo>
                    <a:cubicBezTo>
                      <a:pt x="161" y="253"/>
                      <a:pt x="161" y="253"/>
                      <a:pt x="161" y="253"/>
                    </a:cubicBezTo>
                    <a:cubicBezTo>
                      <a:pt x="157" y="258"/>
                      <a:pt x="157" y="266"/>
                      <a:pt x="161" y="271"/>
                    </a:cubicBezTo>
                    <a:cubicBezTo>
                      <a:pt x="166" y="277"/>
                      <a:pt x="175" y="278"/>
                      <a:pt x="181" y="273"/>
                    </a:cubicBezTo>
                    <a:cubicBezTo>
                      <a:pt x="184" y="270"/>
                      <a:pt x="186" y="266"/>
                      <a:pt x="186" y="263"/>
                    </a:cubicBezTo>
                    <a:cubicBezTo>
                      <a:pt x="220" y="256"/>
                      <a:pt x="220" y="256"/>
                      <a:pt x="220" y="256"/>
                    </a:cubicBezTo>
                    <a:cubicBezTo>
                      <a:pt x="220" y="257"/>
                      <a:pt x="221" y="259"/>
                      <a:pt x="222" y="260"/>
                    </a:cubicBezTo>
                    <a:cubicBezTo>
                      <a:pt x="227" y="265"/>
                      <a:pt x="236" y="266"/>
                      <a:pt x="242" y="261"/>
                    </a:cubicBezTo>
                    <a:cubicBezTo>
                      <a:pt x="248" y="256"/>
                      <a:pt x="248" y="247"/>
                      <a:pt x="243" y="241"/>
                    </a:cubicBezTo>
                    <a:close/>
                    <a:moveTo>
                      <a:pt x="179" y="54"/>
                    </a:moveTo>
                    <a:cubicBezTo>
                      <a:pt x="179" y="56"/>
                      <a:pt x="180" y="57"/>
                      <a:pt x="181" y="58"/>
                    </a:cubicBezTo>
                    <a:cubicBezTo>
                      <a:pt x="185" y="63"/>
                      <a:pt x="193" y="64"/>
                      <a:pt x="199" y="61"/>
                    </a:cubicBezTo>
                    <a:cubicBezTo>
                      <a:pt x="219" y="85"/>
                      <a:pt x="219" y="85"/>
                      <a:pt x="219" y="85"/>
                    </a:cubicBezTo>
                    <a:cubicBezTo>
                      <a:pt x="215" y="90"/>
                      <a:pt x="215" y="98"/>
                      <a:pt x="219" y="103"/>
                    </a:cubicBezTo>
                    <a:cubicBezTo>
                      <a:pt x="221" y="104"/>
                      <a:pt x="222" y="106"/>
                      <a:pt x="224" y="106"/>
                    </a:cubicBezTo>
                    <a:cubicBezTo>
                      <a:pt x="214" y="136"/>
                      <a:pt x="214" y="136"/>
                      <a:pt x="214" y="136"/>
                    </a:cubicBezTo>
                    <a:cubicBezTo>
                      <a:pt x="210" y="136"/>
                      <a:pt x="206" y="137"/>
                      <a:pt x="202" y="139"/>
                    </a:cubicBezTo>
                    <a:cubicBezTo>
                      <a:pt x="199" y="142"/>
                      <a:pt x="197" y="147"/>
                      <a:pt x="198" y="151"/>
                    </a:cubicBezTo>
                    <a:cubicBezTo>
                      <a:pt x="166" y="157"/>
                      <a:pt x="166" y="157"/>
                      <a:pt x="166" y="157"/>
                    </a:cubicBezTo>
                    <a:cubicBezTo>
                      <a:pt x="165" y="156"/>
                      <a:pt x="165" y="155"/>
                      <a:pt x="164" y="154"/>
                    </a:cubicBezTo>
                    <a:cubicBezTo>
                      <a:pt x="159" y="149"/>
                      <a:pt x="152" y="148"/>
                      <a:pt x="146" y="151"/>
                    </a:cubicBezTo>
                    <a:cubicBezTo>
                      <a:pt x="125" y="126"/>
                      <a:pt x="125" y="126"/>
                      <a:pt x="125" y="126"/>
                    </a:cubicBezTo>
                    <a:cubicBezTo>
                      <a:pt x="130" y="121"/>
                      <a:pt x="130" y="113"/>
                      <a:pt x="125" y="107"/>
                    </a:cubicBezTo>
                    <a:cubicBezTo>
                      <a:pt x="124" y="106"/>
                      <a:pt x="123" y="104"/>
                      <a:pt x="121" y="104"/>
                    </a:cubicBezTo>
                    <a:cubicBezTo>
                      <a:pt x="131" y="75"/>
                      <a:pt x="131" y="75"/>
                      <a:pt x="131" y="75"/>
                    </a:cubicBezTo>
                    <a:cubicBezTo>
                      <a:pt x="135" y="76"/>
                      <a:pt x="139" y="75"/>
                      <a:pt x="142" y="72"/>
                    </a:cubicBezTo>
                    <a:cubicBezTo>
                      <a:pt x="146" y="69"/>
                      <a:pt x="148" y="65"/>
                      <a:pt x="147" y="60"/>
                    </a:cubicBezTo>
                    <a:lnTo>
                      <a:pt x="179" y="54"/>
                    </a:lnTo>
                    <a:close/>
                    <a:moveTo>
                      <a:pt x="68" y="124"/>
                    </a:moveTo>
                    <a:cubicBezTo>
                      <a:pt x="67" y="122"/>
                      <a:pt x="66" y="120"/>
                      <a:pt x="65" y="119"/>
                    </a:cubicBezTo>
                    <a:cubicBezTo>
                      <a:pt x="60" y="114"/>
                      <a:pt x="53" y="112"/>
                      <a:pt x="47" y="116"/>
                    </a:cubicBezTo>
                    <a:cubicBezTo>
                      <a:pt x="26" y="92"/>
                      <a:pt x="26" y="92"/>
                      <a:pt x="26" y="92"/>
                    </a:cubicBezTo>
                    <a:cubicBezTo>
                      <a:pt x="31" y="87"/>
                      <a:pt x="31" y="79"/>
                      <a:pt x="26" y="74"/>
                    </a:cubicBezTo>
                    <a:cubicBezTo>
                      <a:pt x="25" y="73"/>
                      <a:pt x="24" y="72"/>
                      <a:pt x="23" y="71"/>
                    </a:cubicBezTo>
                    <a:cubicBezTo>
                      <a:pt x="33" y="42"/>
                      <a:pt x="33" y="42"/>
                      <a:pt x="33" y="42"/>
                    </a:cubicBezTo>
                    <a:cubicBezTo>
                      <a:pt x="37" y="43"/>
                      <a:pt x="42" y="42"/>
                      <a:pt x="46" y="39"/>
                    </a:cubicBezTo>
                    <a:cubicBezTo>
                      <a:pt x="50" y="36"/>
                      <a:pt x="51" y="32"/>
                      <a:pt x="51" y="27"/>
                    </a:cubicBezTo>
                    <a:cubicBezTo>
                      <a:pt x="81" y="21"/>
                      <a:pt x="81" y="21"/>
                      <a:pt x="81" y="21"/>
                    </a:cubicBezTo>
                    <a:cubicBezTo>
                      <a:pt x="81" y="23"/>
                      <a:pt x="82" y="24"/>
                      <a:pt x="83" y="25"/>
                    </a:cubicBezTo>
                    <a:cubicBezTo>
                      <a:pt x="88" y="31"/>
                      <a:pt x="95" y="32"/>
                      <a:pt x="101" y="28"/>
                    </a:cubicBezTo>
                    <a:cubicBezTo>
                      <a:pt x="122" y="53"/>
                      <a:pt x="122" y="53"/>
                      <a:pt x="122" y="53"/>
                    </a:cubicBezTo>
                    <a:cubicBezTo>
                      <a:pt x="118" y="58"/>
                      <a:pt x="118" y="66"/>
                      <a:pt x="122" y="71"/>
                    </a:cubicBezTo>
                    <a:cubicBezTo>
                      <a:pt x="124" y="72"/>
                      <a:pt x="125" y="73"/>
                      <a:pt x="126" y="74"/>
                    </a:cubicBezTo>
                    <a:cubicBezTo>
                      <a:pt x="116" y="102"/>
                      <a:pt x="116" y="102"/>
                      <a:pt x="116" y="102"/>
                    </a:cubicBezTo>
                    <a:cubicBezTo>
                      <a:pt x="113" y="102"/>
                      <a:pt x="109" y="103"/>
                      <a:pt x="106" y="106"/>
                    </a:cubicBezTo>
                    <a:cubicBezTo>
                      <a:pt x="102" y="109"/>
                      <a:pt x="100" y="113"/>
                      <a:pt x="101" y="118"/>
                    </a:cubicBezTo>
                    <a:lnTo>
                      <a:pt x="68" y="124"/>
                    </a:lnTo>
                    <a:close/>
                    <a:moveTo>
                      <a:pt x="185" y="258"/>
                    </a:moveTo>
                    <a:cubicBezTo>
                      <a:pt x="185" y="256"/>
                      <a:pt x="184" y="254"/>
                      <a:pt x="183" y="253"/>
                    </a:cubicBezTo>
                    <a:cubicBezTo>
                      <a:pt x="178" y="248"/>
                      <a:pt x="171" y="247"/>
                      <a:pt x="165" y="250"/>
                    </a:cubicBezTo>
                    <a:cubicBezTo>
                      <a:pt x="145" y="227"/>
                      <a:pt x="145" y="227"/>
                      <a:pt x="145" y="227"/>
                    </a:cubicBezTo>
                    <a:cubicBezTo>
                      <a:pt x="150" y="222"/>
                      <a:pt x="150" y="214"/>
                      <a:pt x="145" y="209"/>
                    </a:cubicBezTo>
                    <a:cubicBezTo>
                      <a:pt x="144" y="208"/>
                      <a:pt x="142" y="206"/>
                      <a:pt x="141" y="206"/>
                    </a:cubicBezTo>
                    <a:cubicBezTo>
                      <a:pt x="151" y="177"/>
                      <a:pt x="151" y="177"/>
                      <a:pt x="151" y="177"/>
                    </a:cubicBezTo>
                    <a:cubicBezTo>
                      <a:pt x="155" y="177"/>
                      <a:pt x="159" y="176"/>
                      <a:pt x="162" y="174"/>
                    </a:cubicBezTo>
                    <a:cubicBezTo>
                      <a:pt x="166" y="171"/>
                      <a:pt x="168" y="166"/>
                      <a:pt x="167" y="161"/>
                    </a:cubicBezTo>
                    <a:cubicBezTo>
                      <a:pt x="199" y="156"/>
                      <a:pt x="199" y="156"/>
                      <a:pt x="199" y="156"/>
                    </a:cubicBezTo>
                    <a:cubicBezTo>
                      <a:pt x="199" y="157"/>
                      <a:pt x="200" y="158"/>
                      <a:pt x="201" y="159"/>
                    </a:cubicBezTo>
                    <a:cubicBezTo>
                      <a:pt x="205" y="165"/>
                      <a:pt x="213" y="166"/>
                      <a:pt x="219" y="162"/>
                    </a:cubicBezTo>
                    <a:cubicBezTo>
                      <a:pt x="239" y="186"/>
                      <a:pt x="239" y="186"/>
                      <a:pt x="239" y="186"/>
                    </a:cubicBezTo>
                    <a:cubicBezTo>
                      <a:pt x="235" y="191"/>
                      <a:pt x="235" y="199"/>
                      <a:pt x="239" y="204"/>
                    </a:cubicBezTo>
                    <a:cubicBezTo>
                      <a:pt x="241" y="206"/>
                      <a:pt x="242" y="207"/>
                      <a:pt x="244" y="208"/>
                    </a:cubicBezTo>
                    <a:cubicBezTo>
                      <a:pt x="234" y="236"/>
                      <a:pt x="234" y="236"/>
                      <a:pt x="234" y="236"/>
                    </a:cubicBezTo>
                    <a:cubicBezTo>
                      <a:pt x="230" y="236"/>
                      <a:pt x="227" y="237"/>
                      <a:pt x="223" y="240"/>
                    </a:cubicBezTo>
                    <a:cubicBezTo>
                      <a:pt x="220" y="243"/>
                      <a:pt x="218" y="247"/>
                      <a:pt x="219" y="252"/>
                    </a:cubicBezTo>
                    <a:lnTo>
                      <a:pt x="185" y="2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33"/>
              <p:cNvSpPr>
                <a:spLocks noEditPoints="1"/>
              </p:cNvSpPr>
              <p:nvPr/>
            </p:nvSpPr>
            <p:spPr bwMode="auto">
              <a:xfrm>
                <a:off x="7797801" y="2211388"/>
                <a:ext cx="142875" cy="138112"/>
              </a:xfrm>
              <a:custGeom>
                <a:avLst/>
                <a:gdLst>
                  <a:gd name="T0" fmla="*/ 60 w 90"/>
                  <a:gd name="T1" fmla="*/ 0 h 87"/>
                  <a:gd name="T2" fmla="*/ 14 w 90"/>
                  <a:gd name="T3" fmla="*/ 8 h 87"/>
                  <a:gd name="T4" fmla="*/ 0 w 90"/>
                  <a:gd name="T5" fmla="*/ 51 h 87"/>
                  <a:gd name="T6" fmla="*/ 29 w 90"/>
                  <a:gd name="T7" fmla="*/ 87 h 87"/>
                  <a:gd name="T8" fmla="*/ 74 w 90"/>
                  <a:gd name="T9" fmla="*/ 77 h 87"/>
                  <a:gd name="T10" fmla="*/ 90 w 90"/>
                  <a:gd name="T11" fmla="*/ 34 h 87"/>
                  <a:gd name="T12" fmla="*/ 60 w 90"/>
                  <a:gd name="T13" fmla="*/ 0 h 87"/>
                  <a:gd name="T14" fmla="*/ 30 w 90"/>
                  <a:gd name="T15" fmla="*/ 82 h 87"/>
                  <a:gd name="T16" fmla="*/ 4 w 90"/>
                  <a:gd name="T17" fmla="*/ 50 h 87"/>
                  <a:gd name="T18" fmla="*/ 18 w 90"/>
                  <a:gd name="T19" fmla="*/ 12 h 87"/>
                  <a:gd name="T20" fmla="*/ 58 w 90"/>
                  <a:gd name="T21" fmla="*/ 4 h 87"/>
                  <a:gd name="T22" fmla="*/ 85 w 90"/>
                  <a:gd name="T23" fmla="*/ 35 h 87"/>
                  <a:gd name="T24" fmla="*/ 72 w 90"/>
                  <a:gd name="T25" fmla="*/ 74 h 87"/>
                  <a:gd name="T26" fmla="*/ 30 w 90"/>
                  <a:gd name="T27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0" h="87">
                    <a:moveTo>
                      <a:pt x="60" y="0"/>
                    </a:moveTo>
                    <a:lnTo>
                      <a:pt x="14" y="8"/>
                    </a:lnTo>
                    <a:lnTo>
                      <a:pt x="0" y="51"/>
                    </a:lnTo>
                    <a:lnTo>
                      <a:pt x="29" y="87"/>
                    </a:lnTo>
                    <a:lnTo>
                      <a:pt x="74" y="77"/>
                    </a:lnTo>
                    <a:lnTo>
                      <a:pt x="90" y="34"/>
                    </a:lnTo>
                    <a:lnTo>
                      <a:pt x="60" y="0"/>
                    </a:lnTo>
                    <a:close/>
                    <a:moveTo>
                      <a:pt x="30" y="82"/>
                    </a:moveTo>
                    <a:lnTo>
                      <a:pt x="4" y="50"/>
                    </a:lnTo>
                    <a:lnTo>
                      <a:pt x="18" y="12"/>
                    </a:lnTo>
                    <a:lnTo>
                      <a:pt x="58" y="4"/>
                    </a:lnTo>
                    <a:lnTo>
                      <a:pt x="85" y="35"/>
                    </a:lnTo>
                    <a:lnTo>
                      <a:pt x="72" y="74"/>
                    </a:lnTo>
                    <a:lnTo>
                      <a:pt x="30" y="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34"/>
              <p:cNvSpPr>
                <a:spLocks noEditPoints="1"/>
              </p:cNvSpPr>
              <p:nvPr/>
            </p:nvSpPr>
            <p:spPr bwMode="auto">
              <a:xfrm>
                <a:off x="7761288" y="2027238"/>
                <a:ext cx="142875" cy="136525"/>
              </a:xfrm>
              <a:custGeom>
                <a:avLst/>
                <a:gdLst>
                  <a:gd name="T0" fmla="*/ 29 w 90"/>
                  <a:gd name="T1" fmla="*/ 86 h 86"/>
                  <a:gd name="T2" fmla="*/ 74 w 90"/>
                  <a:gd name="T3" fmla="*/ 78 h 86"/>
                  <a:gd name="T4" fmla="*/ 90 w 90"/>
                  <a:gd name="T5" fmla="*/ 34 h 86"/>
                  <a:gd name="T6" fmla="*/ 60 w 90"/>
                  <a:gd name="T7" fmla="*/ 0 h 86"/>
                  <a:gd name="T8" fmla="*/ 15 w 90"/>
                  <a:gd name="T9" fmla="*/ 8 h 86"/>
                  <a:gd name="T10" fmla="*/ 0 w 90"/>
                  <a:gd name="T11" fmla="*/ 52 h 86"/>
                  <a:gd name="T12" fmla="*/ 29 w 90"/>
                  <a:gd name="T13" fmla="*/ 86 h 86"/>
                  <a:gd name="T14" fmla="*/ 58 w 90"/>
                  <a:gd name="T15" fmla="*/ 5 h 86"/>
                  <a:gd name="T16" fmla="*/ 85 w 90"/>
                  <a:gd name="T17" fmla="*/ 36 h 86"/>
                  <a:gd name="T18" fmla="*/ 72 w 90"/>
                  <a:gd name="T19" fmla="*/ 74 h 86"/>
                  <a:gd name="T20" fmla="*/ 31 w 90"/>
                  <a:gd name="T21" fmla="*/ 81 h 86"/>
                  <a:gd name="T22" fmla="*/ 4 w 90"/>
                  <a:gd name="T23" fmla="*/ 50 h 86"/>
                  <a:gd name="T24" fmla="*/ 18 w 90"/>
                  <a:gd name="T25" fmla="*/ 12 h 86"/>
                  <a:gd name="T26" fmla="*/ 58 w 90"/>
                  <a:gd name="T27" fmla="*/ 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0" h="86">
                    <a:moveTo>
                      <a:pt x="29" y="86"/>
                    </a:moveTo>
                    <a:lnTo>
                      <a:pt x="74" y="78"/>
                    </a:lnTo>
                    <a:lnTo>
                      <a:pt x="90" y="34"/>
                    </a:lnTo>
                    <a:lnTo>
                      <a:pt x="60" y="0"/>
                    </a:lnTo>
                    <a:lnTo>
                      <a:pt x="15" y="8"/>
                    </a:lnTo>
                    <a:lnTo>
                      <a:pt x="0" y="52"/>
                    </a:lnTo>
                    <a:lnTo>
                      <a:pt x="29" y="86"/>
                    </a:lnTo>
                    <a:close/>
                    <a:moveTo>
                      <a:pt x="58" y="5"/>
                    </a:moveTo>
                    <a:lnTo>
                      <a:pt x="85" y="36"/>
                    </a:lnTo>
                    <a:lnTo>
                      <a:pt x="72" y="74"/>
                    </a:lnTo>
                    <a:lnTo>
                      <a:pt x="31" y="81"/>
                    </a:lnTo>
                    <a:lnTo>
                      <a:pt x="4" y="50"/>
                    </a:lnTo>
                    <a:lnTo>
                      <a:pt x="18" y="12"/>
                    </a:lnTo>
                    <a:lnTo>
                      <a:pt x="58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35"/>
              <p:cNvSpPr>
                <a:spLocks noEditPoints="1"/>
              </p:cNvSpPr>
              <p:nvPr/>
            </p:nvSpPr>
            <p:spPr bwMode="auto">
              <a:xfrm>
                <a:off x="7583488" y="1970088"/>
                <a:ext cx="141288" cy="136525"/>
              </a:xfrm>
              <a:custGeom>
                <a:avLst/>
                <a:gdLst>
                  <a:gd name="T0" fmla="*/ 59 w 89"/>
                  <a:gd name="T1" fmla="*/ 0 h 86"/>
                  <a:gd name="T2" fmla="*/ 14 w 89"/>
                  <a:gd name="T3" fmla="*/ 9 h 86"/>
                  <a:gd name="T4" fmla="*/ 0 w 89"/>
                  <a:gd name="T5" fmla="*/ 52 h 86"/>
                  <a:gd name="T6" fmla="*/ 29 w 89"/>
                  <a:gd name="T7" fmla="*/ 86 h 86"/>
                  <a:gd name="T8" fmla="*/ 74 w 89"/>
                  <a:gd name="T9" fmla="*/ 78 h 86"/>
                  <a:gd name="T10" fmla="*/ 89 w 89"/>
                  <a:gd name="T11" fmla="*/ 35 h 86"/>
                  <a:gd name="T12" fmla="*/ 59 w 89"/>
                  <a:gd name="T13" fmla="*/ 0 h 86"/>
                  <a:gd name="T14" fmla="*/ 31 w 89"/>
                  <a:gd name="T15" fmla="*/ 82 h 86"/>
                  <a:gd name="T16" fmla="*/ 4 w 89"/>
                  <a:gd name="T17" fmla="*/ 51 h 86"/>
                  <a:gd name="T18" fmla="*/ 18 w 89"/>
                  <a:gd name="T19" fmla="*/ 12 h 86"/>
                  <a:gd name="T20" fmla="*/ 58 w 89"/>
                  <a:gd name="T21" fmla="*/ 4 h 86"/>
                  <a:gd name="T22" fmla="*/ 84 w 89"/>
                  <a:gd name="T23" fmla="*/ 36 h 86"/>
                  <a:gd name="T24" fmla="*/ 71 w 89"/>
                  <a:gd name="T25" fmla="*/ 74 h 86"/>
                  <a:gd name="T26" fmla="*/ 31 w 89"/>
                  <a:gd name="T27" fmla="*/ 82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9" h="86">
                    <a:moveTo>
                      <a:pt x="59" y="0"/>
                    </a:moveTo>
                    <a:lnTo>
                      <a:pt x="14" y="9"/>
                    </a:lnTo>
                    <a:lnTo>
                      <a:pt x="0" y="52"/>
                    </a:lnTo>
                    <a:lnTo>
                      <a:pt x="29" y="86"/>
                    </a:lnTo>
                    <a:lnTo>
                      <a:pt x="74" y="78"/>
                    </a:lnTo>
                    <a:lnTo>
                      <a:pt x="89" y="35"/>
                    </a:lnTo>
                    <a:lnTo>
                      <a:pt x="59" y="0"/>
                    </a:lnTo>
                    <a:close/>
                    <a:moveTo>
                      <a:pt x="31" y="82"/>
                    </a:moveTo>
                    <a:lnTo>
                      <a:pt x="4" y="51"/>
                    </a:lnTo>
                    <a:lnTo>
                      <a:pt x="18" y="12"/>
                    </a:lnTo>
                    <a:lnTo>
                      <a:pt x="58" y="4"/>
                    </a:lnTo>
                    <a:lnTo>
                      <a:pt x="84" y="36"/>
                    </a:lnTo>
                    <a:lnTo>
                      <a:pt x="71" y="74"/>
                    </a:lnTo>
                    <a:lnTo>
                      <a:pt x="31" y="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6159846" y="3698926"/>
              <a:ext cx="482600" cy="504825"/>
              <a:chOff x="7519988" y="1903413"/>
              <a:chExt cx="482600" cy="504825"/>
            </a:xfrm>
            <a:solidFill>
              <a:srgbClr val="018CCC"/>
            </a:solidFill>
          </p:grpSpPr>
          <p:sp>
            <p:nvSpPr>
              <p:cNvPr id="27" name="Freeform 32"/>
              <p:cNvSpPr>
                <a:spLocks noEditPoints="1"/>
              </p:cNvSpPr>
              <p:nvPr/>
            </p:nvSpPr>
            <p:spPr bwMode="auto">
              <a:xfrm>
                <a:off x="7519988" y="1903413"/>
                <a:ext cx="482600" cy="504825"/>
              </a:xfrm>
              <a:custGeom>
                <a:avLst/>
                <a:gdLst>
                  <a:gd name="T0" fmla="*/ 238 w 266"/>
                  <a:gd name="T1" fmla="*/ 238 h 278"/>
                  <a:gd name="T2" fmla="*/ 259 w 266"/>
                  <a:gd name="T3" fmla="*/ 206 h 278"/>
                  <a:gd name="T4" fmla="*/ 243 w 266"/>
                  <a:gd name="T5" fmla="*/ 183 h 278"/>
                  <a:gd name="T6" fmla="*/ 222 w 266"/>
                  <a:gd name="T7" fmla="*/ 141 h 278"/>
                  <a:gd name="T8" fmla="*/ 228 w 266"/>
                  <a:gd name="T9" fmla="*/ 108 h 278"/>
                  <a:gd name="T10" fmla="*/ 241 w 266"/>
                  <a:gd name="T11" fmla="*/ 85 h 278"/>
                  <a:gd name="T12" fmla="*/ 202 w 266"/>
                  <a:gd name="T13" fmla="*/ 58 h 278"/>
                  <a:gd name="T14" fmla="*/ 182 w 266"/>
                  <a:gd name="T15" fmla="*/ 38 h 278"/>
                  <a:gd name="T16" fmla="*/ 146 w 266"/>
                  <a:gd name="T17" fmla="*/ 56 h 278"/>
                  <a:gd name="T18" fmla="*/ 126 w 266"/>
                  <a:gd name="T19" fmla="*/ 50 h 278"/>
                  <a:gd name="T20" fmla="*/ 104 w 266"/>
                  <a:gd name="T21" fmla="*/ 7 h 278"/>
                  <a:gd name="T22" fmla="*/ 80 w 266"/>
                  <a:gd name="T23" fmla="*/ 17 h 278"/>
                  <a:gd name="T24" fmla="*/ 47 w 266"/>
                  <a:gd name="T25" fmla="*/ 19 h 278"/>
                  <a:gd name="T26" fmla="*/ 26 w 266"/>
                  <a:gd name="T27" fmla="*/ 38 h 278"/>
                  <a:gd name="T28" fmla="*/ 19 w 266"/>
                  <a:gd name="T29" fmla="*/ 69 h 278"/>
                  <a:gd name="T30" fmla="*/ 5 w 266"/>
                  <a:gd name="T31" fmla="*/ 92 h 278"/>
                  <a:gd name="T32" fmla="*/ 44 w 266"/>
                  <a:gd name="T33" fmla="*/ 119 h 278"/>
                  <a:gd name="T34" fmla="*/ 63 w 266"/>
                  <a:gd name="T35" fmla="*/ 139 h 278"/>
                  <a:gd name="T36" fmla="*/ 102 w 266"/>
                  <a:gd name="T37" fmla="*/ 122 h 278"/>
                  <a:gd name="T38" fmla="*/ 122 w 266"/>
                  <a:gd name="T39" fmla="*/ 129 h 278"/>
                  <a:gd name="T40" fmla="*/ 142 w 266"/>
                  <a:gd name="T41" fmla="*/ 172 h 278"/>
                  <a:gd name="T42" fmla="*/ 136 w 266"/>
                  <a:gd name="T43" fmla="*/ 204 h 278"/>
                  <a:gd name="T44" fmla="*/ 124 w 266"/>
                  <a:gd name="T45" fmla="*/ 227 h 278"/>
                  <a:gd name="T46" fmla="*/ 161 w 266"/>
                  <a:gd name="T47" fmla="*/ 253 h 278"/>
                  <a:gd name="T48" fmla="*/ 181 w 266"/>
                  <a:gd name="T49" fmla="*/ 273 h 278"/>
                  <a:gd name="T50" fmla="*/ 220 w 266"/>
                  <a:gd name="T51" fmla="*/ 256 h 278"/>
                  <a:gd name="T52" fmla="*/ 242 w 266"/>
                  <a:gd name="T53" fmla="*/ 261 h 278"/>
                  <a:gd name="T54" fmla="*/ 179 w 266"/>
                  <a:gd name="T55" fmla="*/ 54 h 278"/>
                  <a:gd name="T56" fmla="*/ 199 w 266"/>
                  <a:gd name="T57" fmla="*/ 61 h 278"/>
                  <a:gd name="T58" fmla="*/ 219 w 266"/>
                  <a:gd name="T59" fmla="*/ 103 h 278"/>
                  <a:gd name="T60" fmla="*/ 214 w 266"/>
                  <a:gd name="T61" fmla="*/ 136 h 278"/>
                  <a:gd name="T62" fmla="*/ 198 w 266"/>
                  <a:gd name="T63" fmla="*/ 151 h 278"/>
                  <a:gd name="T64" fmla="*/ 164 w 266"/>
                  <a:gd name="T65" fmla="*/ 154 h 278"/>
                  <a:gd name="T66" fmla="*/ 125 w 266"/>
                  <a:gd name="T67" fmla="*/ 126 h 278"/>
                  <a:gd name="T68" fmla="*/ 121 w 266"/>
                  <a:gd name="T69" fmla="*/ 104 h 278"/>
                  <a:gd name="T70" fmla="*/ 142 w 266"/>
                  <a:gd name="T71" fmla="*/ 72 h 278"/>
                  <a:gd name="T72" fmla="*/ 179 w 266"/>
                  <a:gd name="T73" fmla="*/ 54 h 278"/>
                  <a:gd name="T74" fmla="*/ 65 w 266"/>
                  <a:gd name="T75" fmla="*/ 119 h 278"/>
                  <a:gd name="T76" fmla="*/ 26 w 266"/>
                  <a:gd name="T77" fmla="*/ 92 h 278"/>
                  <a:gd name="T78" fmla="*/ 23 w 266"/>
                  <a:gd name="T79" fmla="*/ 71 h 278"/>
                  <a:gd name="T80" fmla="*/ 46 w 266"/>
                  <a:gd name="T81" fmla="*/ 39 h 278"/>
                  <a:gd name="T82" fmla="*/ 81 w 266"/>
                  <a:gd name="T83" fmla="*/ 21 h 278"/>
                  <a:gd name="T84" fmla="*/ 101 w 266"/>
                  <a:gd name="T85" fmla="*/ 28 h 278"/>
                  <a:gd name="T86" fmla="*/ 122 w 266"/>
                  <a:gd name="T87" fmla="*/ 71 h 278"/>
                  <a:gd name="T88" fmla="*/ 116 w 266"/>
                  <a:gd name="T89" fmla="*/ 102 h 278"/>
                  <a:gd name="T90" fmla="*/ 101 w 266"/>
                  <a:gd name="T91" fmla="*/ 118 h 278"/>
                  <a:gd name="T92" fmla="*/ 185 w 266"/>
                  <a:gd name="T93" fmla="*/ 258 h 278"/>
                  <a:gd name="T94" fmla="*/ 165 w 266"/>
                  <a:gd name="T95" fmla="*/ 250 h 278"/>
                  <a:gd name="T96" fmla="*/ 145 w 266"/>
                  <a:gd name="T97" fmla="*/ 209 h 278"/>
                  <a:gd name="T98" fmla="*/ 151 w 266"/>
                  <a:gd name="T99" fmla="*/ 177 h 278"/>
                  <a:gd name="T100" fmla="*/ 167 w 266"/>
                  <a:gd name="T101" fmla="*/ 161 h 278"/>
                  <a:gd name="T102" fmla="*/ 201 w 266"/>
                  <a:gd name="T103" fmla="*/ 159 h 278"/>
                  <a:gd name="T104" fmla="*/ 239 w 266"/>
                  <a:gd name="T105" fmla="*/ 186 h 278"/>
                  <a:gd name="T106" fmla="*/ 244 w 266"/>
                  <a:gd name="T107" fmla="*/ 208 h 278"/>
                  <a:gd name="T108" fmla="*/ 223 w 266"/>
                  <a:gd name="T109" fmla="*/ 240 h 278"/>
                  <a:gd name="T110" fmla="*/ 185 w 266"/>
                  <a:gd name="T111" fmla="*/ 258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66" h="278">
                    <a:moveTo>
                      <a:pt x="243" y="241"/>
                    </a:moveTo>
                    <a:cubicBezTo>
                      <a:pt x="242" y="240"/>
                      <a:pt x="240" y="238"/>
                      <a:pt x="238" y="238"/>
                    </a:cubicBezTo>
                    <a:cubicBezTo>
                      <a:pt x="248" y="209"/>
                      <a:pt x="248" y="209"/>
                      <a:pt x="248" y="209"/>
                    </a:cubicBezTo>
                    <a:cubicBezTo>
                      <a:pt x="252" y="209"/>
                      <a:pt x="256" y="208"/>
                      <a:pt x="259" y="206"/>
                    </a:cubicBezTo>
                    <a:cubicBezTo>
                      <a:pt x="265" y="201"/>
                      <a:pt x="266" y="192"/>
                      <a:pt x="261" y="186"/>
                    </a:cubicBezTo>
                    <a:cubicBezTo>
                      <a:pt x="256" y="181"/>
                      <a:pt x="249" y="180"/>
                      <a:pt x="243" y="183"/>
                    </a:cubicBezTo>
                    <a:cubicBezTo>
                      <a:pt x="222" y="159"/>
                      <a:pt x="222" y="159"/>
                      <a:pt x="222" y="159"/>
                    </a:cubicBezTo>
                    <a:cubicBezTo>
                      <a:pt x="227" y="154"/>
                      <a:pt x="227" y="146"/>
                      <a:pt x="222" y="141"/>
                    </a:cubicBezTo>
                    <a:cubicBezTo>
                      <a:pt x="221" y="140"/>
                      <a:pt x="220" y="138"/>
                      <a:pt x="218" y="138"/>
                    </a:cubicBezTo>
                    <a:cubicBezTo>
                      <a:pt x="228" y="108"/>
                      <a:pt x="228" y="108"/>
                      <a:pt x="228" y="108"/>
                    </a:cubicBezTo>
                    <a:cubicBezTo>
                      <a:pt x="232" y="108"/>
                      <a:pt x="236" y="107"/>
                      <a:pt x="239" y="104"/>
                    </a:cubicBezTo>
                    <a:cubicBezTo>
                      <a:pt x="245" y="99"/>
                      <a:pt x="246" y="90"/>
                      <a:pt x="241" y="85"/>
                    </a:cubicBezTo>
                    <a:cubicBezTo>
                      <a:pt x="236" y="79"/>
                      <a:pt x="229" y="78"/>
                      <a:pt x="223" y="82"/>
                    </a:cubicBezTo>
                    <a:cubicBezTo>
                      <a:pt x="202" y="58"/>
                      <a:pt x="202" y="58"/>
                      <a:pt x="202" y="58"/>
                    </a:cubicBezTo>
                    <a:cubicBezTo>
                      <a:pt x="207" y="53"/>
                      <a:pt x="207" y="45"/>
                      <a:pt x="202" y="40"/>
                    </a:cubicBezTo>
                    <a:cubicBezTo>
                      <a:pt x="197" y="34"/>
                      <a:pt x="188" y="33"/>
                      <a:pt x="182" y="38"/>
                    </a:cubicBezTo>
                    <a:cubicBezTo>
                      <a:pt x="179" y="41"/>
                      <a:pt x="177" y="45"/>
                      <a:pt x="178" y="50"/>
                    </a:cubicBezTo>
                    <a:cubicBezTo>
                      <a:pt x="146" y="56"/>
                      <a:pt x="146" y="56"/>
                      <a:pt x="146" y="56"/>
                    </a:cubicBezTo>
                    <a:cubicBezTo>
                      <a:pt x="145" y="55"/>
                      <a:pt x="145" y="53"/>
                      <a:pt x="144" y="52"/>
                    </a:cubicBezTo>
                    <a:cubicBezTo>
                      <a:pt x="139" y="47"/>
                      <a:pt x="131" y="46"/>
                      <a:pt x="126" y="50"/>
                    </a:cubicBezTo>
                    <a:cubicBezTo>
                      <a:pt x="104" y="25"/>
                      <a:pt x="104" y="25"/>
                      <a:pt x="104" y="25"/>
                    </a:cubicBezTo>
                    <a:cubicBezTo>
                      <a:pt x="109" y="20"/>
                      <a:pt x="109" y="12"/>
                      <a:pt x="104" y="7"/>
                    </a:cubicBezTo>
                    <a:cubicBezTo>
                      <a:pt x="99" y="1"/>
                      <a:pt x="90" y="0"/>
                      <a:pt x="85" y="5"/>
                    </a:cubicBezTo>
                    <a:cubicBezTo>
                      <a:pt x="81" y="8"/>
                      <a:pt x="79" y="13"/>
                      <a:pt x="80" y="17"/>
                    </a:cubicBezTo>
                    <a:cubicBezTo>
                      <a:pt x="49" y="23"/>
                      <a:pt x="49" y="23"/>
                      <a:pt x="49" y="23"/>
                    </a:cubicBezTo>
                    <a:cubicBezTo>
                      <a:pt x="49" y="22"/>
                      <a:pt x="48" y="20"/>
                      <a:pt x="47" y="19"/>
                    </a:cubicBezTo>
                    <a:cubicBezTo>
                      <a:pt x="42" y="14"/>
                      <a:pt x="33" y="13"/>
                      <a:pt x="28" y="18"/>
                    </a:cubicBezTo>
                    <a:cubicBezTo>
                      <a:pt x="22" y="23"/>
                      <a:pt x="21" y="32"/>
                      <a:pt x="26" y="38"/>
                    </a:cubicBezTo>
                    <a:cubicBezTo>
                      <a:pt x="27" y="39"/>
                      <a:pt x="28" y="40"/>
                      <a:pt x="29" y="40"/>
                    </a:cubicBezTo>
                    <a:cubicBezTo>
                      <a:pt x="19" y="69"/>
                      <a:pt x="19" y="69"/>
                      <a:pt x="19" y="69"/>
                    </a:cubicBezTo>
                    <a:cubicBezTo>
                      <a:pt x="15" y="68"/>
                      <a:pt x="10" y="69"/>
                      <a:pt x="7" y="72"/>
                    </a:cubicBezTo>
                    <a:cubicBezTo>
                      <a:pt x="1" y="77"/>
                      <a:pt x="0" y="86"/>
                      <a:pt x="5" y="92"/>
                    </a:cubicBezTo>
                    <a:cubicBezTo>
                      <a:pt x="10" y="97"/>
                      <a:pt x="17" y="98"/>
                      <a:pt x="23" y="95"/>
                    </a:cubicBezTo>
                    <a:cubicBezTo>
                      <a:pt x="44" y="119"/>
                      <a:pt x="44" y="119"/>
                      <a:pt x="44" y="119"/>
                    </a:cubicBezTo>
                    <a:cubicBezTo>
                      <a:pt x="39" y="124"/>
                      <a:pt x="39" y="132"/>
                      <a:pt x="44" y="137"/>
                    </a:cubicBezTo>
                    <a:cubicBezTo>
                      <a:pt x="49" y="143"/>
                      <a:pt x="57" y="144"/>
                      <a:pt x="63" y="139"/>
                    </a:cubicBezTo>
                    <a:cubicBezTo>
                      <a:pt x="66" y="136"/>
                      <a:pt x="68" y="132"/>
                      <a:pt x="68" y="128"/>
                    </a:cubicBezTo>
                    <a:cubicBezTo>
                      <a:pt x="102" y="122"/>
                      <a:pt x="102" y="122"/>
                      <a:pt x="102" y="122"/>
                    </a:cubicBezTo>
                    <a:cubicBezTo>
                      <a:pt x="103" y="123"/>
                      <a:pt x="103" y="124"/>
                      <a:pt x="104" y="125"/>
                    </a:cubicBezTo>
                    <a:cubicBezTo>
                      <a:pt x="110" y="132"/>
                      <a:pt x="115" y="133"/>
                      <a:pt x="122" y="129"/>
                    </a:cubicBezTo>
                    <a:cubicBezTo>
                      <a:pt x="143" y="153"/>
                      <a:pt x="143" y="153"/>
                      <a:pt x="143" y="153"/>
                    </a:cubicBezTo>
                    <a:cubicBezTo>
                      <a:pt x="138" y="159"/>
                      <a:pt x="138" y="167"/>
                      <a:pt x="142" y="172"/>
                    </a:cubicBezTo>
                    <a:cubicBezTo>
                      <a:pt x="144" y="174"/>
                      <a:pt x="145" y="175"/>
                      <a:pt x="146" y="175"/>
                    </a:cubicBezTo>
                    <a:cubicBezTo>
                      <a:pt x="136" y="204"/>
                      <a:pt x="136" y="204"/>
                      <a:pt x="136" y="204"/>
                    </a:cubicBezTo>
                    <a:cubicBezTo>
                      <a:pt x="132" y="204"/>
                      <a:pt x="128" y="205"/>
                      <a:pt x="125" y="208"/>
                    </a:cubicBezTo>
                    <a:cubicBezTo>
                      <a:pt x="119" y="213"/>
                      <a:pt x="119" y="221"/>
                      <a:pt x="124" y="227"/>
                    </a:cubicBezTo>
                    <a:cubicBezTo>
                      <a:pt x="128" y="233"/>
                      <a:pt x="136" y="234"/>
                      <a:pt x="142" y="230"/>
                    </a:cubicBezTo>
                    <a:cubicBezTo>
                      <a:pt x="161" y="253"/>
                      <a:pt x="161" y="253"/>
                      <a:pt x="161" y="253"/>
                    </a:cubicBezTo>
                    <a:cubicBezTo>
                      <a:pt x="157" y="258"/>
                      <a:pt x="157" y="266"/>
                      <a:pt x="161" y="271"/>
                    </a:cubicBezTo>
                    <a:cubicBezTo>
                      <a:pt x="166" y="277"/>
                      <a:pt x="175" y="278"/>
                      <a:pt x="181" y="273"/>
                    </a:cubicBezTo>
                    <a:cubicBezTo>
                      <a:pt x="184" y="270"/>
                      <a:pt x="186" y="266"/>
                      <a:pt x="186" y="263"/>
                    </a:cubicBezTo>
                    <a:cubicBezTo>
                      <a:pt x="220" y="256"/>
                      <a:pt x="220" y="256"/>
                      <a:pt x="220" y="256"/>
                    </a:cubicBezTo>
                    <a:cubicBezTo>
                      <a:pt x="220" y="257"/>
                      <a:pt x="221" y="259"/>
                      <a:pt x="222" y="260"/>
                    </a:cubicBezTo>
                    <a:cubicBezTo>
                      <a:pt x="227" y="265"/>
                      <a:pt x="236" y="266"/>
                      <a:pt x="242" y="261"/>
                    </a:cubicBezTo>
                    <a:cubicBezTo>
                      <a:pt x="248" y="256"/>
                      <a:pt x="248" y="247"/>
                      <a:pt x="243" y="241"/>
                    </a:cubicBezTo>
                    <a:close/>
                    <a:moveTo>
                      <a:pt x="179" y="54"/>
                    </a:moveTo>
                    <a:cubicBezTo>
                      <a:pt x="179" y="56"/>
                      <a:pt x="180" y="57"/>
                      <a:pt x="181" y="58"/>
                    </a:cubicBezTo>
                    <a:cubicBezTo>
                      <a:pt x="185" y="63"/>
                      <a:pt x="193" y="64"/>
                      <a:pt x="199" y="61"/>
                    </a:cubicBezTo>
                    <a:cubicBezTo>
                      <a:pt x="219" y="85"/>
                      <a:pt x="219" y="85"/>
                      <a:pt x="219" y="85"/>
                    </a:cubicBezTo>
                    <a:cubicBezTo>
                      <a:pt x="215" y="90"/>
                      <a:pt x="215" y="98"/>
                      <a:pt x="219" y="103"/>
                    </a:cubicBezTo>
                    <a:cubicBezTo>
                      <a:pt x="221" y="104"/>
                      <a:pt x="222" y="106"/>
                      <a:pt x="224" y="106"/>
                    </a:cubicBezTo>
                    <a:cubicBezTo>
                      <a:pt x="214" y="136"/>
                      <a:pt x="214" y="136"/>
                      <a:pt x="214" y="136"/>
                    </a:cubicBezTo>
                    <a:cubicBezTo>
                      <a:pt x="210" y="136"/>
                      <a:pt x="206" y="137"/>
                      <a:pt x="202" y="139"/>
                    </a:cubicBezTo>
                    <a:cubicBezTo>
                      <a:pt x="199" y="142"/>
                      <a:pt x="197" y="147"/>
                      <a:pt x="198" y="151"/>
                    </a:cubicBezTo>
                    <a:cubicBezTo>
                      <a:pt x="166" y="157"/>
                      <a:pt x="166" y="157"/>
                      <a:pt x="166" y="157"/>
                    </a:cubicBezTo>
                    <a:cubicBezTo>
                      <a:pt x="165" y="156"/>
                      <a:pt x="165" y="155"/>
                      <a:pt x="164" y="154"/>
                    </a:cubicBezTo>
                    <a:cubicBezTo>
                      <a:pt x="159" y="149"/>
                      <a:pt x="152" y="148"/>
                      <a:pt x="146" y="151"/>
                    </a:cubicBezTo>
                    <a:cubicBezTo>
                      <a:pt x="125" y="126"/>
                      <a:pt x="125" y="126"/>
                      <a:pt x="125" y="126"/>
                    </a:cubicBezTo>
                    <a:cubicBezTo>
                      <a:pt x="130" y="121"/>
                      <a:pt x="130" y="113"/>
                      <a:pt x="125" y="107"/>
                    </a:cubicBezTo>
                    <a:cubicBezTo>
                      <a:pt x="124" y="106"/>
                      <a:pt x="123" y="104"/>
                      <a:pt x="121" y="104"/>
                    </a:cubicBezTo>
                    <a:cubicBezTo>
                      <a:pt x="131" y="75"/>
                      <a:pt x="131" y="75"/>
                      <a:pt x="131" y="75"/>
                    </a:cubicBezTo>
                    <a:cubicBezTo>
                      <a:pt x="135" y="76"/>
                      <a:pt x="139" y="75"/>
                      <a:pt x="142" y="72"/>
                    </a:cubicBezTo>
                    <a:cubicBezTo>
                      <a:pt x="146" y="69"/>
                      <a:pt x="148" y="65"/>
                      <a:pt x="147" y="60"/>
                    </a:cubicBezTo>
                    <a:lnTo>
                      <a:pt x="179" y="54"/>
                    </a:lnTo>
                    <a:close/>
                    <a:moveTo>
                      <a:pt x="68" y="124"/>
                    </a:moveTo>
                    <a:cubicBezTo>
                      <a:pt x="67" y="122"/>
                      <a:pt x="66" y="120"/>
                      <a:pt x="65" y="119"/>
                    </a:cubicBezTo>
                    <a:cubicBezTo>
                      <a:pt x="60" y="114"/>
                      <a:pt x="53" y="112"/>
                      <a:pt x="47" y="116"/>
                    </a:cubicBezTo>
                    <a:cubicBezTo>
                      <a:pt x="26" y="92"/>
                      <a:pt x="26" y="92"/>
                      <a:pt x="26" y="92"/>
                    </a:cubicBezTo>
                    <a:cubicBezTo>
                      <a:pt x="31" y="87"/>
                      <a:pt x="31" y="79"/>
                      <a:pt x="26" y="74"/>
                    </a:cubicBezTo>
                    <a:cubicBezTo>
                      <a:pt x="25" y="73"/>
                      <a:pt x="24" y="72"/>
                      <a:pt x="23" y="71"/>
                    </a:cubicBezTo>
                    <a:cubicBezTo>
                      <a:pt x="33" y="42"/>
                      <a:pt x="33" y="42"/>
                      <a:pt x="33" y="42"/>
                    </a:cubicBezTo>
                    <a:cubicBezTo>
                      <a:pt x="37" y="43"/>
                      <a:pt x="42" y="42"/>
                      <a:pt x="46" y="39"/>
                    </a:cubicBezTo>
                    <a:cubicBezTo>
                      <a:pt x="50" y="36"/>
                      <a:pt x="51" y="32"/>
                      <a:pt x="51" y="27"/>
                    </a:cubicBezTo>
                    <a:cubicBezTo>
                      <a:pt x="81" y="21"/>
                      <a:pt x="81" y="21"/>
                      <a:pt x="81" y="21"/>
                    </a:cubicBezTo>
                    <a:cubicBezTo>
                      <a:pt x="81" y="23"/>
                      <a:pt x="82" y="24"/>
                      <a:pt x="83" y="25"/>
                    </a:cubicBezTo>
                    <a:cubicBezTo>
                      <a:pt x="88" y="31"/>
                      <a:pt x="95" y="32"/>
                      <a:pt x="101" y="28"/>
                    </a:cubicBezTo>
                    <a:cubicBezTo>
                      <a:pt x="122" y="53"/>
                      <a:pt x="122" y="53"/>
                      <a:pt x="122" y="53"/>
                    </a:cubicBezTo>
                    <a:cubicBezTo>
                      <a:pt x="118" y="58"/>
                      <a:pt x="118" y="66"/>
                      <a:pt x="122" y="71"/>
                    </a:cubicBezTo>
                    <a:cubicBezTo>
                      <a:pt x="124" y="72"/>
                      <a:pt x="125" y="73"/>
                      <a:pt x="126" y="74"/>
                    </a:cubicBezTo>
                    <a:cubicBezTo>
                      <a:pt x="116" y="102"/>
                      <a:pt x="116" y="102"/>
                      <a:pt x="116" y="102"/>
                    </a:cubicBezTo>
                    <a:cubicBezTo>
                      <a:pt x="113" y="102"/>
                      <a:pt x="109" y="103"/>
                      <a:pt x="106" y="106"/>
                    </a:cubicBezTo>
                    <a:cubicBezTo>
                      <a:pt x="102" y="109"/>
                      <a:pt x="100" y="113"/>
                      <a:pt x="101" y="118"/>
                    </a:cubicBezTo>
                    <a:lnTo>
                      <a:pt x="68" y="124"/>
                    </a:lnTo>
                    <a:close/>
                    <a:moveTo>
                      <a:pt x="185" y="258"/>
                    </a:moveTo>
                    <a:cubicBezTo>
                      <a:pt x="185" y="256"/>
                      <a:pt x="184" y="254"/>
                      <a:pt x="183" y="253"/>
                    </a:cubicBezTo>
                    <a:cubicBezTo>
                      <a:pt x="178" y="248"/>
                      <a:pt x="171" y="247"/>
                      <a:pt x="165" y="250"/>
                    </a:cubicBezTo>
                    <a:cubicBezTo>
                      <a:pt x="145" y="227"/>
                      <a:pt x="145" y="227"/>
                      <a:pt x="145" y="227"/>
                    </a:cubicBezTo>
                    <a:cubicBezTo>
                      <a:pt x="150" y="222"/>
                      <a:pt x="150" y="214"/>
                      <a:pt x="145" y="209"/>
                    </a:cubicBezTo>
                    <a:cubicBezTo>
                      <a:pt x="144" y="208"/>
                      <a:pt x="142" y="206"/>
                      <a:pt x="141" y="206"/>
                    </a:cubicBezTo>
                    <a:cubicBezTo>
                      <a:pt x="151" y="177"/>
                      <a:pt x="151" y="177"/>
                      <a:pt x="151" y="177"/>
                    </a:cubicBezTo>
                    <a:cubicBezTo>
                      <a:pt x="155" y="177"/>
                      <a:pt x="159" y="176"/>
                      <a:pt x="162" y="174"/>
                    </a:cubicBezTo>
                    <a:cubicBezTo>
                      <a:pt x="166" y="171"/>
                      <a:pt x="168" y="166"/>
                      <a:pt x="167" y="161"/>
                    </a:cubicBezTo>
                    <a:cubicBezTo>
                      <a:pt x="199" y="156"/>
                      <a:pt x="199" y="156"/>
                      <a:pt x="199" y="156"/>
                    </a:cubicBezTo>
                    <a:cubicBezTo>
                      <a:pt x="199" y="157"/>
                      <a:pt x="200" y="158"/>
                      <a:pt x="201" y="159"/>
                    </a:cubicBezTo>
                    <a:cubicBezTo>
                      <a:pt x="205" y="165"/>
                      <a:pt x="213" y="166"/>
                      <a:pt x="219" y="162"/>
                    </a:cubicBezTo>
                    <a:cubicBezTo>
                      <a:pt x="239" y="186"/>
                      <a:pt x="239" y="186"/>
                      <a:pt x="239" y="186"/>
                    </a:cubicBezTo>
                    <a:cubicBezTo>
                      <a:pt x="235" y="191"/>
                      <a:pt x="235" y="199"/>
                      <a:pt x="239" y="204"/>
                    </a:cubicBezTo>
                    <a:cubicBezTo>
                      <a:pt x="241" y="206"/>
                      <a:pt x="242" y="207"/>
                      <a:pt x="244" y="208"/>
                    </a:cubicBezTo>
                    <a:cubicBezTo>
                      <a:pt x="234" y="236"/>
                      <a:pt x="234" y="236"/>
                      <a:pt x="234" y="236"/>
                    </a:cubicBezTo>
                    <a:cubicBezTo>
                      <a:pt x="230" y="236"/>
                      <a:pt x="227" y="237"/>
                      <a:pt x="223" y="240"/>
                    </a:cubicBezTo>
                    <a:cubicBezTo>
                      <a:pt x="220" y="243"/>
                      <a:pt x="218" y="247"/>
                      <a:pt x="219" y="252"/>
                    </a:cubicBezTo>
                    <a:lnTo>
                      <a:pt x="185" y="2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33"/>
              <p:cNvSpPr>
                <a:spLocks noEditPoints="1"/>
              </p:cNvSpPr>
              <p:nvPr/>
            </p:nvSpPr>
            <p:spPr bwMode="auto">
              <a:xfrm>
                <a:off x="7797801" y="2211388"/>
                <a:ext cx="142875" cy="138112"/>
              </a:xfrm>
              <a:custGeom>
                <a:avLst/>
                <a:gdLst>
                  <a:gd name="T0" fmla="*/ 60 w 90"/>
                  <a:gd name="T1" fmla="*/ 0 h 87"/>
                  <a:gd name="T2" fmla="*/ 14 w 90"/>
                  <a:gd name="T3" fmla="*/ 8 h 87"/>
                  <a:gd name="T4" fmla="*/ 0 w 90"/>
                  <a:gd name="T5" fmla="*/ 51 h 87"/>
                  <a:gd name="T6" fmla="*/ 29 w 90"/>
                  <a:gd name="T7" fmla="*/ 87 h 87"/>
                  <a:gd name="T8" fmla="*/ 74 w 90"/>
                  <a:gd name="T9" fmla="*/ 77 h 87"/>
                  <a:gd name="T10" fmla="*/ 90 w 90"/>
                  <a:gd name="T11" fmla="*/ 34 h 87"/>
                  <a:gd name="T12" fmla="*/ 60 w 90"/>
                  <a:gd name="T13" fmla="*/ 0 h 87"/>
                  <a:gd name="T14" fmla="*/ 30 w 90"/>
                  <a:gd name="T15" fmla="*/ 82 h 87"/>
                  <a:gd name="T16" fmla="*/ 4 w 90"/>
                  <a:gd name="T17" fmla="*/ 50 h 87"/>
                  <a:gd name="T18" fmla="*/ 18 w 90"/>
                  <a:gd name="T19" fmla="*/ 12 h 87"/>
                  <a:gd name="T20" fmla="*/ 58 w 90"/>
                  <a:gd name="T21" fmla="*/ 4 h 87"/>
                  <a:gd name="T22" fmla="*/ 85 w 90"/>
                  <a:gd name="T23" fmla="*/ 35 h 87"/>
                  <a:gd name="T24" fmla="*/ 72 w 90"/>
                  <a:gd name="T25" fmla="*/ 74 h 87"/>
                  <a:gd name="T26" fmla="*/ 30 w 90"/>
                  <a:gd name="T27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0" h="87">
                    <a:moveTo>
                      <a:pt x="60" y="0"/>
                    </a:moveTo>
                    <a:lnTo>
                      <a:pt x="14" y="8"/>
                    </a:lnTo>
                    <a:lnTo>
                      <a:pt x="0" y="51"/>
                    </a:lnTo>
                    <a:lnTo>
                      <a:pt x="29" y="87"/>
                    </a:lnTo>
                    <a:lnTo>
                      <a:pt x="74" y="77"/>
                    </a:lnTo>
                    <a:lnTo>
                      <a:pt x="90" y="34"/>
                    </a:lnTo>
                    <a:lnTo>
                      <a:pt x="60" y="0"/>
                    </a:lnTo>
                    <a:close/>
                    <a:moveTo>
                      <a:pt x="30" y="82"/>
                    </a:moveTo>
                    <a:lnTo>
                      <a:pt x="4" y="50"/>
                    </a:lnTo>
                    <a:lnTo>
                      <a:pt x="18" y="12"/>
                    </a:lnTo>
                    <a:lnTo>
                      <a:pt x="58" y="4"/>
                    </a:lnTo>
                    <a:lnTo>
                      <a:pt x="85" y="35"/>
                    </a:lnTo>
                    <a:lnTo>
                      <a:pt x="72" y="74"/>
                    </a:lnTo>
                    <a:lnTo>
                      <a:pt x="30" y="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34"/>
              <p:cNvSpPr>
                <a:spLocks noEditPoints="1"/>
              </p:cNvSpPr>
              <p:nvPr/>
            </p:nvSpPr>
            <p:spPr bwMode="auto">
              <a:xfrm>
                <a:off x="7761288" y="2027238"/>
                <a:ext cx="142875" cy="136525"/>
              </a:xfrm>
              <a:custGeom>
                <a:avLst/>
                <a:gdLst>
                  <a:gd name="T0" fmla="*/ 29 w 90"/>
                  <a:gd name="T1" fmla="*/ 86 h 86"/>
                  <a:gd name="T2" fmla="*/ 74 w 90"/>
                  <a:gd name="T3" fmla="*/ 78 h 86"/>
                  <a:gd name="T4" fmla="*/ 90 w 90"/>
                  <a:gd name="T5" fmla="*/ 34 h 86"/>
                  <a:gd name="T6" fmla="*/ 60 w 90"/>
                  <a:gd name="T7" fmla="*/ 0 h 86"/>
                  <a:gd name="T8" fmla="*/ 15 w 90"/>
                  <a:gd name="T9" fmla="*/ 8 h 86"/>
                  <a:gd name="T10" fmla="*/ 0 w 90"/>
                  <a:gd name="T11" fmla="*/ 52 h 86"/>
                  <a:gd name="T12" fmla="*/ 29 w 90"/>
                  <a:gd name="T13" fmla="*/ 86 h 86"/>
                  <a:gd name="T14" fmla="*/ 58 w 90"/>
                  <a:gd name="T15" fmla="*/ 5 h 86"/>
                  <a:gd name="T16" fmla="*/ 85 w 90"/>
                  <a:gd name="T17" fmla="*/ 36 h 86"/>
                  <a:gd name="T18" fmla="*/ 72 w 90"/>
                  <a:gd name="T19" fmla="*/ 74 h 86"/>
                  <a:gd name="T20" fmla="*/ 31 w 90"/>
                  <a:gd name="T21" fmla="*/ 81 h 86"/>
                  <a:gd name="T22" fmla="*/ 4 w 90"/>
                  <a:gd name="T23" fmla="*/ 50 h 86"/>
                  <a:gd name="T24" fmla="*/ 18 w 90"/>
                  <a:gd name="T25" fmla="*/ 12 h 86"/>
                  <a:gd name="T26" fmla="*/ 58 w 90"/>
                  <a:gd name="T27" fmla="*/ 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0" h="86">
                    <a:moveTo>
                      <a:pt x="29" y="86"/>
                    </a:moveTo>
                    <a:lnTo>
                      <a:pt x="74" y="78"/>
                    </a:lnTo>
                    <a:lnTo>
                      <a:pt x="90" y="34"/>
                    </a:lnTo>
                    <a:lnTo>
                      <a:pt x="60" y="0"/>
                    </a:lnTo>
                    <a:lnTo>
                      <a:pt x="15" y="8"/>
                    </a:lnTo>
                    <a:lnTo>
                      <a:pt x="0" y="52"/>
                    </a:lnTo>
                    <a:lnTo>
                      <a:pt x="29" y="86"/>
                    </a:lnTo>
                    <a:close/>
                    <a:moveTo>
                      <a:pt x="58" y="5"/>
                    </a:moveTo>
                    <a:lnTo>
                      <a:pt x="85" y="36"/>
                    </a:lnTo>
                    <a:lnTo>
                      <a:pt x="72" y="74"/>
                    </a:lnTo>
                    <a:lnTo>
                      <a:pt x="31" y="81"/>
                    </a:lnTo>
                    <a:lnTo>
                      <a:pt x="4" y="50"/>
                    </a:lnTo>
                    <a:lnTo>
                      <a:pt x="18" y="12"/>
                    </a:lnTo>
                    <a:lnTo>
                      <a:pt x="58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35"/>
              <p:cNvSpPr>
                <a:spLocks noEditPoints="1"/>
              </p:cNvSpPr>
              <p:nvPr/>
            </p:nvSpPr>
            <p:spPr bwMode="auto">
              <a:xfrm>
                <a:off x="7583488" y="1970088"/>
                <a:ext cx="141288" cy="136525"/>
              </a:xfrm>
              <a:custGeom>
                <a:avLst/>
                <a:gdLst>
                  <a:gd name="T0" fmla="*/ 59 w 89"/>
                  <a:gd name="T1" fmla="*/ 0 h 86"/>
                  <a:gd name="T2" fmla="*/ 14 w 89"/>
                  <a:gd name="T3" fmla="*/ 9 h 86"/>
                  <a:gd name="T4" fmla="*/ 0 w 89"/>
                  <a:gd name="T5" fmla="*/ 52 h 86"/>
                  <a:gd name="T6" fmla="*/ 29 w 89"/>
                  <a:gd name="T7" fmla="*/ 86 h 86"/>
                  <a:gd name="T8" fmla="*/ 74 w 89"/>
                  <a:gd name="T9" fmla="*/ 78 h 86"/>
                  <a:gd name="T10" fmla="*/ 89 w 89"/>
                  <a:gd name="T11" fmla="*/ 35 h 86"/>
                  <a:gd name="T12" fmla="*/ 59 w 89"/>
                  <a:gd name="T13" fmla="*/ 0 h 86"/>
                  <a:gd name="T14" fmla="*/ 31 w 89"/>
                  <a:gd name="T15" fmla="*/ 82 h 86"/>
                  <a:gd name="T16" fmla="*/ 4 w 89"/>
                  <a:gd name="T17" fmla="*/ 51 h 86"/>
                  <a:gd name="T18" fmla="*/ 18 w 89"/>
                  <a:gd name="T19" fmla="*/ 12 h 86"/>
                  <a:gd name="T20" fmla="*/ 58 w 89"/>
                  <a:gd name="T21" fmla="*/ 4 h 86"/>
                  <a:gd name="T22" fmla="*/ 84 w 89"/>
                  <a:gd name="T23" fmla="*/ 36 h 86"/>
                  <a:gd name="T24" fmla="*/ 71 w 89"/>
                  <a:gd name="T25" fmla="*/ 74 h 86"/>
                  <a:gd name="T26" fmla="*/ 31 w 89"/>
                  <a:gd name="T27" fmla="*/ 82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9" h="86">
                    <a:moveTo>
                      <a:pt x="59" y="0"/>
                    </a:moveTo>
                    <a:lnTo>
                      <a:pt x="14" y="9"/>
                    </a:lnTo>
                    <a:lnTo>
                      <a:pt x="0" y="52"/>
                    </a:lnTo>
                    <a:lnTo>
                      <a:pt x="29" y="86"/>
                    </a:lnTo>
                    <a:lnTo>
                      <a:pt x="74" y="78"/>
                    </a:lnTo>
                    <a:lnTo>
                      <a:pt x="89" y="35"/>
                    </a:lnTo>
                    <a:lnTo>
                      <a:pt x="59" y="0"/>
                    </a:lnTo>
                    <a:close/>
                    <a:moveTo>
                      <a:pt x="31" y="82"/>
                    </a:moveTo>
                    <a:lnTo>
                      <a:pt x="4" y="51"/>
                    </a:lnTo>
                    <a:lnTo>
                      <a:pt x="18" y="12"/>
                    </a:lnTo>
                    <a:lnTo>
                      <a:pt x="58" y="4"/>
                    </a:lnTo>
                    <a:lnTo>
                      <a:pt x="84" y="36"/>
                    </a:lnTo>
                    <a:lnTo>
                      <a:pt x="71" y="74"/>
                    </a:lnTo>
                    <a:lnTo>
                      <a:pt x="31" y="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79" name="直接连接符 78"/>
            <p:cNvCxnSpPr/>
            <p:nvPr/>
          </p:nvCxnSpPr>
          <p:spPr>
            <a:xfrm>
              <a:off x="4460250" y="3841579"/>
              <a:ext cx="1589934" cy="0"/>
            </a:xfrm>
            <a:prstGeom prst="line">
              <a:avLst/>
            </a:prstGeom>
            <a:ln w="38100">
              <a:solidFill>
                <a:srgbClr val="38384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文本框 81"/>
            <p:cNvSpPr txBox="1"/>
            <p:nvPr/>
          </p:nvSpPr>
          <p:spPr>
            <a:xfrm>
              <a:off x="6726182" y="3724879"/>
              <a:ext cx="49856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600" dirty="0" smtClean="0">
                  <a:solidFill>
                    <a:srgbClr val="4D4D4D"/>
                  </a:solidFill>
                  <a:latin typeface="微软雅黑" pitchFamily="34" charset="-122"/>
                  <a:ea typeface="微软雅黑" pitchFamily="34" charset="-122"/>
                </a:rPr>
                <a:t>请在此输入您的文字</a:t>
              </a:r>
              <a:r>
                <a:rPr lang="zh-CN" altLang="en-US" sz="1600" dirty="0">
                  <a:solidFill>
                    <a:srgbClr val="4D4D4D"/>
                  </a:solidFill>
                  <a:latin typeface="微软雅黑" pitchFamily="34" charset="-122"/>
                  <a:ea typeface="微软雅黑" pitchFamily="34" charset="-122"/>
                </a:rPr>
                <a:t>内容请在此输入您的文字</a:t>
              </a:r>
              <a:r>
                <a:rPr lang="zh-CN" altLang="en-US" sz="1600" dirty="0" smtClean="0">
                  <a:solidFill>
                    <a:srgbClr val="4D4D4D"/>
                  </a:solidFill>
                  <a:latin typeface="微软雅黑" pitchFamily="34" charset="-122"/>
                  <a:ea typeface="微软雅黑" pitchFamily="34" charset="-122"/>
                </a:rPr>
                <a:t>内容</a:t>
              </a:r>
              <a:endParaRPr lang="zh-CN" altLang="en-US" sz="1600" dirty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993901" y="2480501"/>
            <a:ext cx="9478819" cy="934038"/>
            <a:chOff x="1993901" y="2436959"/>
            <a:chExt cx="9478819" cy="934038"/>
          </a:xfrm>
        </p:grpSpPr>
        <p:sp>
          <p:nvSpPr>
            <p:cNvPr id="9" name="矩形 36"/>
            <p:cNvSpPr/>
            <p:nvPr/>
          </p:nvSpPr>
          <p:spPr>
            <a:xfrm>
              <a:off x="1993901" y="2436959"/>
              <a:ext cx="2188750" cy="934038"/>
            </a:xfrm>
            <a:custGeom>
              <a:avLst/>
              <a:gdLst/>
              <a:ahLst/>
              <a:cxnLst/>
              <a:rect l="l" t="t" r="r" b="b"/>
              <a:pathLst>
                <a:path w="1761959" h="751907">
                  <a:moveTo>
                    <a:pt x="441131" y="0"/>
                  </a:moveTo>
                  <a:lnTo>
                    <a:pt x="1320828" y="0"/>
                  </a:lnTo>
                  <a:lnTo>
                    <a:pt x="1761959" y="751907"/>
                  </a:lnTo>
                  <a:lnTo>
                    <a:pt x="0" y="751907"/>
                  </a:lnTo>
                  <a:close/>
                </a:path>
              </a:pathLst>
            </a:custGeom>
            <a:gradFill>
              <a:gsLst>
                <a:gs pos="0">
                  <a:srgbClr val="018CCC"/>
                </a:gs>
                <a:gs pos="100000">
                  <a:srgbClr val="144C87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entury Gothic" pitchFamily="34" charset="0"/>
              </a:endParaRPr>
            </a:p>
          </p:txBody>
        </p:sp>
        <p:grpSp>
          <p:nvGrpSpPr>
            <p:cNvPr id="61" name="组合 60"/>
            <p:cNvGrpSpPr/>
            <p:nvPr/>
          </p:nvGrpSpPr>
          <p:grpSpPr>
            <a:xfrm>
              <a:off x="3227821" y="2664423"/>
              <a:ext cx="543770" cy="508190"/>
              <a:chOff x="4581525" y="1635125"/>
              <a:chExt cx="1285875" cy="1201738"/>
            </a:xfrm>
            <a:solidFill>
              <a:srgbClr val="FFFFFF"/>
            </a:solidFill>
          </p:grpSpPr>
          <p:sp>
            <p:nvSpPr>
              <p:cNvPr id="62" name="Freeform 37"/>
              <p:cNvSpPr>
                <a:spLocks noEditPoints="1"/>
              </p:cNvSpPr>
              <p:nvPr/>
            </p:nvSpPr>
            <p:spPr bwMode="auto">
              <a:xfrm>
                <a:off x="4581525" y="2270125"/>
                <a:ext cx="560387" cy="561975"/>
              </a:xfrm>
              <a:custGeom>
                <a:avLst/>
                <a:gdLst>
                  <a:gd name="T0" fmla="*/ 137 w 202"/>
                  <a:gd name="T1" fmla="*/ 189 h 202"/>
                  <a:gd name="T2" fmla="*/ 135 w 202"/>
                  <a:gd name="T3" fmla="*/ 177 h 202"/>
                  <a:gd name="T4" fmla="*/ 155 w 202"/>
                  <a:gd name="T5" fmla="*/ 166 h 202"/>
                  <a:gd name="T6" fmla="*/ 164 w 202"/>
                  <a:gd name="T7" fmla="*/ 172 h 202"/>
                  <a:gd name="T8" fmla="*/ 174 w 202"/>
                  <a:gd name="T9" fmla="*/ 170 h 202"/>
                  <a:gd name="T10" fmla="*/ 191 w 202"/>
                  <a:gd name="T11" fmla="*/ 146 h 202"/>
                  <a:gd name="T12" fmla="*/ 189 w 202"/>
                  <a:gd name="T13" fmla="*/ 136 h 202"/>
                  <a:gd name="T14" fmla="*/ 182 w 202"/>
                  <a:gd name="T15" fmla="*/ 131 h 202"/>
                  <a:gd name="T16" fmla="*/ 188 w 202"/>
                  <a:gd name="T17" fmla="*/ 109 h 202"/>
                  <a:gd name="T18" fmla="*/ 196 w 202"/>
                  <a:gd name="T19" fmla="*/ 108 h 202"/>
                  <a:gd name="T20" fmla="*/ 202 w 202"/>
                  <a:gd name="T21" fmla="*/ 100 h 202"/>
                  <a:gd name="T22" fmla="*/ 197 w 202"/>
                  <a:gd name="T23" fmla="*/ 71 h 202"/>
                  <a:gd name="T24" fmla="*/ 189 w 202"/>
                  <a:gd name="T25" fmla="*/ 65 h 202"/>
                  <a:gd name="T26" fmla="*/ 183 w 202"/>
                  <a:gd name="T27" fmla="*/ 66 h 202"/>
                  <a:gd name="T28" fmla="*/ 169 w 202"/>
                  <a:gd name="T29" fmla="*/ 42 h 202"/>
                  <a:gd name="T30" fmla="*/ 172 w 202"/>
                  <a:gd name="T31" fmla="*/ 38 h 202"/>
                  <a:gd name="T32" fmla="*/ 170 w 202"/>
                  <a:gd name="T33" fmla="*/ 28 h 202"/>
                  <a:gd name="T34" fmla="*/ 146 w 202"/>
                  <a:gd name="T35" fmla="*/ 11 h 202"/>
                  <a:gd name="T36" fmla="*/ 136 w 202"/>
                  <a:gd name="T37" fmla="*/ 13 h 202"/>
                  <a:gd name="T38" fmla="*/ 134 w 202"/>
                  <a:gd name="T39" fmla="*/ 16 h 202"/>
                  <a:gd name="T40" fmla="*/ 109 w 202"/>
                  <a:gd name="T41" fmla="*/ 11 h 202"/>
                  <a:gd name="T42" fmla="*/ 108 w 202"/>
                  <a:gd name="T43" fmla="*/ 6 h 202"/>
                  <a:gd name="T44" fmla="*/ 100 w 202"/>
                  <a:gd name="T45" fmla="*/ 0 h 202"/>
                  <a:gd name="T46" fmla="*/ 71 w 202"/>
                  <a:gd name="T47" fmla="*/ 5 h 202"/>
                  <a:gd name="T48" fmla="*/ 65 w 202"/>
                  <a:gd name="T49" fmla="*/ 13 h 202"/>
                  <a:gd name="T50" fmla="*/ 66 w 202"/>
                  <a:gd name="T51" fmla="*/ 18 h 202"/>
                  <a:gd name="T52" fmla="*/ 43 w 202"/>
                  <a:gd name="T53" fmla="*/ 34 h 202"/>
                  <a:gd name="T54" fmla="*/ 38 w 202"/>
                  <a:gd name="T55" fmla="*/ 30 h 202"/>
                  <a:gd name="T56" fmla="*/ 28 w 202"/>
                  <a:gd name="T57" fmla="*/ 32 h 202"/>
                  <a:gd name="T58" fmla="*/ 11 w 202"/>
                  <a:gd name="T59" fmla="*/ 56 h 202"/>
                  <a:gd name="T60" fmla="*/ 13 w 202"/>
                  <a:gd name="T61" fmla="*/ 66 h 202"/>
                  <a:gd name="T62" fmla="*/ 20 w 202"/>
                  <a:gd name="T63" fmla="*/ 70 h 202"/>
                  <a:gd name="T64" fmla="*/ 15 w 202"/>
                  <a:gd name="T65" fmla="*/ 92 h 202"/>
                  <a:gd name="T66" fmla="*/ 6 w 202"/>
                  <a:gd name="T67" fmla="*/ 94 h 202"/>
                  <a:gd name="T68" fmla="*/ 1 w 202"/>
                  <a:gd name="T69" fmla="*/ 102 h 202"/>
                  <a:gd name="T70" fmla="*/ 5 w 202"/>
                  <a:gd name="T71" fmla="*/ 131 h 202"/>
                  <a:gd name="T72" fmla="*/ 13 w 202"/>
                  <a:gd name="T73" fmla="*/ 137 h 202"/>
                  <a:gd name="T74" fmla="*/ 24 w 202"/>
                  <a:gd name="T75" fmla="*/ 135 h 202"/>
                  <a:gd name="T76" fmla="*/ 37 w 202"/>
                  <a:gd name="T77" fmla="*/ 154 h 202"/>
                  <a:gd name="T78" fmla="*/ 30 w 202"/>
                  <a:gd name="T79" fmla="*/ 164 h 202"/>
                  <a:gd name="T80" fmla="*/ 32 w 202"/>
                  <a:gd name="T81" fmla="*/ 174 h 202"/>
                  <a:gd name="T82" fmla="*/ 56 w 202"/>
                  <a:gd name="T83" fmla="*/ 191 h 202"/>
                  <a:gd name="T84" fmla="*/ 66 w 202"/>
                  <a:gd name="T85" fmla="*/ 189 h 202"/>
                  <a:gd name="T86" fmla="*/ 73 w 202"/>
                  <a:gd name="T87" fmla="*/ 179 h 202"/>
                  <a:gd name="T88" fmla="*/ 92 w 202"/>
                  <a:gd name="T89" fmla="*/ 183 h 202"/>
                  <a:gd name="T90" fmla="*/ 94 w 202"/>
                  <a:gd name="T91" fmla="*/ 196 h 202"/>
                  <a:gd name="T92" fmla="*/ 102 w 202"/>
                  <a:gd name="T93" fmla="*/ 201 h 202"/>
                  <a:gd name="T94" fmla="*/ 131 w 202"/>
                  <a:gd name="T95" fmla="*/ 197 h 202"/>
                  <a:gd name="T96" fmla="*/ 137 w 202"/>
                  <a:gd name="T97" fmla="*/ 189 h 202"/>
                  <a:gd name="T98" fmla="*/ 56 w 202"/>
                  <a:gd name="T99" fmla="*/ 104 h 202"/>
                  <a:gd name="T100" fmla="*/ 95 w 202"/>
                  <a:gd name="T101" fmla="*/ 51 h 202"/>
                  <a:gd name="T102" fmla="*/ 148 w 202"/>
                  <a:gd name="T103" fmla="*/ 90 h 202"/>
                  <a:gd name="T104" fmla="*/ 109 w 202"/>
                  <a:gd name="T105" fmla="*/ 143 h 202"/>
                  <a:gd name="T106" fmla="*/ 56 w 202"/>
                  <a:gd name="T107" fmla="*/ 104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02" h="202">
                    <a:moveTo>
                      <a:pt x="137" y="189"/>
                    </a:moveTo>
                    <a:cubicBezTo>
                      <a:pt x="135" y="177"/>
                      <a:pt x="135" y="177"/>
                      <a:pt x="135" y="177"/>
                    </a:cubicBezTo>
                    <a:cubicBezTo>
                      <a:pt x="143" y="174"/>
                      <a:pt x="149" y="170"/>
                      <a:pt x="155" y="166"/>
                    </a:cubicBezTo>
                    <a:cubicBezTo>
                      <a:pt x="164" y="172"/>
                      <a:pt x="164" y="172"/>
                      <a:pt x="164" y="172"/>
                    </a:cubicBezTo>
                    <a:cubicBezTo>
                      <a:pt x="167" y="174"/>
                      <a:pt x="172" y="173"/>
                      <a:pt x="174" y="170"/>
                    </a:cubicBezTo>
                    <a:cubicBezTo>
                      <a:pt x="191" y="146"/>
                      <a:pt x="191" y="146"/>
                      <a:pt x="191" y="146"/>
                    </a:cubicBezTo>
                    <a:cubicBezTo>
                      <a:pt x="193" y="143"/>
                      <a:pt x="192" y="138"/>
                      <a:pt x="189" y="136"/>
                    </a:cubicBezTo>
                    <a:cubicBezTo>
                      <a:pt x="182" y="131"/>
                      <a:pt x="182" y="131"/>
                      <a:pt x="182" y="131"/>
                    </a:cubicBezTo>
                    <a:cubicBezTo>
                      <a:pt x="185" y="124"/>
                      <a:pt x="187" y="117"/>
                      <a:pt x="188" y="109"/>
                    </a:cubicBezTo>
                    <a:cubicBezTo>
                      <a:pt x="196" y="108"/>
                      <a:pt x="196" y="108"/>
                      <a:pt x="196" y="108"/>
                    </a:cubicBezTo>
                    <a:cubicBezTo>
                      <a:pt x="200" y="107"/>
                      <a:pt x="202" y="104"/>
                      <a:pt x="202" y="100"/>
                    </a:cubicBezTo>
                    <a:cubicBezTo>
                      <a:pt x="197" y="71"/>
                      <a:pt x="197" y="71"/>
                      <a:pt x="197" y="71"/>
                    </a:cubicBezTo>
                    <a:cubicBezTo>
                      <a:pt x="196" y="67"/>
                      <a:pt x="193" y="64"/>
                      <a:pt x="189" y="65"/>
                    </a:cubicBezTo>
                    <a:cubicBezTo>
                      <a:pt x="183" y="66"/>
                      <a:pt x="183" y="66"/>
                      <a:pt x="183" y="66"/>
                    </a:cubicBezTo>
                    <a:cubicBezTo>
                      <a:pt x="180" y="57"/>
                      <a:pt x="175" y="49"/>
                      <a:pt x="169" y="42"/>
                    </a:cubicBezTo>
                    <a:cubicBezTo>
                      <a:pt x="172" y="38"/>
                      <a:pt x="172" y="38"/>
                      <a:pt x="172" y="38"/>
                    </a:cubicBezTo>
                    <a:cubicBezTo>
                      <a:pt x="174" y="35"/>
                      <a:pt x="173" y="30"/>
                      <a:pt x="170" y="28"/>
                    </a:cubicBezTo>
                    <a:cubicBezTo>
                      <a:pt x="146" y="11"/>
                      <a:pt x="146" y="11"/>
                      <a:pt x="146" y="11"/>
                    </a:cubicBezTo>
                    <a:cubicBezTo>
                      <a:pt x="143" y="9"/>
                      <a:pt x="138" y="10"/>
                      <a:pt x="136" y="13"/>
                    </a:cubicBezTo>
                    <a:cubicBezTo>
                      <a:pt x="134" y="16"/>
                      <a:pt x="134" y="16"/>
                      <a:pt x="134" y="16"/>
                    </a:cubicBezTo>
                    <a:cubicBezTo>
                      <a:pt x="126" y="13"/>
                      <a:pt x="118" y="11"/>
                      <a:pt x="109" y="11"/>
                    </a:cubicBezTo>
                    <a:cubicBezTo>
                      <a:pt x="108" y="6"/>
                      <a:pt x="108" y="6"/>
                      <a:pt x="108" y="6"/>
                    </a:cubicBezTo>
                    <a:cubicBezTo>
                      <a:pt x="108" y="2"/>
                      <a:pt x="104" y="0"/>
                      <a:pt x="100" y="0"/>
                    </a:cubicBezTo>
                    <a:cubicBezTo>
                      <a:pt x="71" y="5"/>
                      <a:pt x="71" y="5"/>
                      <a:pt x="71" y="5"/>
                    </a:cubicBezTo>
                    <a:cubicBezTo>
                      <a:pt x="67" y="6"/>
                      <a:pt x="65" y="9"/>
                      <a:pt x="65" y="13"/>
                    </a:cubicBezTo>
                    <a:cubicBezTo>
                      <a:pt x="66" y="18"/>
                      <a:pt x="66" y="18"/>
                      <a:pt x="66" y="18"/>
                    </a:cubicBezTo>
                    <a:cubicBezTo>
                      <a:pt x="58" y="22"/>
                      <a:pt x="50" y="27"/>
                      <a:pt x="43" y="34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35" y="28"/>
                      <a:pt x="31" y="29"/>
                      <a:pt x="28" y="32"/>
                    </a:cubicBezTo>
                    <a:cubicBezTo>
                      <a:pt x="11" y="56"/>
                      <a:pt x="11" y="56"/>
                      <a:pt x="11" y="56"/>
                    </a:cubicBezTo>
                    <a:cubicBezTo>
                      <a:pt x="9" y="59"/>
                      <a:pt x="10" y="64"/>
                      <a:pt x="13" y="66"/>
                    </a:cubicBezTo>
                    <a:cubicBezTo>
                      <a:pt x="20" y="70"/>
                      <a:pt x="20" y="70"/>
                      <a:pt x="20" y="70"/>
                    </a:cubicBezTo>
                    <a:cubicBezTo>
                      <a:pt x="17" y="77"/>
                      <a:pt x="16" y="85"/>
                      <a:pt x="15" y="92"/>
                    </a:cubicBezTo>
                    <a:cubicBezTo>
                      <a:pt x="6" y="94"/>
                      <a:pt x="6" y="94"/>
                      <a:pt x="6" y="94"/>
                    </a:cubicBezTo>
                    <a:cubicBezTo>
                      <a:pt x="3" y="94"/>
                      <a:pt x="0" y="98"/>
                      <a:pt x="1" y="102"/>
                    </a:cubicBezTo>
                    <a:cubicBezTo>
                      <a:pt x="5" y="131"/>
                      <a:pt x="5" y="131"/>
                      <a:pt x="5" y="131"/>
                    </a:cubicBezTo>
                    <a:cubicBezTo>
                      <a:pt x="6" y="135"/>
                      <a:pt x="9" y="137"/>
                      <a:pt x="13" y="137"/>
                    </a:cubicBezTo>
                    <a:cubicBezTo>
                      <a:pt x="24" y="135"/>
                      <a:pt x="24" y="135"/>
                      <a:pt x="24" y="135"/>
                    </a:cubicBezTo>
                    <a:cubicBezTo>
                      <a:pt x="27" y="142"/>
                      <a:pt x="32" y="149"/>
                      <a:pt x="37" y="154"/>
                    </a:cubicBezTo>
                    <a:cubicBezTo>
                      <a:pt x="30" y="164"/>
                      <a:pt x="30" y="164"/>
                      <a:pt x="30" y="164"/>
                    </a:cubicBezTo>
                    <a:cubicBezTo>
                      <a:pt x="28" y="167"/>
                      <a:pt x="29" y="172"/>
                      <a:pt x="32" y="174"/>
                    </a:cubicBezTo>
                    <a:cubicBezTo>
                      <a:pt x="56" y="191"/>
                      <a:pt x="56" y="191"/>
                      <a:pt x="56" y="191"/>
                    </a:cubicBezTo>
                    <a:cubicBezTo>
                      <a:pt x="59" y="193"/>
                      <a:pt x="64" y="192"/>
                      <a:pt x="66" y="189"/>
                    </a:cubicBezTo>
                    <a:cubicBezTo>
                      <a:pt x="73" y="179"/>
                      <a:pt x="73" y="179"/>
                      <a:pt x="73" y="179"/>
                    </a:cubicBezTo>
                    <a:cubicBezTo>
                      <a:pt x="79" y="181"/>
                      <a:pt x="86" y="183"/>
                      <a:pt x="92" y="183"/>
                    </a:cubicBezTo>
                    <a:cubicBezTo>
                      <a:pt x="94" y="196"/>
                      <a:pt x="94" y="196"/>
                      <a:pt x="94" y="196"/>
                    </a:cubicBezTo>
                    <a:cubicBezTo>
                      <a:pt x="95" y="199"/>
                      <a:pt x="98" y="202"/>
                      <a:pt x="102" y="201"/>
                    </a:cubicBezTo>
                    <a:cubicBezTo>
                      <a:pt x="131" y="197"/>
                      <a:pt x="131" y="197"/>
                      <a:pt x="131" y="197"/>
                    </a:cubicBezTo>
                    <a:cubicBezTo>
                      <a:pt x="135" y="196"/>
                      <a:pt x="138" y="193"/>
                      <a:pt x="137" y="189"/>
                    </a:cubicBezTo>
                    <a:close/>
                    <a:moveTo>
                      <a:pt x="56" y="104"/>
                    </a:moveTo>
                    <a:cubicBezTo>
                      <a:pt x="52" y="79"/>
                      <a:pt x="69" y="55"/>
                      <a:pt x="95" y="51"/>
                    </a:cubicBezTo>
                    <a:cubicBezTo>
                      <a:pt x="120" y="47"/>
                      <a:pt x="144" y="65"/>
                      <a:pt x="148" y="90"/>
                    </a:cubicBezTo>
                    <a:cubicBezTo>
                      <a:pt x="152" y="115"/>
                      <a:pt x="135" y="139"/>
                      <a:pt x="109" y="143"/>
                    </a:cubicBezTo>
                    <a:cubicBezTo>
                      <a:pt x="84" y="147"/>
                      <a:pt x="60" y="130"/>
                      <a:pt x="56" y="1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38"/>
              <p:cNvSpPr>
                <a:spLocks noEditPoints="1"/>
              </p:cNvSpPr>
              <p:nvPr/>
            </p:nvSpPr>
            <p:spPr bwMode="auto">
              <a:xfrm>
                <a:off x="5164138" y="2457450"/>
                <a:ext cx="373062" cy="374650"/>
              </a:xfrm>
              <a:custGeom>
                <a:avLst/>
                <a:gdLst>
                  <a:gd name="T0" fmla="*/ 108 w 134"/>
                  <a:gd name="T1" fmla="*/ 117 h 135"/>
                  <a:gd name="T2" fmla="*/ 104 w 134"/>
                  <a:gd name="T3" fmla="*/ 110 h 135"/>
                  <a:gd name="T4" fmla="*/ 115 w 134"/>
                  <a:gd name="T5" fmla="*/ 98 h 135"/>
                  <a:gd name="T6" fmla="*/ 122 w 134"/>
                  <a:gd name="T7" fmla="*/ 100 h 135"/>
                  <a:gd name="T8" fmla="*/ 128 w 134"/>
                  <a:gd name="T9" fmla="*/ 97 h 135"/>
                  <a:gd name="T10" fmla="*/ 134 w 134"/>
                  <a:gd name="T11" fmla="*/ 78 h 135"/>
                  <a:gd name="T12" fmla="*/ 131 w 134"/>
                  <a:gd name="T13" fmla="*/ 72 h 135"/>
                  <a:gd name="T14" fmla="*/ 125 w 134"/>
                  <a:gd name="T15" fmla="*/ 70 h 135"/>
                  <a:gd name="T16" fmla="*/ 124 w 134"/>
                  <a:gd name="T17" fmla="*/ 55 h 135"/>
                  <a:gd name="T18" fmla="*/ 129 w 134"/>
                  <a:gd name="T19" fmla="*/ 53 h 135"/>
                  <a:gd name="T20" fmla="*/ 131 w 134"/>
                  <a:gd name="T21" fmla="*/ 47 h 135"/>
                  <a:gd name="T22" fmla="*/ 122 w 134"/>
                  <a:gd name="T23" fmla="*/ 29 h 135"/>
                  <a:gd name="T24" fmla="*/ 116 w 134"/>
                  <a:gd name="T25" fmla="*/ 27 h 135"/>
                  <a:gd name="T26" fmla="*/ 112 w 134"/>
                  <a:gd name="T27" fmla="*/ 29 h 135"/>
                  <a:gd name="T28" fmla="*/ 99 w 134"/>
                  <a:gd name="T29" fmla="*/ 16 h 135"/>
                  <a:gd name="T30" fmla="*/ 100 w 134"/>
                  <a:gd name="T31" fmla="*/ 13 h 135"/>
                  <a:gd name="T32" fmla="*/ 97 w 134"/>
                  <a:gd name="T33" fmla="*/ 7 h 135"/>
                  <a:gd name="T34" fmla="*/ 78 w 134"/>
                  <a:gd name="T35" fmla="*/ 1 h 135"/>
                  <a:gd name="T36" fmla="*/ 72 w 134"/>
                  <a:gd name="T37" fmla="*/ 4 h 135"/>
                  <a:gd name="T38" fmla="*/ 71 w 134"/>
                  <a:gd name="T39" fmla="*/ 7 h 135"/>
                  <a:gd name="T40" fmla="*/ 54 w 134"/>
                  <a:gd name="T41" fmla="*/ 8 h 135"/>
                  <a:gd name="T42" fmla="*/ 52 w 134"/>
                  <a:gd name="T43" fmla="*/ 6 h 135"/>
                  <a:gd name="T44" fmla="*/ 46 w 134"/>
                  <a:gd name="T45" fmla="*/ 3 h 135"/>
                  <a:gd name="T46" fmla="*/ 28 w 134"/>
                  <a:gd name="T47" fmla="*/ 12 h 135"/>
                  <a:gd name="T48" fmla="*/ 26 w 134"/>
                  <a:gd name="T49" fmla="*/ 19 h 135"/>
                  <a:gd name="T50" fmla="*/ 28 w 134"/>
                  <a:gd name="T51" fmla="*/ 22 h 135"/>
                  <a:gd name="T52" fmla="*/ 16 w 134"/>
                  <a:gd name="T53" fmla="*/ 36 h 135"/>
                  <a:gd name="T54" fmla="*/ 12 w 134"/>
                  <a:gd name="T55" fmla="*/ 35 h 135"/>
                  <a:gd name="T56" fmla="*/ 6 w 134"/>
                  <a:gd name="T57" fmla="*/ 38 h 135"/>
                  <a:gd name="T58" fmla="*/ 0 w 134"/>
                  <a:gd name="T59" fmla="*/ 57 h 135"/>
                  <a:gd name="T60" fmla="*/ 3 w 134"/>
                  <a:gd name="T61" fmla="*/ 63 h 135"/>
                  <a:gd name="T62" fmla="*/ 9 w 134"/>
                  <a:gd name="T63" fmla="*/ 65 h 135"/>
                  <a:gd name="T64" fmla="*/ 10 w 134"/>
                  <a:gd name="T65" fmla="*/ 79 h 135"/>
                  <a:gd name="T66" fmla="*/ 5 w 134"/>
                  <a:gd name="T67" fmla="*/ 82 h 135"/>
                  <a:gd name="T68" fmla="*/ 3 w 134"/>
                  <a:gd name="T69" fmla="*/ 88 h 135"/>
                  <a:gd name="T70" fmla="*/ 12 w 134"/>
                  <a:gd name="T71" fmla="*/ 106 h 135"/>
                  <a:gd name="T72" fmla="*/ 18 w 134"/>
                  <a:gd name="T73" fmla="*/ 108 h 135"/>
                  <a:gd name="T74" fmla="*/ 25 w 134"/>
                  <a:gd name="T75" fmla="*/ 105 h 135"/>
                  <a:gd name="T76" fmla="*/ 37 w 134"/>
                  <a:gd name="T77" fmla="*/ 115 h 135"/>
                  <a:gd name="T78" fmla="*/ 34 w 134"/>
                  <a:gd name="T79" fmla="*/ 122 h 135"/>
                  <a:gd name="T80" fmla="*/ 37 w 134"/>
                  <a:gd name="T81" fmla="*/ 128 h 135"/>
                  <a:gd name="T82" fmla="*/ 56 w 134"/>
                  <a:gd name="T83" fmla="*/ 134 h 135"/>
                  <a:gd name="T84" fmla="*/ 62 w 134"/>
                  <a:gd name="T85" fmla="*/ 131 h 135"/>
                  <a:gd name="T86" fmla="*/ 65 w 134"/>
                  <a:gd name="T87" fmla="*/ 123 h 135"/>
                  <a:gd name="T88" fmla="*/ 78 w 134"/>
                  <a:gd name="T89" fmla="*/ 122 h 135"/>
                  <a:gd name="T90" fmla="*/ 82 w 134"/>
                  <a:gd name="T91" fmla="*/ 130 h 135"/>
                  <a:gd name="T92" fmla="*/ 88 w 134"/>
                  <a:gd name="T93" fmla="*/ 132 h 135"/>
                  <a:gd name="T94" fmla="*/ 106 w 134"/>
                  <a:gd name="T95" fmla="*/ 123 h 135"/>
                  <a:gd name="T96" fmla="*/ 108 w 134"/>
                  <a:gd name="T97" fmla="*/ 117 h 135"/>
                  <a:gd name="T98" fmla="*/ 39 w 134"/>
                  <a:gd name="T99" fmla="*/ 79 h 135"/>
                  <a:gd name="T100" fmla="*/ 53 w 134"/>
                  <a:gd name="T101" fmla="*/ 37 h 135"/>
                  <a:gd name="T102" fmla="*/ 95 w 134"/>
                  <a:gd name="T103" fmla="*/ 51 h 135"/>
                  <a:gd name="T104" fmla="*/ 81 w 134"/>
                  <a:gd name="T105" fmla="*/ 93 h 135"/>
                  <a:gd name="T106" fmla="*/ 39 w 134"/>
                  <a:gd name="T107" fmla="*/ 79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34" h="135">
                    <a:moveTo>
                      <a:pt x="108" y="117"/>
                    </a:moveTo>
                    <a:cubicBezTo>
                      <a:pt x="104" y="110"/>
                      <a:pt x="104" y="110"/>
                      <a:pt x="104" y="110"/>
                    </a:cubicBezTo>
                    <a:cubicBezTo>
                      <a:pt x="108" y="106"/>
                      <a:pt x="112" y="102"/>
                      <a:pt x="115" y="98"/>
                    </a:cubicBezTo>
                    <a:cubicBezTo>
                      <a:pt x="122" y="100"/>
                      <a:pt x="122" y="100"/>
                      <a:pt x="122" y="100"/>
                    </a:cubicBezTo>
                    <a:cubicBezTo>
                      <a:pt x="124" y="101"/>
                      <a:pt x="127" y="100"/>
                      <a:pt x="128" y="97"/>
                    </a:cubicBezTo>
                    <a:cubicBezTo>
                      <a:pt x="134" y="78"/>
                      <a:pt x="134" y="78"/>
                      <a:pt x="134" y="78"/>
                    </a:cubicBezTo>
                    <a:cubicBezTo>
                      <a:pt x="134" y="76"/>
                      <a:pt x="133" y="73"/>
                      <a:pt x="131" y="72"/>
                    </a:cubicBezTo>
                    <a:cubicBezTo>
                      <a:pt x="125" y="70"/>
                      <a:pt x="125" y="70"/>
                      <a:pt x="125" y="70"/>
                    </a:cubicBezTo>
                    <a:cubicBezTo>
                      <a:pt x="125" y="66"/>
                      <a:pt x="125" y="60"/>
                      <a:pt x="124" y="55"/>
                    </a:cubicBezTo>
                    <a:cubicBezTo>
                      <a:pt x="129" y="53"/>
                      <a:pt x="129" y="53"/>
                      <a:pt x="129" y="53"/>
                    </a:cubicBezTo>
                    <a:cubicBezTo>
                      <a:pt x="131" y="52"/>
                      <a:pt x="132" y="49"/>
                      <a:pt x="131" y="47"/>
                    </a:cubicBezTo>
                    <a:cubicBezTo>
                      <a:pt x="122" y="29"/>
                      <a:pt x="122" y="29"/>
                      <a:pt x="122" y="29"/>
                    </a:cubicBezTo>
                    <a:cubicBezTo>
                      <a:pt x="121" y="27"/>
                      <a:pt x="118" y="26"/>
                      <a:pt x="116" y="27"/>
                    </a:cubicBezTo>
                    <a:cubicBezTo>
                      <a:pt x="112" y="29"/>
                      <a:pt x="112" y="29"/>
                      <a:pt x="112" y="29"/>
                    </a:cubicBezTo>
                    <a:cubicBezTo>
                      <a:pt x="108" y="24"/>
                      <a:pt x="104" y="19"/>
                      <a:pt x="99" y="16"/>
                    </a:cubicBezTo>
                    <a:cubicBezTo>
                      <a:pt x="100" y="13"/>
                      <a:pt x="100" y="13"/>
                      <a:pt x="100" y="13"/>
                    </a:cubicBezTo>
                    <a:cubicBezTo>
                      <a:pt x="100" y="10"/>
                      <a:pt x="99" y="8"/>
                      <a:pt x="97" y="7"/>
                    </a:cubicBezTo>
                    <a:cubicBezTo>
                      <a:pt x="78" y="1"/>
                      <a:pt x="78" y="1"/>
                      <a:pt x="78" y="1"/>
                    </a:cubicBezTo>
                    <a:cubicBezTo>
                      <a:pt x="75" y="0"/>
                      <a:pt x="72" y="2"/>
                      <a:pt x="72" y="4"/>
                    </a:cubicBezTo>
                    <a:cubicBezTo>
                      <a:pt x="71" y="7"/>
                      <a:pt x="71" y="7"/>
                      <a:pt x="71" y="7"/>
                    </a:cubicBezTo>
                    <a:cubicBezTo>
                      <a:pt x="65" y="7"/>
                      <a:pt x="59" y="7"/>
                      <a:pt x="54" y="8"/>
                    </a:cubicBezTo>
                    <a:cubicBezTo>
                      <a:pt x="52" y="6"/>
                      <a:pt x="52" y="6"/>
                      <a:pt x="52" y="6"/>
                    </a:cubicBezTo>
                    <a:cubicBezTo>
                      <a:pt x="51" y="3"/>
                      <a:pt x="48" y="2"/>
                      <a:pt x="46" y="3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26" y="13"/>
                      <a:pt x="25" y="16"/>
                      <a:pt x="26" y="19"/>
                    </a:cubicBezTo>
                    <a:cubicBezTo>
                      <a:pt x="28" y="22"/>
                      <a:pt x="28" y="22"/>
                      <a:pt x="28" y="22"/>
                    </a:cubicBezTo>
                    <a:cubicBezTo>
                      <a:pt x="23" y="26"/>
                      <a:pt x="19" y="31"/>
                      <a:pt x="16" y="36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10" y="34"/>
                      <a:pt x="7" y="36"/>
                      <a:pt x="6" y="38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59"/>
                      <a:pt x="1" y="62"/>
                      <a:pt x="3" y="63"/>
                    </a:cubicBezTo>
                    <a:cubicBezTo>
                      <a:pt x="9" y="65"/>
                      <a:pt x="9" y="65"/>
                      <a:pt x="9" y="65"/>
                    </a:cubicBezTo>
                    <a:cubicBezTo>
                      <a:pt x="9" y="69"/>
                      <a:pt x="9" y="74"/>
                      <a:pt x="10" y="79"/>
                    </a:cubicBezTo>
                    <a:cubicBezTo>
                      <a:pt x="5" y="82"/>
                      <a:pt x="5" y="82"/>
                      <a:pt x="5" y="82"/>
                    </a:cubicBezTo>
                    <a:cubicBezTo>
                      <a:pt x="3" y="83"/>
                      <a:pt x="2" y="86"/>
                      <a:pt x="3" y="88"/>
                    </a:cubicBezTo>
                    <a:cubicBezTo>
                      <a:pt x="12" y="106"/>
                      <a:pt x="12" y="106"/>
                      <a:pt x="12" y="106"/>
                    </a:cubicBezTo>
                    <a:cubicBezTo>
                      <a:pt x="13" y="109"/>
                      <a:pt x="16" y="110"/>
                      <a:pt x="18" y="108"/>
                    </a:cubicBezTo>
                    <a:cubicBezTo>
                      <a:pt x="25" y="105"/>
                      <a:pt x="25" y="105"/>
                      <a:pt x="25" y="105"/>
                    </a:cubicBezTo>
                    <a:cubicBezTo>
                      <a:pt x="28" y="109"/>
                      <a:pt x="32" y="112"/>
                      <a:pt x="37" y="115"/>
                    </a:cubicBezTo>
                    <a:cubicBezTo>
                      <a:pt x="34" y="122"/>
                      <a:pt x="34" y="122"/>
                      <a:pt x="34" y="122"/>
                    </a:cubicBezTo>
                    <a:cubicBezTo>
                      <a:pt x="34" y="125"/>
                      <a:pt x="35" y="127"/>
                      <a:pt x="37" y="128"/>
                    </a:cubicBezTo>
                    <a:cubicBezTo>
                      <a:pt x="56" y="134"/>
                      <a:pt x="56" y="134"/>
                      <a:pt x="56" y="134"/>
                    </a:cubicBezTo>
                    <a:cubicBezTo>
                      <a:pt x="59" y="135"/>
                      <a:pt x="62" y="134"/>
                      <a:pt x="62" y="131"/>
                    </a:cubicBezTo>
                    <a:cubicBezTo>
                      <a:pt x="65" y="123"/>
                      <a:pt x="65" y="123"/>
                      <a:pt x="65" y="123"/>
                    </a:cubicBezTo>
                    <a:cubicBezTo>
                      <a:pt x="69" y="123"/>
                      <a:pt x="74" y="123"/>
                      <a:pt x="78" y="122"/>
                    </a:cubicBezTo>
                    <a:cubicBezTo>
                      <a:pt x="82" y="130"/>
                      <a:pt x="82" y="130"/>
                      <a:pt x="82" y="130"/>
                    </a:cubicBezTo>
                    <a:cubicBezTo>
                      <a:pt x="83" y="132"/>
                      <a:pt x="86" y="133"/>
                      <a:pt x="88" y="132"/>
                    </a:cubicBezTo>
                    <a:cubicBezTo>
                      <a:pt x="106" y="123"/>
                      <a:pt x="106" y="123"/>
                      <a:pt x="106" y="123"/>
                    </a:cubicBezTo>
                    <a:cubicBezTo>
                      <a:pt x="108" y="122"/>
                      <a:pt x="109" y="119"/>
                      <a:pt x="108" y="117"/>
                    </a:cubicBezTo>
                    <a:close/>
                    <a:moveTo>
                      <a:pt x="39" y="79"/>
                    </a:moveTo>
                    <a:cubicBezTo>
                      <a:pt x="31" y="64"/>
                      <a:pt x="37" y="45"/>
                      <a:pt x="53" y="37"/>
                    </a:cubicBezTo>
                    <a:cubicBezTo>
                      <a:pt x="68" y="29"/>
                      <a:pt x="87" y="36"/>
                      <a:pt x="95" y="51"/>
                    </a:cubicBezTo>
                    <a:cubicBezTo>
                      <a:pt x="103" y="67"/>
                      <a:pt x="96" y="85"/>
                      <a:pt x="81" y="93"/>
                    </a:cubicBezTo>
                    <a:cubicBezTo>
                      <a:pt x="65" y="101"/>
                      <a:pt x="47" y="94"/>
                      <a:pt x="39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39"/>
              <p:cNvSpPr>
                <a:spLocks noEditPoints="1"/>
              </p:cNvSpPr>
              <p:nvPr/>
            </p:nvSpPr>
            <p:spPr bwMode="auto">
              <a:xfrm>
                <a:off x="4676775" y="1865313"/>
                <a:ext cx="374650" cy="371475"/>
              </a:xfrm>
              <a:custGeom>
                <a:avLst/>
                <a:gdLst>
                  <a:gd name="T0" fmla="*/ 108 w 135"/>
                  <a:gd name="T1" fmla="*/ 116 h 134"/>
                  <a:gd name="T2" fmla="*/ 105 w 135"/>
                  <a:gd name="T3" fmla="*/ 109 h 134"/>
                  <a:gd name="T4" fmla="*/ 115 w 135"/>
                  <a:gd name="T5" fmla="*/ 98 h 134"/>
                  <a:gd name="T6" fmla="*/ 122 w 135"/>
                  <a:gd name="T7" fmla="*/ 100 h 134"/>
                  <a:gd name="T8" fmla="*/ 128 w 135"/>
                  <a:gd name="T9" fmla="*/ 97 h 134"/>
                  <a:gd name="T10" fmla="*/ 134 w 135"/>
                  <a:gd name="T11" fmla="*/ 78 h 134"/>
                  <a:gd name="T12" fmla="*/ 131 w 135"/>
                  <a:gd name="T13" fmla="*/ 72 h 134"/>
                  <a:gd name="T14" fmla="*/ 125 w 135"/>
                  <a:gd name="T15" fmla="*/ 70 h 134"/>
                  <a:gd name="T16" fmla="*/ 125 w 135"/>
                  <a:gd name="T17" fmla="*/ 55 h 134"/>
                  <a:gd name="T18" fmla="*/ 129 w 135"/>
                  <a:gd name="T19" fmla="*/ 53 h 134"/>
                  <a:gd name="T20" fmla="*/ 131 w 135"/>
                  <a:gd name="T21" fmla="*/ 46 h 134"/>
                  <a:gd name="T22" fmla="*/ 123 w 135"/>
                  <a:gd name="T23" fmla="*/ 28 h 134"/>
                  <a:gd name="T24" fmla="*/ 116 w 135"/>
                  <a:gd name="T25" fmla="*/ 26 h 134"/>
                  <a:gd name="T26" fmla="*/ 113 w 135"/>
                  <a:gd name="T27" fmla="*/ 28 h 134"/>
                  <a:gd name="T28" fmla="*/ 99 w 135"/>
                  <a:gd name="T29" fmla="*/ 16 h 134"/>
                  <a:gd name="T30" fmla="*/ 100 w 135"/>
                  <a:gd name="T31" fmla="*/ 12 h 134"/>
                  <a:gd name="T32" fmla="*/ 97 w 135"/>
                  <a:gd name="T33" fmla="*/ 6 h 134"/>
                  <a:gd name="T34" fmla="*/ 78 w 135"/>
                  <a:gd name="T35" fmla="*/ 0 h 134"/>
                  <a:gd name="T36" fmla="*/ 72 w 135"/>
                  <a:gd name="T37" fmla="*/ 4 h 134"/>
                  <a:gd name="T38" fmla="*/ 71 w 135"/>
                  <a:gd name="T39" fmla="*/ 6 h 134"/>
                  <a:gd name="T40" fmla="*/ 54 w 135"/>
                  <a:gd name="T41" fmla="*/ 8 h 134"/>
                  <a:gd name="T42" fmla="*/ 53 w 135"/>
                  <a:gd name="T43" fmla="*/ 5 h 134"/>
                  <a:gd name="T44" fmla="*/ 46 w 135"/>
                  <a:gd name="T45" fmla="*/ 3 h 134"/>
                  <a:gd name="T46" fmla="*/ 29 w 135"/>
                  <a:gd name="T47" fmla="*/ 12 h 134"/>
                  <a:gd name="T48" fmla="*/ 26 w 135"/>
                  <a:gd name="T49" fmla="*/ 18 h 134"/>
                  <a:gd name="T50" fmla="*/ 28 w 135"/>
                  <a:gd name="T51" fmla="*/ 21 h 134"/>
                  <a:gd name="T52" fmla="*/ 16 w 135"/>
                  <a:gd name="T53" fmla="*/ 36 h 134"/>
                  <a:gd name="T54" fmla="*/ 13 w 135"/>
                  <a:gd name="T55" fmla="*/ 34 h 134"/>
                  <a:gd name="T56" fmla="*/ 7 w 135"/>
                  <a:gd name="T57" fmla="*/ 37 h 134"/>
                  <a:gd name="T58" fmla="*/ 1 w 135"/>
                  <a:gd name="T59" fmla="*/ 56 h 134"/>
                  <a:gd name="T60" fmla="*/ 4 w 135"/>
                  <a:gd name="T61" fmla="*/ 62 h 134"/>
                  <a:gd name="T62" fmla="*/ 9 w 135"/>
                  <a:gd name="T63" fmla="*/ 64 h 134"/>
                  <a:gd name="T64" fmla="*/ 11 w 135"/>
                  <a:gd name="T65" fmla="*/ 79 h 134"/>
                  <a:gd name="T66" fmla="*/ 5 w 135"/>
                  <a:gd name="T67" fmla="*/ 82 h 134"/>
                  <a:gd name="T68" fmla="*/ 3 w 135"/>
                  <a:gd name="T69" fmla="*/ 88 h 134"/>
                  <a:gd name="T70" fmla="*/ 12 w 135"/>
                  <a:gd name="T71" fmla="*/ 106 h 134"/>
                  <a:gd name="T72" fmla="*/ 18 w 135"/>
                  <a:gd name="T73" fmla="*/ 108 h 134"/>
                  <a:gd name="T74" fmla="*/ 25 w 135"/>
                  <a:gd name="T75" fmla="*/ 105 h 134"/>
                  <a:gd name="T76" fmla="*/ 37 w 135"/>
                  <a:gd name="T77" fmla="*/ 114 h 134"/>
                  <a:gd name="T78" fmla="*/ 35 w 135"/>
                  <a:gd name="T79" fmla="*/ 122 h 134"/>
                  <a:gd name="T80" fmla="*/ 38 w 135"/>
                  <a:gd name="T81" fmla="*/ 128 h 134"/>
                  <a:gd name="T82" fmla="*/ 57 w 135"/>
                  <a:gd name="T83" fmla="*/ 134 h 134"/>
                  <a:gd name="T84" fmla="*/ 63 w 135"/>
                  <a:gd name="T85" fmla="*/ 131 h 134"/>
                  <a:gd name="T86" fmla="*/ 65 w 135"/>
                  <a:gd name="T87" fmla="*/ 123 h 134"/>
                  <a:gd name="T88" fmla="*/ 78 w 135"/>
                  <a:gd name="T89" fmla="*/ 122 h 134"/>
                  <a:gd name="T90" fmla="*/ 82 w 135"/>
                  <a:gd name="T91" fmla="*/ 129 h 134"/>
                  <a:gd name="T92" fmla="*/ 88 w 135"/>
                  <a:gd name="T93" fmla="*/ 131 h 134"/>
                  <a:gd name="T94" fmla="*/ 106 w 135"/>
                  <a:gd name="T95" fmla="*/ 122 h 134"/>
                  <a:gd name="T96" fmla="*/ 108 w 135"/>
                  <a:gd name="T97" fmla="*/ 116 h 134"/>
                  <a:gd name="T98" fmla="*/ 39 w 135"/>
                  <a:gd name="T99" fmla="*/ 78 h 134"/>
                  <a:gd name="T100" fmla="*/ 53 w 135"/>
                  <a:gd name="T101" fmla="*/ 37 h 134"/>
                  <a:gd name="T102" fmla="*/ 95 w 135"/>
                  <a:gd name="T103" fmla="*/ 51 h 134"/>
                  <a:gd name="T104" fmla="*/ 81 w 135"/>
                  <a:gd name="T105" fmla="*/ 93 h 134"/>
                  <a:gd name="T106" fmla="*/ 39 w 135"/>
                  <a:gd name="T107" fmla="*/ 7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35" h="134">
                    <a:moveTo>
                      <a:pt x="108" y="116"/>
                    </a:moveTo>
                    <a:cubicBezTo>
                      <a:pt x="105" y="109"/>
                      <a:pt x="105" y="109"/>
                      <a:pt x="105" y="109"/>
                    </a:cubicBezTo>
                    <a:cubicBezTo>
                      <a:pt x="109" y="106"/>
                      <a:pt x="112" y="102"/>
                      <a:pt x="115" y="98"/>
                    </a:cubicBezTo>
                    <a:cubicBezTo>
                      <a:pt x="122" y="100"/>
                      <a:pt x="122" y="100"/>
                      <a:pt x="122" y="100"/>
                    </a:cubicBezTo>
                    <a:cubicBezTo>
                      <a:pt x="124" y="101"/>
                      <a:pt x="127" y="99"/>
                      <a:pt x="128" y="97"/>
                    </a:cubicBezTo>
                    <a:cubicBezTo>
                      <a:pt x="134" y="78"/>
                      <a:pt x="134" y="78"/>
                      <a:pt x="134" y="78"/>
                    </a:cubicBezTo>
                    <a:cubicBezTo>
                      <a:pt x="135" y="75"/>
                      <a:pt x="133" y="73"/>
                      <a:pt x="131" y="72"/>
                    </a:cubicBezTo>
                    <a:cubicBezTo>
                      <a:pt x="125" y="70"/>
                      <a:pt x="125" y="70"/>
                      <a:pt x="125" y="70"/>
                    </a:cubicBezTo>
                    <a:cubicBezTo>
                      <a:pt x="126" y="65"/>
                      <a:pt x="125" y="60"/>
                      <a:pt x="125" y="55"/>
                    </a:cubicBezTo>
                    <a:cubicBezTo>
                      <a:pt x="129" y="53"/>
                      <a:pt x="129" y="53"/>
                      <a:pt x="129" y="53"/>
                    </a:cubicBezTo>
                    <a:cubicBezTo>
                      <a:pt x="132" y="51"/>
                      <a:pt x="133" y="49"/>
                      <a:pt x="131" y="46"/>
                    </a:cubicBezTo>
                    <a:cubicBezTo>
                      <a:pt x="123" y="28"/>
                      <a:pt x="123" y="28"/>
                      <a:pt x="123" y="28"/>
                    </a:cubicBezTo>
                    <a:cubicBezTo>
                      <a:pt x="121" y="26"/>
                      <a:pt x="119" y="25"/>
                      <a:pt x="116" y="26"/>
                    </a:cubicBezTo>
                    <a:cubicBezTo>
                      <a:pt x="113" y="28"/>
                      <a:pt x="113" y="28"/>
                      <a:pt x="113" y="28"/>
                    </a:cubicBezTo>
                    <a:cubicBezTo>
                      <a:pt x="109" y="23"/>
                      <a:pt x="104" y="19"/>
                      <a:pt x="99" y="16"/>
                    </a:cubicBezTo>
                    <a:cubicBezTo>
                      <a:pt x="100" y="12"/>
                      <a:pt x="100" y="12"/>
                      <a:pt x="100" y="12"/>
                    </a:cubicBezTo>
                    <a:cubicBezTo>
                      <a:pt x="101" y="10"/>
                      <a:pt x="99" y="7"/>
                      <a:pt x="97" y="6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75" y="0"/>
                      <a:pt x="73" y="1"/>
                      <a:pt x="72" y="4"/>
                    </a:cubicBezTo>
                    <a:cubicBezTo>
                      <a:pt x="71" y="6"/>
                      <a:pt x="71" y="6"/>
                      <a:pt x="71" y="6"/>
                    </a:cubicBezTo>
                    <a:cubicBezTo>
                      <a:pt x="65" y="6"/>
                      <a:pt x="60" y="6"/>
                      <a:pt x="54" y="8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2" y="3"/>
                      <a:pt x="49" y="2"/>
                      <a:pt x="46" y="3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6" y="13"/>
                      <a:pt x="25" y="16"/>
                      <a:pt x="26" y="18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3" y="25"/>
                      <a:pt x="20" y="30"/>
                      <a:pt x="16" y="36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0" y="34"/>
                      <a:pt x="7" y="35"/>
                      <a:pt x="7" y="3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59"/>
                      <a:pt x="1" y="62"/>
                      <a:pt x="4" y="62"/>
                    </a:cubicBezTo>
                    <a:cubicBezTo>
                      <a:pt x="9" y="64"/>
                      <a:pt x="9" y="64"/>
                      <a:pt x="9" y="64"/>
                    </a:cubicBezTo>
                    <a:cubicBezTo>
                      <a:pt x="9" y="69"/>
                      <a:pt x="9" y="74"/>
                      <a:pt x="11" y="79"/>
                    </a:cubicBezTo>
                    <a:cubicBezTo>
                      <a:pt x="5" y="82"/>
                      <a:pt x="5" y="82"/>
                      <a:pt x="5" y="82"/>
                    </a:cubicBezTo>
                    <a:cubicBezTo>
                      <a:pt x="3" y="83"/>
                      <a:pt x="2" y="86"/>
                      <a:pt x="3" y="88"/>
                    </a:cubicBezTo>
                    <a:cubicBezTo>
                      <a:pt x="12" y="106"/>
                      <a:pt x="12" y="106"/>
                      <a:pt x="12" y="106"/>
                    </a:cubicBezTo>
                    <a:cubicBezTo>
                      <a:pt x="13" y="108"/>
                      <a:pt x="16" y="109"/>
                      <a:pt x="18" y="108"/>
                    </a:cubicBezTo>
                    <a:cubicBezTo>
                      <a:pt x="25" y="105"/>
                      <a:pt x="25" y="105"/>
                      <a:pt x="25" y="105"/>
                    </a:cubicBezTo>
                    <a:cubicBezTo>
                      <a:pt x="28" y="108"/>
                      <a:pt x="33" y="112"/>
                      <a:pt x="37" y="114"/>
                    </a:cubicBezTo>
                    <a:cubicBezTo>
                      <a:pt x="35" y="122"/>
                      <a:pt x="35" y="122"/>
                      <a:pt x="35" y="122"/>
                    </a:cubicBezTo>
                    <a:cubicBezTo>
                      <a:pt x="34" y="124"/>
                      <a:pt x="35" y="127"/>
                      <a:pt x="38" y="128"/>
                    </a:cubicBezTo>
                    <a:cubicBezTo>
                      <a:pt x="57" y="134"/>
                      <a:pt x="57" y="134"/>
                      <a:pt x="57" y="134"/>
                    </a:cubicBezTo>
                    <a:cubicBezTo>
                      <a:pt x="59" y="134"/>
                      <a:pt x="62" y="133"/>
                      <a:pt x="63" y="131"/>
                    </a:cubicBezTo>
                    <a:cubicBezTo>
                      <a:pt x="65" y="123"/>
                      <a:pt x="65" y="123"/>
                      <a:pt x="65" y="123"/>
                    </a:cubicBezTo>
                    <a:cubicBezTo>
                      <a:pt x="69" y="123"/>
                      <a:pt x="74" y="123"/>
                      <a:pt x="78" y="122"/>
                    </a:cubicBezTo>
                    <a:cubicBezTo>
                      <a:pt x="82" y="129"/>
                      <a:pt x="82" y="129"/>
                      <a:pt x="82" y="129"/>
                    </a:cubicBezTo>
                    <a:cubicBezTo>
                      <a:pt x="83" y="131"/>
                      <a:pt x="86" y="132"/>
                      <a:pt x="88" y="131"/>
                    </a:cubicBezTo>
                    <a:cubicBezTo>
                      <a:pt x="106" y="122"/>
                      <a:pt x="106" y="122"/>
                      <a:pt x="106" y="122"/>
                    </a:cubicBezTo>
                    <a:cubicBezTo>
                      <a:pt x="108" y="121"/>
                      <a:pt x="109" y="118"/>
                      <a:pt x="108" y="116"/>
                    </a:cubicBezTo>
                    <a:close/>
                    <a:moveTo>
                      <a:pt x="39" y="78"/>
                    </a:moveTo>
                    <a:cubicBezTo>
                      <a:pt x="31" y="63"/>
                      <a:pt x="38" y="44"/>
                      <a:pt x="53" y="37"/>
                    </a:cubicBezTo>
                    <a:cubicBezTo>
                      <a:pt x="69" y="29"/>
                      <a:pt x="87" y="35"/>
                      <a:pt x="95" y="51"/>
                    </a:cubicBezTo>
                    <a:cubicBezTo>
                      <a:pt x="103" y="66"/>
                      <a:pt x="97" y="85"/>
                      <a:pt x="81" y="93"/>
                    </a:cubicBezTo>
                    <a:cubicBezTo>
                      <a:pt x="66" y="100"/>
                      <a:pt x="47" y="94"/>
                      <a:pt x="39" y="7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40"/>
              <p:cNvSpPr>
                <a:spLocks noEditPoints="1"/>
              </p:cNvSpPr>
              <p:nvPr/>
            </p:nvSpPr>
            <p:spPr bwMode="auto">
              <a:xfrm>
                <a:off x="5722938" y="2314575"/>
                <a:ext cx="136525" cy="136525"/>
              </a:xfrm>
              <a:custGeom>
                <a:avLst/>
                <a:gdLst>
                  <a:gd name="T0" fmla="*/ 40 w 49"/>
                  <a:gd name="T1" fmla="*/ 42 h 49"/>
                  <a:gd name="T2" fmla="*/ 38 w 49"/>
                  <a:gd name="T3" fmla="*/ 40 h 49"/>
                  <a:gd name="T4" fmla="*/ 42 w 49"/>
                  <a:gd name="T5" fmla="*/ 36 h 49"/>
                  <a:gd name="T6" fmla="*/ 45 w 49"/>
                  <a:gd name="T7" fmla="*/ 37 h 49"/>
                  <a:gd name="T8" fmla="*/ 47 w 49"/>
                  <a:gd name="T9" fmla="*/ 35 h 49"/>
                  <a:gd name="T10" fmla="*/ 49 w 49"/>
                  <a:gd name="T11" fmla="*/ 28 h 49"/>
                  <a:gd name="T12" fmla="*/ 48 w 49"/>
                  <a:gd name="T13" fmla="*/ 26 h 49"/>
                  <a:gd name="T14" fmla="*/ 46 w 49"/>
                  <a:gd name="T15" fmla="*/ 26 h 49"/>
                  <a:gd name="T16" fmla="*/ 46 w 49"/>
                  <a:gd name="T17" fmla="*/ 20 h 49"/>
                  <a:gd name="T18" fmla="*/ 47 w 49"/>
                  <a:gd name="T19" fmla="*/ 19 h 49"/>
                  <a:gd name="T20" fmla="*/ 48 w 49"/>
                  <a:gd name="T21" fmla="*/ 17 h 49"/>
                  <a:gd name="T22" fmla="*/ 45 w 49"/>
                  <a:gd name="T23" fmla="*/ 11 h 49"/>
                  <a:gd name="T24" fmla="*/ 43 w 49"/>
                  <a:gd name="T25" fmla="*/ 10 h 49"/>
                  <a:gd name="T26" fmla="*/ 41 w 49"/>
                  <a:gd name="T27" fmla="*/ 11 h 49"/>
                  <a:gd name="T28" fmla="*/ 36 w 49"/>
                  <a:gd name="T29" fmla="*/ 6 h 49"/>
                  <a:gd name="T30" fmla="*/ 37 w 49"/>
                  <a:gd name="T31" fmla="*/ 5 h 49"/>
                  <a:gd name="T32" fmla="*/ 36 w 49"/>
                  <a:gd name="T33" fmla="*/ 3 h 49"/>
                  <a:gd name="T34" fmla="*/ 29 w 49"/>
                  <a:gd name="T35" fmla="*/ 0 h 49"/>
                  <a:gd name="T36" fmla="*/ 27 w 49"/>
                  <a:gd name="T37" fmla="*/ 2 h 49"/>
                  <a:gd name="T38" fmla="*/ 26 w 49"/>
                  <a:gd name="T39" fmla="*/ 3 h 49"/>
                  <a:gd name="T40" fmla="*/ 20 w 49"/>
                  <a:gd name="T41" fmla="*/ 3 h 49"/>
                  <a:gd name="T42" fmla="*/ 20 w 49"/>
                  <a:gd name="T43" fmla="*/ 2 h 49"/>
                  <a:gd name="T44" fmla="*/ 17 w 49"/>
                  <a:gd name="T45" fmla="*/ 1 h 49"/>
                  <a:gd name="T46" fmla="*/ 11 w 49"/>
                  <a:gd name="T47" fmla="*/ 5 h 49"/>
                  <a:gd name="T48" fmla="*/ 10 w 49"/>
                  <a:gd name="T49" fmla="*/ 7 h 49"/>
                  <a:gd name="T50" fmla="*/ 11 w 49"/>
                  <a:gd name="T51" fmla="*/ 8 h 49"/>
                  <a:gd name="T52" fmla="*/ 6 w 49"/>
                  <a:gd name="T53" fmla="*/ 13 h 49"/>
                  <a:gd name="T54" fmla="*/ 5 w 49"/>
                  <a:gd name="T55" fmla="*/ 13 h 49"/>
                  <a:gd name="T56" fmla="*/ 3 w 49"/>
                  <a:gd name="T57" fmla="*/ 14 h 49"/>
                  <a:gd name="T58" fmla="*/ 1 w 49"/>
                  <a:gd name="T59" fmla="*/ 21 h 49"/>
                  <a:gd name="T60" fmla="*/ 2 w 49"/>
                  <a:gd name="T61" fmla="*/ 23 h 49"/>
                  <a:gd name="T62" fmla="*/ 4 w 49"/>
                  <a:gd name="T63" fmla="*/ 24 h 49"/>
                  <a:gd name="T64" fmla="*/ 4 w 49"/>
                  <a:gd name="T65" fmla="*/ 29 h 49"/>
                  <a:gd name="T66" fmla="*/ 2 w 49"/>
                  <a:gd name="T67" fmla="*/ 30 h 49"/>
                  <a:gd name="T68" fmla="*/ 2 w 49"/>
                  <a:gd name="T69" fmla="*/ 32 h 49"/>
                  <a:gd name="T70" fmla="*/ 5 w 49"/>
                  <a:gd name="T71" fmla="*/ 39 h 49"/>
                  <a:gd name="T72" fmla="*/ 7 w 49"/>
                  <a:gd name="T73" fmla="*/ 39 h 49"/>
                  <a:gd name="T74" fmla="*/ 10 w 49"/>
                  <a:gd name="T75" fmla="*/ 38 h 49"/>
                  <a:gd name="T76" fmla="*/ 14 w 49"/>
                  <a:gd name="T77" fmla="*/ 42 h 49"/>
                  <a:gd name="T78" fmla="*/ 13 w 49"/>
                  <a:gd name="T79" fmla="*/ 45 h 49"/>
                  <a:gd name="T80" fmla="*/ 14 w 49"/>
                  <a:gd name="T81" fmla="*/ 47 h 49"/>
                  <a:gd name="T82" fmla="*/ 21 w 49"/>
                  <a:gd name="T83" fmla="*/ 49 h 49"/>
                  <a:gd name="T84" fmla="*/ 23 w 49"/>
                  <a:gd name="T85" fmla="*/ 48 h 49"/>
                  <a:gd name="T86" fmla="*/ 24 w 49"/>
                  <a:gd name="T87" fmla="*/ 45 h 49"/>
                  <a:gd name="T88" fmla="*/ 29 w 49"/>
                  <a:gd name="T89" fmla="*/ 45 h 49"/>
                  <a:gd name="T90" fmla="*/ 30 w 49"/>
                  <a:gd name="T91" fmla="*/ 47 h 49"/>
                  <a:gd name="T92" fmla="*/ 32 w 49"/>
                  <a:gd name="T93" fmla="*/ 48 h 49"/>
                  <a:gd name="T94" fmla="*/ 39 w 49"/>
                  <a:gd name="T95" fmla="*/ 45 h 49"/>
                  <a:gd name="T96" fmla="*/ 40 w 49"/>
                  <a:gd name="T97" fmla="*/ 42 h 49"/>
                  <a:gd name="T98" fmla="*/ 15 w 49"/>
                  <a:gd name="T99" fmla="*/ 29 h 49"/>
                  <a:gd name="T100" fmla="*/ 20 w 49"/>
                  <a:gd name="T101" fmla="*/ 14 h 49"/>
                  <a:gd name="T102" fmla="*/ 35 w 49"/>
                  <a:gd name="T103" fmla="*/ 19 h 49"/>
                  <a:gd name="T104" fmla="*/ 30 w 49"/>
                  <a:gd name="T105" fmla="*/ 34 h 49"/>
                  <a:gd name="T106" fmla="*/ 15 w 49"/>
                  <a:gd name="T107" fmla="*/ 2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9" h="49">
                    <a:moveTo>
                      <a:pt x="40" y="42"/>
                    </a:moveTo>
                    <a:cubicBezTo>
                      <a:pt x="38" y="40"/>
                      <a:pt x="38" y="40"/>
                      <a:pt x="38" y="40"/>
                    </a:cubicBezTo>
                    <a:cubicBezTo>
                      <a:pt x="40" y="39"/>
                      <a:pt x="41" y="37"/>
                      <a:pt x="42" y="36"/>
                    </a:cubicBezTo>
                    <a:cubicBezTo>
                      <a:pt x="45" y="37"/>
                      <a:pt x="45" y="37"/>
                      <a:pt x="45" y="37"/>
                    </a:cubicBezTo>
                    <a:cubicBezTo>
                      <a:pt x="46" y="37"/>
                      <a:pt x="47" y="36"/>
                      <a:pt x="47" y="35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49" y="28"/>
                      <a:pt x="49" y="27"/>
                      <a:pt x="48" y="26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6" y="24"/>
                      <a:pt x="46" y="22"/>
                      <a:pt x="46" y="20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8" y="19"/>
                      <a:pt x="49" y="18"/>
                      <a:pt x="48" y="17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5" y="10"/>
                      <a:pt x="44" y="9"/>
                      <a:pt x="43" y="10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0" y="9"/>
                      <a:pt x="38" y="7"/>
                      <a:pt x="36" y="6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7" y="4"/>
                      <a:pt x="37" y="3"/>
                      <a:pt x="36" y="3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8" y="0"/>
                      <a:pt x="27" y="1"/>
                      <a:pt x="27" y="2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4" y="2"/>
                      <a:pt x="22" y="3"/>
                      <a:pt x="20" y="3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19" y="1"/>
                      <a:pt x="18" y="1"/>
                      <a:pt x="17" y="1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5"/>
                      <a:pt x="10" y="6"/>
                      <a:pt x="10" y="7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9" y="10"/>
                      <a:pt x="8" y="11"/>
                      <a:pt x="6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4" y="13"/>
                      <a:pt x="3" y="13"/>
                      <a:pt x="3" y="14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0" y="22"/>
                      <a:pt x="1" y="23"/>
                      <a:pt x="2" y="23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25"/>
                      <a:pt x="4" y="27"/>
                      <a:pt x="4" y="29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2" y="30"/>
                      <a:pt x="1" y="31"/>
                      <a:pt x="2" y="32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40"/>
                      <a:pt x="6" y="40"/>
                      <a:pt x="7" y="39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1" y="40"/>
                      <a:pt x="12" y="41"/>
                      <a:pt x="14" y="42"/>
                    </a:cubicBezTo>
                    <a:cubicBezTo>
                      <a:pt x="13" y="45"/>
                      <a:pt x="13" y="45"/>
                      <a:pt x="13" y="45"/>
                    </a:cubicBezTo>
                    <a:cubicBezTo>
                      <a:pt x="13" y="45"/>
                      <a:pt x="13" y="46"/>
                      <a:pt x="14" y="47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2" y="49"/>
                      <a:pt x="23" y="49"/>
                      <a:pt x="23" y="48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6" y="45"/>
                      <a:pt x="27" y="45"/>
                      <a:pt x="29" y="45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31" y="48"/>
                      <a:pt x="32" y="48"/>
                      <a:pt x="32" y="48"/>
                    </a:cubicBezTo>
                    <a:cubicBezTo>
                      <a:pt x="39" y="45"/>
                      <a:pt x="39" y="45"/>
                      <a:pt x="39" y="45"/>
                    </a:cubicBezTo>
                    <a:cubicBezTo>
                      <a:pt x="40" y="44"/>
                      <a:pt x="40" y="43"/>
                      <a:pt x="40" y="42"/>
                    </a:cubicBezTo>
                    <a:close/>
                    <a:moveTo>
                      <a:pt x="15" y="29"/>
                    </a:moveTo>
                    <a:cubicBezTo>
                      <a:pt x="12" y="23"/>
                      <a:pt x="14" y="16"/>
                      <a:pt x="20" y="14"/>
                    </a:cubicBezTo>
                    <a:cubicBezTo>
                      <a:pt x="25" y="11"/>
                      <a:pt x="32" y="13"/>
                      <a:pt x="35" y="19"/>
                    </a:cubicBezTo>
                    <a:cubicBezTo>
                      <a:pt x="38" y="24"/>
                      <a:pt x="36" y="31"/>
                      <a:pt x="30" y="34"/>
                    </a:cubicBezTo>
                    <a:cubicBezTo>
                      <a:pt x="24" y="37"/>
                      <a:pt x="18" y="34"/>
                      <a:pt x="15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41"/>
              <p:cNvSpPr>
                <a:spLocks noEditPoints="1"/>
              </p:cNvSpPr>
              <p:nvPr/>
            </p:nvSpPr>
            <p:spPr bwMode="auto">
              <a:xfrm>
                <a:off x="5006975" y="1635125"/>
                <a:ext cx="835025" cy="849312"/>
              </a:xfrm>
              <a:custGeom>
                <a:avLst/>
                <a:gdLst>
                  <a:gd name="T0" fmla="*/ 35 w 301"/>
                  <a:gd name="T1" fmla="*/ 218 h 306"/>
                  <a:gd name="T2" fmla="*/ 215 w 301"/>
                  <a:gd name="T3" fmla="*/ 270 h 306"/>
                  <a:gd name="T4" fmla="*/ 266 w 301"/>
                  <a:gd name="T5" fmla="*/ 88 h 306"/>
                  <a:gd name="T6" fmla="*/ 87 w 301"/>
                  <a:gd name="T7" fmla="*/ 37 h 306"/>
                  <a:gd name="T8" fmla="*/ 35 w 301"/>
                  <a:gd name="T9" fmla="*/ 218 h 306"/>
                  <a:gd name="T10" fmla="*/ 57 w 301"/>
                  <a:gd name="T11" fmla="*/ 206 h 306"/>
                  <a:gd name="T12" fmla="*/ 99 w 301"/>
                  <a:gd name="T13" fmla="*/ 58 h 306"/>
                  <a:gd name="T14" fmla="*/ 244 w 301"/>
                  <a:gd name="T15" fmla="*/ 100 h 306"/>
                  <a:gd name="T16" fmla="*/ 202 w 301"/>
                  <a:gd name="T17" fmla="*/ 248 h 306"/>
                  <a:gd name="T18" fmla="*/ 57 w 301"/>
                  <a:gd name="T19" fmla="*/ 206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1" h="306">
                    <a:moveTo>
                      <a:pt x="35" y="218"/>
                    </a:moveTo>
                    <a:cubicBezTo>
                      <a:pt x="71" y="283"/>
                      <a:pt x="151" y="306"/>
                      <a:pt x="215" y="270"/>
                    </a:cubicBezTo>
                    <a:cubicBezTo>
                      <a:pt x="278" y="234"/>
                      <a:pt x="301" y="152"/>
                      <a:pt x="266" y="88"/>
                    </a:cubicBezTo>
                    <a:cubicBezTo>
                      <a:pt x="231" y="24"/>
                      <a:pt x="150" y="0"/>
                      <a:pt x="87" y="37"/>
                    </a:cubicBezTo>
                    <a:cubicBezTo>
                      <a:pt x="23" y="73"/>
                      <a:pt x="0" y="154"/>
                      <a:pt x="35" y="218"/>
                    </a:cubicBezTo>
                    <a:close/>
                    <a:moveTo>
                      <a:pt x="57" y="206"/>
                    </a:moveTo>
                    <a:cubicBezTo>
                      <a:pt x="28" y="154"/>
                      <a:pt x="47" y="88"/>
                      <a:pt x="99" y="58"/>
                    </a:cubicBezTo>
                    <a:cubicBezTo>
                      <a:pt x="150" y="29"/>
                      <a:pt x="216" y="48"/>
                      <a:pt x="244" y="100"/>
                    </a:cubicBezTo>
                    <a:cubicBezTo>
                      <a:pt x="273" y="153"/>
                      <a:pt x="254" y="219"/>
                      <a:pt x="202" y="248"/>
                    </a:cubicBezTo>
                    <a:cubicBezTo>
                      <a:pt x="151" y="277"/>
                      <a:pt x="86" y="258"/>
                      <a:pt x="57" y="2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42"/>
              <p:cNvSpPr/>
              <p:nvPr/>
            </p:nvSpPr>
            <p:spPr bwMode="auto">
              <a:xfrm>
                <a:off x="5537200" y="2335213"/>
                <a:ext cx="330200" cy="501650"/>
              </a:xfrm>
              <a:custGeom>
                <a:avLst/>
                <a:gdLst>
                  <a:gd name="T0" fmla="*/ 80 w 119"/>
                  <a:gd name="T1" fmla="*/ 168 h 181"/>
                  <a:gd name="T2" fmla="*/ 106 w 119"/>
                  <a:gd name="T3" fmla="*/ 176 h 181"/>
                  <a:gd name="T4" fmla="*/ 106 w 119"/>
                  <a:gd name="T5" fmla="*/ 176 h 181"/>
                  <a:gd name="T6" fmla="*/ 114 w 119"/>
                  <a:gd name="T7" fmla="*/ 149 h 181"/>
                  <a:gd name="T8" fmla="*/ 39 w 119"/>
                  <a:gd name="T9" fmla="*/ 13 h 181"/>
                  <a:gd name="T10" fmla="*/ 13 w 119"/>
                  <a:gd name="T11" fmla="*/ 5 h 181"/>
                  <a:gd name="T12" fmla="*/ 13 w 119"/>
                  <a:gd name="T13" fmla="*/ 5 h 181"/>
                  <a:gd name="T14" fmla="*/ 5 w 119"/>
                  <a:gd name="T15" fmla="*/ 32 h 181"/>
                  <a:gd name="T16" fmla="*/ 80 w 119"/>
                  <a:gd name="T17" fmla="*/ 168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9" h="181">
                    <a:moveTo>
                      <a:pt x="80" y="168"/>
                    </a:moveTo>
                    <a:cubicBezTo>
                      <a:pt x="85" y="178"/>
                      <a:pt x="97" y="181"/>
                      <a:pt x="106" y="176"/>
                    </a:cubicBezTo>
                    <a:cubicBezTo>
                      <a:pt x="106" y="176"/>
                      <a:pt x="106" y="176"/>
                      <a:pt x="106" y="176"/>
                    </a:cubicBezTo>
                    <a:cubicBezTo>
                      <a:pt x="115" y="171"/>
                      <a:pt x="119" y="159"/>
                      <a:pt x="114" y="149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4" y="3"/>
                      <a:pt x="22" y="0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3" y="11"/>
                      <a:pt x="0" y="23"/>
                      <a:pt x="5" y="32"/>
                    </a:cubicBezTo>
                    <a:lnTo>
                      <a:pt x="80" y="16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43"/>
              <p:cNvSpPr/>
              <p:nvPr/>
            </p:nvSpPr>
            <p:spPr bwMode="auto">
              <a:xfrm>
                <a:off x="5475288" y="1803400"/>
                <a:ext cx="174625" cy="153987"/>
              </a:xfrm>
              <a:custGeom>
                <a:avLst/>
                <a:gdLst>
                  <a:gd name="T0" fmla="*/ 49 w 63"/>
                  <a:gd name="T1" fmla="*/ 52 h 55"/>
                  <a:gd name="T2" fmla="*/ 48 w 63"/>
                  <a:gd name="T3" fmla="*/ 50 h 55"/>
                  <a:gd name="T4" fmla="*/ 8 w 63"/>
                  <a:gd name="T5" fmla="*/ 16 h 55"/>
                  <a:gd name="T6" fmla="*/ 14 w 63"/>
                  <a:gd name="T7" fmla="*/ 0 h 55"/>
                  <a:gd name="T8" fmla="*/ 14 w 63"/>
                  <a:gd name="T9" fmla="*/ 0 h 55"/>
                  <a:gd name="T10" fmla="*/ 62 w 63"/>
                  <a:gd name="T11" fmla="*/ 41 h 55"/>
                  <a:gd name="T12" fmla="*/ 63 w 63"/>
                  <a:gd name="T13" fmla="*/ 43 h 55"/>
                  <a:gd name="T14" fmla="*/ 49 w 63"/>
                  <a:gd name="T15" fmla="*/ 5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" h="55">
                    <a:moveTo>
                      <a:pt x="49" y="52"/>
                    </a:moveTo>
                    <a:cubicBezTo>
                      <a:pt x="48" y="52"/>
                      <a:pt x="48" y="51"/>
                      <a:pt x="48" y="50"/>
                    </a:cubicBezTo>
                    <a:cubicBezTo>
                      <a:pt x="38" y="33"/>
                      <a:pt x="24" y="22"/>
                      <a:pt x="8" y="16"/>
                    </a:cubicBezTo>
                    <a:cubicBezTo>
                      <a:pt x="0" y="3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34" y="7"/>
                      <a:pt x="51" y="21"/>
                      <a:pt x="62" y="41"/>
                    </a:cubicBezTo>
                    <a:cubicBezTo>
                      <a:pt x="63" y="42"/>
                      <a:pt x="63" y="42"/>
                      <a:pt x="63" y="43"/>
                    </a:cubicBezTo>
                    <a:cubicBezTo>
                      <a:pt x="63" y="55"/>
                      <a:pt x="50" y="53"/>
                      <a:pt x="49" y="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69" name="组合 68"/>
            <p:cNvGrpSpPr/>
            <p:nvPr/>
          </p:nvGrpSpPr>
          <p:grpSpPr>
            <a:xfrm>
              <a:off x="6129261" y="2758262"/>
              <a:ext cx="543770" cy="508190"/>
              <a:chOff x="4581525" y="1635125"/>
              <a:chExt cx="1285875" cy="1201738"/>
            </a:xfrm>
            <a:solidFill>
              <a:srgbClr val="018CCC"/>
            </a:solidFill>
          </p:grpSpPr>
          <p:sp>
            <p:nvSpPr>
              <p:cNvPr id="70" name="Freeform 37"/>
              <p:cNvSpPr>
                <a:spLocks noEditPoints="1"/>
              </p:cNvSpPr>
              <p:nvPr/>
            </p:nvSpPr>
            <p:spPr bwMode="auto">
              <a:xfrm>
                <a:off x="4581525" y="2270125"/>
                <a:ext cx="560387" cy="561975"/>
              </a:xfrm>
              <a:custGeom>
                <a:avLst/>
                <a:gdLst>
                  <a:gd name="T0" fmla="*/ 137 w 202"/>
                  <a:gd name="T1" fmla="*/ 189 h 202"/>
                  <a:gd name="T2" fmla="*/ 135 w 202"/>
                  <a:gd name="T3" fmla="*/ 177 h 202"/>
                  <a:gd name="T4" fmla="*/ 155 w 202"/>
                  <a:gd name="T5" fmla="*/ 166 h 202"/>
                  <a:gd name="T6" fmla="*/ 164 w 202"/>
                  <a:gd name="T7" fmla="*/ 172 h 202"/>
                  <a:gd name="T8" fmla="*/ 174 w 202"/>
                  <a:gd name="T9" fmla="*/ 170 h 202"/>
                  <a:gd name="T10" fmla="*/ 191 w 202"/>
                  <a:gd name="T11" fmla="*/ 146 h 202"/>
                  <a:gd name="T12" fmla="*/ 189 w 202"/>
                  <a:gd name="T13" fmla="*/ 136 h 202"/>
                  <a:gd name="T14" fmla="*/ 182 w 202"/>
                  <a:gd name="T15" fmla="*/ 131 h 202"/>
                  <a:gd name="T16" fmla="*/ 188 w 202"/>
                  <a:gd name="T17" fmla="*/ 109 h 202"/>
                  <a:gd name="T18" fmla="*/ 196 w 202"/>
                  <a:gd name="T19" fmla="*/ 108 h 202"/>
                  <a:gd name="T20" fmla="*/ 202 w 202"/>
                  <a:gd name="T21" fmla="*/ 100 h 202"/>
                  <a:gd name="T22" fmla="*/ 197 w 202"/>
                  <a:gd name="T23" fmla="*/ 71 h 202"/>
                  <a:gd name="T24" fmla="*/ 189 w 202"/>
                  <a:gd name="T25" fmla="*/ 65 h 202"/>
                  <a:gd name="T26" fmla="*/ 183 w 202"/>
                  <a:gd name="T27" fmla="*/ 66 h 202"/>
                  <a:gd name="T28" fmla="*/ 169 w 202"/>
                  <a:gd name="T29" fmla="*/ 42 h 202"/>
                  <a:gd name="T30" fmla="*/ 172 w 202"/>
                  <a:gd name="T31" fmla="*/ 38 h 202"/>
                  <a:gd name="T32" fmla="*/ 170 w 202"/>
                  <a:gd name="T33" fmla="*/ 28 h 202"/>
                  <a:gd name="T34" fmla="*/ 146 w 202"/>
                  <a:gd name="T35" fmla="*/ 11 h 202"/>
                  <a:gd name="T36" fmla="*/ 136 w 202"/>
                  <a:gd name="T37" fmla="*/ 13 h 202"/>
                  <a:gd name="T38" fmla="*/ 134 w 202"/>
                  <a:gd name="T39" fmla="*/ 16 h 202"/>
                  <a:gd name="T40" fmla="*/ 109 w 202"/>
                  <a:gd name="T41" fmla="*/ 11 h 202"/>
                  <a:gd name="T42" fmla="*/ 108 w 202"/>
                  <a:gd name="T43" fmla="*/ 6 h 202"/>
                  <a:gd name="T44" fmla="*/ 100 w 202"/>
                  <a:gd name="T45" fmla="*/ 0 h 202"/>
                  <a:gd name="T46" fmla="*/ 71 w 202"/>
                  <a:gd name="T47" fmla="*/ 5 h 202"/>
                  <a:gd name="T48" fmla="*/ 65 w 202"/>
                  <a:gd name="T49" fmla="*/ 13 h 202"/>
                  <a:gd name="T50" fmla="*/ 66 w 202"/>
                  <a:gd name="T51" fmla="*/ 18 h 202"/>
                  <a:gd name="T52" fmla="*/ 43 w 202"/>
                  <a:gd name="T53" fmla="*/ 34 h 202"/>
                  <a:gd name="T54" fmla="*/ 38 w 202"/>
                  <a:gd name="T55" fmla="*/ 30 h 202"/>
                  <a:gd name="T56" fmla="*/ 28 w 202"/>
                  <a:gd name="T57" fmla="*/ 32 h 202"/>
                  <a:gd name="T58" fmla="*/ 11 w 202"/>
                  <a:gd name="T59" fmla="*/ 56 h 202"/>
                  <a:gd name="T60" fmla="*/ 13 w 202"/>
                  <a:gd name="T61" fmla="*/ 66 h 202"/>
                  <a:gd name="T62" fmla="*/ 20 w 202"/>
                  <a:gd name="T63" fmla="*/ 70 h 202"/>
                  <a:gd name="T64" fmla="*/ 15 w 202"/>
                  <a:gd name="T65" fmla="*/ 92 h 202"/>
                  <a:gd name="T66" fmla="*/ 6 w 202"/>
                  <a:gd name="T67" fmla="*/ 94 h 202"/>
                  <a:gd name="T68" fmla="*/ 1 w 202"/>
                  <a:gd name="T69" fmla="*/ 102 h 202"/>
                  <a:gd name="T70" fmla="*/ 5 w 202"/>
                  <a:gd name="T71" fmla="*/ 131 h 202"/>
                  <a:gd name="T72" fmla="*/ 13 w 202"/>
                  <a:gd name="T73" fmla="*/ 137 h 202"/>
                  <a:gd name="T74" fmla="*/ 24 w 202"/>
                  <a:gd name="T75" fmla="*/ 135 h 202"/>
                  <a:gd name="T76" fmla="*/ 37 w 202"/>
                  <a:gd name="T77" fmla="*/ 154 h 202"/>
                  <a:gd name="T78" fmla="*/ 30 w 202"/>
                  <a:gd name="T79" fmla="*/ 164 h 202"/>
                  <a:gd name="T80" fmla="*/ 32 w 202"/>
                  <a:gd name="T81" fmla="*/ 174 h 202"/>
                  <a:gd name="T82" fmla="*/ 56 w 202"/>
                  <a:gd name="T83" fmla="*/ 191 h 202"/>
                  <a:gd name="T84" fmla="*/ 66 w 202"/>
                  <a:gd name="T85" fmla="*/ 189 h 202"/>
                  <a:gd name="T86" fmla="*/ 73 w 202"/>
                  <a:gd name="T87" fmla="*/ 179 h 202"/>
                  <a:gd name="T88" fmla="*/ 92 w 202"/>
                  <a:gd name="T89" fmla="*/ 183 h 202"/>
                  <a:gd name="T90" fmla="*/ 94 w 202"/>
                  <a:gd name="T91" fmla="*/ 196 h 202"/>
                  <a:gd name="T92" fmla="*/ 102 w 202"/>
                  <a:gd name="T93" fmla="*/ 201 h 202"/>
                  <a:gd name="T94" fmla="*/ 131 w 202"/>
                  <a:gd name="T95" fmla="*/ 197 h 202"/>
                  <a:gd name="T96" fmla="*/ 137 w 202"/>
                  <a:gd name="T97" fmla="*/ 189 h 202"/>
                  <a:gd name="T98" fmla="*/ 56 w 202"/>
                  <a:gd name="T99" fmla="*/ 104 h 202"/>
                  <a:gd name="T100" fmla="*/ 95 w 202"/>
                  <a:gd name="T101" fmla="*/ 51 h 202"/>
                  <a:gd name="T102" fmla="*/ 148 w 202"/>
                  <a:gd name="T103" fmla="*/ 90 h 202"/>
                  <a:gd name="T104" fmla="*/ 109 w 202"/>
                  <a:gd name="T105" fmla="*/ 143 h 202"/>
                  <a:gd name="T106" fmla="*/ 56 w 202"/>
                  <a:gd name="T107" fmla="*/ 104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02" h="202">
                    <a:moveTo>
                      <a:pt x="137" y="189"/>
                    </a:moveTo>
                    <a:cubicBezTo>
                      <a:pt x="135" y="177"/>
                      <a:pt x="135" y="177"/>
                      <a:pt x="135" y="177"/>
                    </a:cubicBezTo>
                    <a:cubicBezTo>
                      <a:pt x="143" y="174"/>
                      <a:pt x="149" y="170"/>
                      <a:pt x="155" y="166"/>
                    </a:cubicBezTo>
                    <a:cubicBezTo>
                      <a:pt x="164" y="172"/>
                      <a:pt x="164" y="172"/>
                      <a:pt x="164" y="172"/>
                    </a:cubicBezTo>
                    <a:cubicBezTo>
                      <a:pt x="167" y="174"/>
                      <a:pt x="172" y="173"/>
                      <a:pt x="174" y="170"/>
                    </a:cubicBezTo>
                    <a:cubicBezTo>
                      <a:pt x="191" y="146"/>
                      <a:pt x="191" y="146"/>
                      <a:pt x="191" y="146"/>
                    </a:cubicBezTo>
                    <a:cubicBezTo>
                      <a:pt x="193" y="143"/>
                      <a:pt x="192" y="138"/>
                      <a:pt x="189" y="136"/>
                    </a:cubicBezTo>
                    <a:cubicBezTo>
                      <a:pt x="182" y="131"/>
                      <a:pt x="182" y="131"/>
                      <a:pt x="182" y="131"/>
                    </a:cubicBezTo>
                    <a:cubicBezTo>
                      <a:pt x="185" y="124"/>
                      <a:pt x="187" y="117"/>
                      <a:pt x="188" y="109"/>
                    </a:cubicBezTo>
                    <a:cubicBezTo>
                      <a:pt x="196" y="108"/>
                      <a:pt x="196" y="108"/>
                      <a:pt x="196" y="108"/>
                    </a:cubicBezTo>
                    <a:cubicBezTo>
                      <a:pt x="200" y="107"/>
                      <a:pt x="202" y="104"/>
                      <a:pt x="202" y="100"/>
                    </a:cubicBezTo>
                    <a:cubicBezTo>
                      <a:pt x="197" y="71"/>
                      <a:pt x="197" y="71"/>
                      <a:pt x="197" y="71"/>
                    </a:cubicBezTo>
                    <a:cubicBezTo>
                      <a:pt x="196" y="67"/>
                      <a:pt x="193" y="64"/>
                      <a:pt x="189" y="65"/>
                    </a:cubicBezTo>
                    <a:cubicBezTo>
                      <a:pt x="183" y="66"/>
                      <a:pt x="183" y="66"/>
                      <a:pt x="183" y="66"/>
                    </a:cubicBezTo>
                    <a:cubicBezTo>
                      <a:pt x="180" y="57"/>
                      <a:pt x="175" y="49"/>
                      <a:pt x="169" y="42"/>
                    </a:cubicBezTo>
                    <a:cubicBezTo>
                      <a:pt x="172" y="38"/>
                      <a:pt x="172" y="38"/>
                      <a:pt x="172" y="38"/>
                    </a:cubicBezTo>
                    <a:cubicBezTo>
                      <a:pt x="174" y="35"/>
                      <a:pt x="173" y="30"/>
                      <a:pt x="170" y="28"/>
                    </a:cubicBezTo>
                    <a:cubicBezTo>
                      <a:pt x="146" y="11"/>
                      <a:pt x="146" y="11"/>
                      <a:pt x="146" y="11"/>
                    </a:cubicBezTo>
                    <a:cubicBezTo>
                      <a:pt x="143" y="9"/>
                      <a:pt x="138" y="10"/>
                      <a:pt x="136" y="13"/>
                    </a:cubicBezTo>
                    <a:cubicBezTo>
                      <a:pt x="134" y="16"/>
                      <a:pt x="134" y="16"/>
                      <a:pt x="134" y="16"/>
                    </a:cubicBezTo>
                    <a:cubicBezTo>
                      <a:pt x="126" y="13"/>
                      <a:pt x="118" y="11"/>
                      <a:pt x="109" y="11"/>
                    </a:cubicBezTo>
                    <a:cubicBezTo>
                      <a:pt x="108" y="6"/>
                      <a:pt x="108" y="6"/>
                      <a:pt x="108" y="6"/>
                    </a:cubicBezTo>
                    <a:cubicBezTo>
                      <a:pt x="108" y="2"/>
                      <a:pt x="104" y="0"/>
                      <a:pt x="100" y="0"/>
                    </a:cubicBezTo>
                    <a:cubicBezTo>
                      <a:pt x="71" y="5"/>
                      <a:pt x="71" y="5"/>
                      <a:pt x="71" y="5"/>
                    </a:cubicBezTo>
                    <a:cubicBezTo>
                      <a:pt x="67" y="6"/>
                      <a:pt x="65" y="9"/>
                      <a:pt x="65" y="13"/>
                    </a:cubicBezTo>
                    <a:cubicBezTo>
                      <a:pt x="66" y="18"/>
                      <a:pt x="66" y="18"/>
                      <a:pt x="66" y="18"/>
                    </a:cubicBezTo>
                    <a:cubicBezTo>
                      <a:pt x="58" y="22"/>
                      <a:pt x="50" y="27"/>
                      <a:pt x="43" y="34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35" y="28"/>
                      <a:pt x="31" y="29"/>
                      <a:pt x="28" y="32"/>
                    </a:cubicBezTo>
                    <a:cubicBezTo>
                      <a:pt x="11" y="56"/>
                      <a:pt x="11" y="56"/>
                      <a:pt x="11" y="56"/>
                    </a:cubicBezTo>
                    <a:cubicBezTo>
                      <a:pt x="9" y="59"/>
                      <a:pt x="10" y="64"/>
                      <a:pt x="13" y="66"/>
                    </a:cubicBezTo>
                    <a:cubicBezTo>
                      <a:pt x="20" y="70"/>
                      <a:pt x="20" y="70"/>
                      <a:pt x="20" y="70"/>
                    </a:cubicBezTo>
                    <a:cubicBezTo>
                      <a:pt x="17" y="77"/>
                      <a:pt x="16" y="85"/>
                      <a:pt x="15" y="92"/>
                    </a:cubicBezTo>
                    <a:cubicBezTo>
                      <a:pt x="6" y="94"/>
                      <a:pt x="6" y="94"/>
                      <a:pt x="6" y="94"/>
                    </a:cubicBezTo>
                    <a:cubicBezTo>
                      <a:pt x="3" y="94"/>
                      <a:pt x="0" y="98"/>
                      <a:pt x="1" y="102"/>
                    </a:cubicBezTo>
                    <a:cubicBezTo>
                      <a:pt x="5" y="131"/>
                      <a:pt x="5" y="131"/>
                      <a:pt x="5" y="131"/>
                    </a:cubicBezTo>
                    <a:cubicBezTo>
                      <a:pt x="6" y="135"/>
                      <a:pt x="9" y="137"/>
                      <a:pt x="13" y="137"/>
                    </a:cubicBezTo>
                    <a:cubicBezTo>
                      <a:pt x="24" y="135"/>
                      <a:pt x="24" y="135"/>
                      <a:pt x="24" y="135"/>
                    </a:cubicBezTo>
                    <a:cubicBezTo>
                      <a:pt x="27" y="142"/>
                      <a:pt x="32" y="149"/>
                      <a:pt x="37" y="154"/>
                    </a:cubicBezTo>
                    <a:cubicBezTo>
                      <a:pt x="30" y="164"/>
                      <a:pt x="30" y="164"/>
                      <a:pt x="30" y="164"/>
                    </a:cubicBezTo>
                    <a:cubicBezTo>
                      <a:pt x="28" y="167"/>
                      <a:pt x="29" y="172"/>
                      <a:pt x="32" y="174"/>
                    </a:cubicBezTo>
                    <a:cubicBezTo>
                      <a:pt x="56" y="191"/>
                      <a:pt x="56" y="191"/>
                      <a:pt x="56" y="191"/>
                    </a:cubicBezTo>
                    <a:cubicBezTo>
                      <a:pt x="59" y="193"/>
                      <a:pt x="64" y="192"/>
                      <a:pt x="66" y="189"/>
                    </a:cubicBezTo>
                    <a:cubicBezTo>
                      <a:pt x="73" y="179"/>
                      <a:pt x="73" y="179"/>
                      <a:pt x="73" y="179"/>
                    </a:cubicBezTo>
                    <a:cubicBezTo>
                      <a:pt x="79" y="181"/>
                      <a:pt x="86" y="183"/>
                      <a:pt x="92" y="183"/>
                    </a:cubicBezTo>
                    <a:cubicBezTo>
                      <a:pt x="94" y="196"/>
                      <a:pt x="94" y="196"/>
                      <a:pt x="94" y="196"/>
                    </a:cubicBezTo>
                    <a:cubicBezTo>
                      <a:pt x="95" y="199"/>
                      <a:pt x="98" y="202"/>
                      <a:pt x="102" y="201"/>
                    </a:cubicBezTo>
                    <a:cubicBezTo>
                      <a:pt x="131" y="197"/>
                      <a:pt x="131" y="197"/>
                      <a:pt x="131" y="197"/>
                    </a:cubicBezTo>
                    <a:cubicBezTo>
                      <a:pt x="135" y="196"/>
                      <a:pt x="138" y="193"/>
                      <a:pt x="137" y="189"/>
                    </a:cubicBezTo>
                    <a:close/>
                    <a:moveTo>
                      <a:pt x="56" y="104"/>
                    </a:moveTo>
                    <a:cubicBezTo>
                      <a:pt x="52" y="79"/>
                      <a:pt x="69" y="55"/>
                      <a:pt x="95" y="51"/>
                    </a:cubicBezTo>
                    <a:cubicBezTo>
                      <a:pt x="120" y="47"/>
                      <a:pt x="144" y="65"/>
                      <a:pt x="148" y="90"/>
                    </a:cubicBezTo>
                    <a:cubicBezTo>
                      <a:pt x="152" y="115"/>
                      <a:pt x="135" y="139"/>
                      <a:pt x="109" y="143"/>
                    </a:cubicBezTo>
                    <a:cubicBezTo>
                      <a:pt x="84" y="147"/>
                      <a:pt x="60" y="130"/>
                      <a:pt x="56" y="1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38"/>
              <p:cNvSpPr>
                <a:spLocks noEditPoints="1"/>
              </p:cNvSpPr>
              <p:nvPr/>
            </p:nvSpPr>
            <p:spPr bwMode="auto">
              <a:xfrm>
                <a:off x="5164138" y="2457450"/>
                <a:ext cx="373062" cy="374650"/>
              </a:xfrm>
              <a:custGeom>
                <a:avLst/>
                <a:gdLst>
                  <a:gd name="T0" fmla="*/ 108 w 134"/>
                  <a:gd name="T1" fmla="*/ 117 h 135"/>
                  <a:gd name="T2" fmla="*/ 104 w 134"/>
                  <a:gd name="T3" fmla="*/ 110 h 135"/>
                  <a:gd name="T4" fmla="*/ 115 w 134"/>
                  <a:gd name="T5" fmla="*/ 98 h 135"/>
                  <a:gd name="T6" fmla="*/ 122 w 134"/>
                  <a:gd name="T7" fmla="*/ 100 h 135"/>
                  <a:gd name="T8" fmla="*/ 128 w 134"/>
                  <a:gd name="T9" fmla="*/ 97 h 135"/>
                  <a:gd name="T10" fmla="*/ 134 w 134"/>
                  <a:gd name="T11" fmla="*/ 78 h 135"/>
                  <a:gd name="T12" fmla="*/ 131 w 134"/>
                  <a:gd name="T13" fmla="*/ 72 h 135"/>
                  <a:gd name="T14" fmla="*/ 125 w 134"/>
                  <a:gd name="T15" fmla="*/ 70 h 135"/>
                  <a:gd name="T16" fmla="*/ 124 w 134"/>
                  <a:gd name="T17" fmla="*/ 55 h 135"/>
                  <a:gd name="T18" fmla="*/ 129 w 134"/>
                  <a:gd name="T19" fmla="*/ 53 h 135"/>
                  <a:gd name="T20" fmla="*/ 131 w 134"/>
                  <a:gd name="T21" fmla="*/ 47 h 135"/>
                  <a:gd name="T22" fmla="*/ 122 w 134"/>
                  <a:gd name="T23" fmla="*/ 29 h 135"/>
                  <a:gd name="T24" fmla="*/ 116 w 134"/>
                  <a:gd name="T25" fmla="*/ 27 h 135"/>
                  <a:gd name="T26" fmla="*/ 112 w 134"/>
                  <a:gd name="T27" fmla="*/ 29 h 135"/>
                  <a:gd name="T28" fmla="*/ 99 w 134"/>
                  <a:gd name="T29" fmla="*/ 16 h 135"/>
                  <a:gd name="T30" fmla="*/ 100 w 134"/>
                  <a:gd name="T31" fmla="*/ 13 h 135"/>
                  <a:gd name="T32" fmla="*/ 97 w 134"/>
                  <a:gd name="T33" fmla="*/ 7 h 135"/>
                  <a:gd name="T34" fmla="*/ 78 w 134"/>
                  <a:gd name="T35" fmla="*/ 1 h 135"/>
                  <a:gd name="T36" fmla="*/ 72 w 134"/>
                  <a:gd name="T37" fmla="*/ 4 h 135"/>
                  <a:gd name="T38" fmla="*/ 71 w 134"/>
                  <a:gd name="T39" fmla="*/ 7 h 135"/>
                  <a:gd name="T40" fmla="*/ 54 w 134"/>
                  <a:gd name="T41" fmla="*/ 8 h 135"/>
                  <a:gd name="T42" fmla="*/ 52 w 134"/>
                  <a:gd name="T43" fmla="*/ 6 h 135"/>
                  <a:gd name="T44" fmla="*/ 46 w 134"/>
                  <a:gd name="T45" fmla="*/ 3 h 135"/>
                  <a:gd name="T46" fmla="*/ 28 w 134"/>
                  <a:gd name="T47" fmla="*/ 12 h 135"/>
                  <a:gd name="T48" fmla="*/ 26 w 134"/>
                  <a:gd name="T49" fmla="*/ 19 h 135"/>
                  <a:gd name="T50" fmla="*/ 28 w 134"/>
                  <a:gd name="T51" fmla="*/ 22 h 135"/>
                  <a:gd name="T52" fmla="*/ 16 w 134"/>
                  <a:gd name="T53" fmla="*/ 36 h 135"/>
                  <a:gd name="T54" fmla="*/ 12 w 134"/>
                  <a:gd name="T55" fmla="*/ 35 h 135"/>
                  <a:gd name="T56" fmla="*/ 6 w 134"/>
                  <a:gd name="T57" fmla="*/ 38 h 135"/>
                  <a:gd name="T58" fmla="*/ 0 w 134"/>
                  <a:gd name="T59" fmla="*/ 57 h 135"/>
                  <a:gd name="T60" fmla="*/ 3 w 134"/>
                  <a:gd name="T61" fmla="*/ 63 h 135"/>
                  <a:gd name="T62" fmla="*/ 9 w 134"/>
                  <a:gd name="T63" fmla="*/ 65 h 135"/>
                  <a:gd name="T64" fmla="*/ 10 w 134"/>
                  <a:gd name="T65" fmla="*/ 79 h 135"/>
                  <a:gd name="T66" fmla="*/ 5 w 134"/>
                  <a:gd name="T67" fmla="*/ 82 h 135"/>
                  <a:gd name="T68" fmla="*/ 3 w 134"/>
                  <a:gd name="T69" fmla="*/ 88 h 135"/>
                  <a:gd name="T70" fmla="*/ 12 w 134"/>
                  <a:gd name="T71" fmla="*/ 106 h 135"/>
                  <a:gd name="T72" fmla="*/ 18 w 134"/>
                  <a:gd name="T73" fmla="*/ 108 h 135"/>
                  <a:gd name="T74" fmla="*/ 25 w 134"/>
                  <a:gd name="T75" fmla="*/ 105 h 135"/>
                  <a:gd name="T76" fmla="*/ 37 w 134"/>
                  <a:gd name="T77" fmla="*/ 115 h 135"/>
                  <a:gd name="T78" fmla="*/ 34 w 134"/>
                  <a:gd name="T79" fmla="*/ 122 h 135"/>
                  <a:gd name="T80" fmla="*/ 37 w 134"/>
                  <a:gd name="T81" fmla="*/ 128 h 135"/>
                  <a:gd name="T82" fmla="*/ 56 w 134"/>
                  <a:gd name="T83" fmla="*/ 134 h 135"/>
                  <a:gd name="T84" fmla="*/ 62 w 134"/>
                  <a:gd name="T85" fmla="*/ 131 h 135"/>
                  <a:gd name="T86" fmla="*/ 65 w 134"/>
                  <a:gd name="T87" fmla="*/ 123 h 135"/>
                  <a:gd name="T88" fmla="*/ 78 w 134"/>
                  <a:gd name="T89" fmla="*/ 122 h 135"/>
                  <a:gd name="T90" fmla="*/ 82 w 134"/>
                  <a:gd name="T91" fmla="*/ 130 h 135"/>
                  <a:gd name="T92" fmla="*/ 88 w 134"/>
                  <a:gd name="T93" fmla="*/ 132 h 135"/>
                  <a:gd name="T94" fmla="*/ 106 w 134"/>
                  <a:gd name="T95" fmla="*/ 123 h 135"/>
                  <a:gd name="T96" fmla="*/ 108 w 134"/>
                  <a:gd name="T97" fmla="*/ 117 h 135"/>
                  <a:gd name="T98" fmla="*/ 39 w 134"/>
                  <a:gd name="T99" fmla="*/ 79 h 135"/>
                  <a:gd name="T100" fmla="*/ 53 w 134"/>
                  <a:gd name="T101" fmla="*/ 37 h 135"/>
                  <a:gd name="T102" fmla="*/ 95 w 134"/>
                  <a:gd name="T103" fmla="*/ 51 h 135"/>
                  <a:gd name="T104" fmla="*/ 81 w 134"/>
                  <a:gd name="T105" fmla="*/ 93 h 135"/>
                  <a:gd name="T106" fmla="*/ 39 w 134"/>
                  <a:gd name="T107" fmla="*/ 79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34" h="135">
                    <a:moveTo>
                      <a:pt x="108" y="117"/>
                    </a:moveTo>
                    <a:cubicBezTo>
                      <a:pt x="104" y="110"/>
                      <a:pt x="104" y="110"/>
                      <a:pt x="104" y="110"/>
                    </a:cubicBezTo>
                    <a:cubicBezTo>
                      <a:pt x="108" y="106"/>
                      <a:pt x="112" y="102"/>
                      <a:pt x="115" y="98"/>
                    </a:cubicBezTo>
                    <a:cubicBezTo>
                      <a:pt x="122" y="100"/>
                      <a:pt x="122" y="100"/>
                      <a:pt x="122" y="100"/>
                    </a:cubicBezTo>
                    <a:cubicBezTo>
                      <a:pt x="124" y="101"/>
                      <a:pt x="127" y="100"/>
                      <a:pt x="128" y="97"/>
                    </a:cubicBezTo>
                    <a:cubicBezTo>
                      <a:pt x="134" y="78"/>
                      <a:pt x="134" y="78"/>
                      <a:pt x="134" y="78"/>
                    </a:cubicBezTo>
                    <a:cubicBezTo>
                      <a:pt x="134" y="76"/>
                      <a:pt x="133" y="73"/>
                      <a:pt x="131" y="72"/>
                    </a:cubicBezTo>
                    <a:cubicBezTo>
                      <a:pt x="125" y="70"/>
                      <a:pt x="125" y="70"/>
                      <a:pt x="125" y="70"/>
                    </a:cubicBezTo>
                    <a:cubicBezTo>
                      <a:pt x="125" y="66"/>
                      <a:pt x="125" y="60"/>
                      <a:pt x="124" y="55"/>
                    </a:cubicBezTo>
                    <a:cubicBezTo>
                      <a:pt x="129" y="53"/>
                      <a:pt x="129" y="53"/>
                      <a:pt x="129" y="53"/>
                    </a:cubicBezTo>
                    <a:cubicBezTo>
                      <a:pt x="131" y="52"/>
                      <a:pt x="132" y="49"/>
                      <a:pt x="131" y="47"/>
                    </a:cubicBezTo>
                    <a:cubicBezTo>
                      <a:pt x="122" y="29"/>
                      <a:pt x="122" y="29"/>
                      <a:pt x="122" y="29"/>
                    </a:cubicBezTo>
                    <a:cubicBezTo>
                      <a:pt x="121" y="27"/>
                      <a:pt x="118" y="26"/>
                      <a:pt x="116" y="27"/>
                    </a:cubicBezTo>
                    <a:cubicBezTo>
                      <a:pt x="112" y="29"/>
                      <a:pt x="112" y="29"/>
                      <a:pt x="112" y="29"/>
                    </a:cubicBezTo>
                    <a:cubicBezTo>
                      <a:pt x="108" y="24"/>
                      <a:pt x="104" y="19"/>
                      <a:pt x="99" y="16"/>
                    </a:cubicBezTo>
                    <a:cubicBezTo>
                      <a:pt x="100" y="13"/>
                      <a:pt x="100" y="13"/>
                      <a:pt x="100" y="13"/>
                    </a:cubicBezTo>
                    <a:cubicBezTo>
                      <a:pt x="100" y="10"/>
                      <a:pt x="99" y="8"/>
                      <a:pt x="97" y="7"/>
                    </a:cubicBezTo>
                    <a:cubicBezTo>
                      <a:pt x="78" y="1"/>
                      <a:pt x="78" y="1"/>
                      <a:pt x="78" y="1"/>
                    </a:cubicBezTo>
                    <a:cubicBezTo>
                      <a:pt x="75" y="0"/>
                      <a:pt x="72" y="2"/>
                      <a:pt x="72" y="4"/>
                    </a:cubicBezTo>
                    <a:cubicBezTo>
                      <a:pt x="71" y="7"/>
                      <a:pt x="71" y="7"/>
                      <a:pt x="71" y="7"/>
                    </a:cubicBezTo>
                    <a:cubicBezTo>
                      <a:pt x="65" y="7"/>
                      <a:pt x="59" y="7"/>
                      <a:pt x="54" y="8"/>
                    </a:cubicBezTo>
                    <a:cubicBezTo>
                      <a:pt x="52" y="6"/>
                      <a:pt x="52" y="6"/>
                      <a:pt x="52" y="6"/>
                    </a:cubicBezTo>
                    <a:cubicBezTo>
                      <a:pt x="51" y="3"/>
                      <a:pt x="48" y="2"/>
                      <a:pt x="46" y="3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26" y="13"/>
                      <a:pt x="25" y="16"/>
                      <a:pt x="26" y="19"/>
                    </a:cubicBezTo>
                    <a:cubicBezTo>
                      <a:pt x="28" y="22"/>
                      <a:pt x="28" y="22"/>
                      <a:pt x="28" y="22"/>
                    </a:cubicBezTo>
                    <a:cubicBezTo>
                      <a:pt x="23" y="26"/>
                      <a:pt x="19" y="31"/>
                      <a:pt x="16" y="36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10" y="34"/>
                      <a:pt x="7" y="36"/>
                      <a:pt x="6" y="38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59"/>
                      <a:pt x="1" y="62"/>
                      <a:pt x="3" y="63"/>
                    </a:cubicBezTo>
                    <a:cubicBezTo>
                      <a:pt x="9" y="65"/>
                      <a:pt x="9" y="65"/>
                      <a:pt x="9" y="65"/>
                    </a:cubicBezTo>
                    <a:cubicBezTo>
                      <a:pt x="9" y="69"/>
                      <a:pt x="9" y="74"/>
                      <a:pt x="10" y="79"/>
                    </a:cubicBezTo>
                    <a:cubicBezTo>
                      <a:pt x="5" y="82"/>
                      <a:pt x="5" y="82"/>
                      <a:pt x="5" y="82"/>
                    </a:cubicBezTo>
                    <a:cubicBezTo>
                      <a:pt x="3" y="83"/>
                      <a:pt x="2" y="86"/>
                      <a:pt x="3" y="88"/>
                    </a:cubicBezTo>
                    <a:cubicBezTo>
                      <a:pt x="12" y="106"/>
                      <a:pt x="12" y="106"/>
                      <a:pt x="12" y="106"/>
                    </a:cubicBezTo>
                    <a:cubicBezTo>
                      <a:pt x="13" y="109"/>
                      <a:pt x="16" y="110"/>
                      <a:pt x="18" y="108"/>
                    </a:cubicBezTo>
                    <a:cubicBezTo>
                      <a:pt x="25" y="105"/>
                      <a:pt x="25" y="105"/>
                      <a:pt x="25" y="105"/>
                    </a:cubicBezTo>
                    <a:cubicBezTo>
                      <a:pt x="28" y="109"/>
                      <a:pt x="32" y="112"/>
                      <a:pt x="37" y="115"/>
                    </a:cubicBezTo>
                    <a:cubicBezTo>
                      <a:pt x="34" y="122"/>
                      <a:pt x="34" y="122"/>
                      <a:pt x="34" y="122"/>
                    </a:cubicBezTo>
                    <a:cubicBezTo>
                      <a:pt x="34" y="125"/>
                      <a:pt x="35" y="127"/>
                      <a:pt x="37" y="128"/>
                    </a:cubicBezTo>
                    <a:cubicBezTo>
                      <a:pt x="56" y="134"/>
                      <a:pt x="56" y="134"/>
                      <a:pt x="56" y="134"/>
                    </a:cubicBezTo>
                    <a:cubicBezTo>
                      <a:pt x="59" y="135"/>
                      <a:pt x="62" y="134"/>
                      <a:pt x="62" y="131"/>
                    </a:cubicBezTo>
                    <a:cubicBezTo>
                      <a:pt x="65" y="123"/>
                      <a:pt x="65" y="123"/>
                      <a:pt x="65" y="123"/>
                    </a:cubicBezTo>
                    <a:cubicBezTo>
                      <a:pt x="69" y="123"/>
                      <a:pt x="74" y="123"/>
                      <a:pt x="78" y="122"/>
                    </a:cubicBezTo>
                    <a:cubicBezTo>
                      <a:pt x="82" y="130"/>
                      <a:pt x="82" y="130"/>
                      <a:pt x="82" y="130"/>
                    </a:cubicBezTo>
                    <a:cubicBezTo>
                      <a:pt x="83" y="132"/>
                      <a:pt x="86" y="133"/>
                      <a:pt x="88" y="132"/>
                    </a:cubicBezTo>
                    <a:cubicBezTo>
                      <a:pt x="106" y="123"/>
                      <a:pt x="106" y="123"/>
                      <a:pt x="106" y="123"/>
                    </a:cubicBezTo>
                    <a:cubicBezTo>
                      <a:pt x="108" y="122"/>
                      <a:pt x="109" y="119"/>
                      <a:pt x="108" y="117"/>
                    </a:cubicBezTo>
                    <a:close/>
                    <a:moveTo>
                      <a:pt x="39" y="79"/>
                    </a:moveTo>
                    <a:cubicBezTo>
                      <a:pt x="31" y="64"/>
                      <a:pt x="37" y="45"/>
                      <a:pt x="53" y="37"/>
                    </a:cubicBezTo>
                    <a:cubicBezTo>
                      <a:pt x="68" y="29"/>
                      <a:pt x="87" y="36"/>
                      <a:pt x="95" y="51"/>
                    </a:cubicBezTo>
                    <a:cubicBezTo>
                      <a:pt x="103" y="67"/>
                      <a:pt x="96" y="85"/>
                      <a:pt x="81" y="93"/>
                    </a:cubicBezTo>
                    <a:cubicBezTo>
                      <a:pt x="65" y="101"/>
                      <a:pt x="47" y="94"/>
                      <a:pt x="39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39"/>
              <p:cNvSpPr>
                <a:spLocks noEditPoints="1"/>
              </p:cNvSpPr>
              <p:nvPr/>
            </p:nvSpPr>
            <p:spPr bwMode="auto">
              <a:xfrm>
                <a:off x="4676775" y="1865313"/>
                <a:ext cx="374650" cy="371475"/>
              </a:xfrm>
              <a:custGeom>
                <a:avLst/>
                <a:gdLst>
                  <a:gd name="T0" fmla="*/ 108 w 135"/>
                  <a:gd name="T1" fmla="*/ 116 h 134"/>
                  <a:gd name="T2" fmla="*/ 105 w 135"/>
                  <a:gd name="T3" fmla="*/ 109 h 134"/>
                  <a:gd name="T4" fmla="*/ 115 w 135"/>
                  <a:gd name="T5" fmla="*/ 98 h 134"/>
                  <a:gd name="T6" fmla="*/ 122 w 135"/>
                  <a:gd name="T7" fmla="*/ 100 h 134"/>
                  <a:gd name="T8" fmla="*/ 128 w 135"/>
                  <a:gd name="T9" fmla="*/ 97 h 134"/>
                  <a:gd name="T10" fmla="*/ 134 w 135"/>
                  <a:gd name="T11" fmla="*/ 78 h 134"/>
                  <a:gd name="T12" fmla="*/ 131 w 135"/>
                  <a:gd name="T13" fmla="*/ 72 h 134"/>
                  <a:gd name="T14" fmla="*/ 125 w 135"/>
                  <a:gd name="T15" fmla="*/ 70 h 134"/>
                  <a:gd name="T16" fmla="*/ 125 w 135"/>
                  <a:gd name="T17" fmla="*/ 55 h 134"/>
                  <a:gd name="T18" fmla="*/ 129 w 135"/>
                  <a:gd name="T19" fmla="*/ 53 h 134"/>
                  <a:gd name="T20" fmla="*/ 131 w 135"/>
                  <a:gd name="T21" fmla="*/ 46 h 134"/>
                  <a:gd name="T22" fmla="*/ 123 w 135"/>
                  <a:gd name="T23" fmla="*/ 28 h 134"/>
                  <a:gd name="T24" fmla="*/ 116 w 135"/>
                  <a:gd name="T25" fmla="*/ 26 h 134"/>
                  <a:gd name="T26" fmla="*/ 113 w 135"/>
                  <a:gd name="T27" fmla="*/ 28 h 134"/>
                  <a:gd name="T28" fmla="*/ 99 w 135"/>
                  <a:gd name="T29" fmla="*/ 16 h 134"/>
                  <a:gd name="T30" fmla="*/ 100 w 135"/>
                  <a:gd name="T31" fmla="*/ 12 h 134"/>
                  <a:gd name="T32" fmla="*/ 97 w 135"/>
                  <a:gd name="T33" fmla="*/ 6 h 134"/>
                  <a:gd name="T34" fmla="*/ 78 w 135"/>
                  <a:gd name="T35" fmla="*/ 0 h 134"/>
                  <a:gd name="T36" fmla="*/ 72 w 135"/>
                  <a:gd name="T37" fmla="*/ 4 h 134"/>
                  <a:gd name="T38" fmla="*/ 71 w 135"/>
                  <a:gd name="T39" fmla="*/ 6 h 134"/>
                  <a:gd name="T40" fmla="*/ 54 w 135"/>
                  <a:gd name="T41" fmla="*/ 8 h 134"/>
                  <a:gd name="T42" fmla="*/ 53 w 135"/>
                  <a:gd name="T43" fmla="*/ 5 h 134"/>
                  <a:gd name="T44" fmla="*/ 46 w 135"/>
                  <a:gd name="T45" fmla="*/ 3 h 134"/>
                  <a:gd name="T46" fmla="*/ 29 w 135"/>
                  <a:gd name="T47" fmla="*/ 12 h 134"/>
                  <a:gd name="T48" fmla="*/ 26 w 135"/>
                  <a:gd name="T49" fmla="*/ 18 h 134"/>
                  <a:gd name="T50" fmla="*/ 28 w 135"/>
                  <a:gd name="T51" fmla="*/ 21 h 134"/>
                  <a:gd name="T52" fmla="*/ 16 w 135"/>
                  <a:gd name="T53" fmla="*/ 36 h 134"/>
                  <a:gd name="T54" fmla="*/ 13 w 135"/>
                  <a:gd name="T55" fmla="*/ 34 h 134"/>
                  <a:gd name="T56" fmla="*/ 7 w 135"/>
                  <a:gd name="T57" fmla="*/ 37 h 134"/>
                  <a:gd name="T58" fmla="*/ 1 w 135"/>
                  <a:gd name="T59" fmla="*/ 56 h 134"/>
                  <a:gd name="T60" fmla="*/ 4 w 135"/>
                  <a:gd name="T61" fmla="*/ 62 h 134"/>
                  <a:gd name="T62" fmla="*/ 9 w 135"/>
                  <a:gd name="T63" fmla="*/ 64 h 134"/>
                  <a:gd name="T64" fmla="*/ 11 w 135"/>
                  <a:gd name="T65" fmla="*/ 79 h 134"/>
                  <a:gd name="T66" fmla="*/ 5 w 135"/>
                  <a:gd name="T67" fmla="*/ 82 h 134"/>
                  <a:gd name="T68" fmla="*/ 3 w 135"/>
                  <a:gd name="T69" fmla="*/ 88 h 134"/>
                  <a:gd name="T70" fmla="*/ 12 w 135"/>
                  <a:gd name="T71" fmla="*/ 106 h 134"/>
                  <a:gd name="T72" fmla="*/ 18 w 135"/>
                  <a:gd name="T73" fmla="*/ 108 h 134"/>
                  <a:gd name="T74" fmla="*/ 25 w 135"/>
                  <a:gd name="T75" fmla="*/ 105 h 134"/>
                  <a:gd name="T76" fmla="*/ 37 w 135"/>
                  <a:gd name="T77" fmla="*/ 114 h 134"/>
                  <a:gd name="T78" fmla="*/ 35 w 135"/>
                  <a:gd name="T79" fmla="*/ 122 h 134"/>
                  <a:gd name="T80" fmla="*/ 38 w 135"/>
                  <a:gd name="T81" fmla="*/ 128 h 134"/>
                  <a:gd name="T82" fmla="*/ 57 w 135"/>
                  <a:gd name="T83" fmla="*/ 134 h 134"/>
                  <a:gd name="T84" fmla="*/ 63 w 135"/>
                  <a:gd name="T85" fmla="*/ 131 h 134"/>
                  <a:gd name="T86" fmla="*/ 65 w 135"/>
                  <a:gd name="T87" fmla="*/ 123 h 134"/>
                  <a:gd name="T88" fmla="*/ 78 w 135"/>
                  <a:gd name="T89" fmla="*/ 122 h 134"/>
                  <a:gd name="T90" fmla="*/ 82 w 135"/>
                  <a:gd name="T91" fmla="*/ 129 h 134"/>
                  <a:gd name="T92" fmla="*/ 88 w 135"/>
                  <a:gd name="T93" fmla="*/ 131 h 134"/>
                  <a:gd name="T94" fmla="*/ 106 w 135"/>
                  <a:gd name="T95" fmla="*/ 122 h 134"/>
                  <a:gd name="T96" fmla="*/ 108 w 135"/>
                  <a:gd name="T97" fmla="*/ 116 h 134"/>
                  <a:gd name="T98" fmla="*/ 39 w 135"/>
                  <a:gd name="T99" fmla="*/ 78 h 134"/>
                  <a:gd name="T100" fmla="*/ 53 w 135"/>
                  <a:gd name="T101" fmla="*/ 37 h 134"/>
                  <a:gd name="T102" fmla="*/ 95 w 135"/>
                  <a:gd name="T103" fmla="*/ 51 h 134"/>
                  <a:gd name="T104" fmla="*/ 81 w 135"/>
                  <a:gd name="T105" fmla="*/ 93 h 134"/>
                  <a:gd name="T106" fmla="*/ 39 w 135"/>
                  <a:gd name="T107" fmla="*/ 7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35" h="134">
                    <a:moveTo>
                      <a:pt x="108" y="116"/>
                    </a:moveTo>
                    <a:cubicBezTo>
                      <a:pt x="105" y="109"/>
                      <a:pt x="105" y="109"/>
                      <a:pt x="105" y="109"/>
                    </a:cubicBezTo>
                    <a:cubicBezTo>
                      <a:pt x="109" y="106"/>
                      <a:pt x="112" y="102"/>
                      <a:pt x="115" y="98"/>
                    </a:cubicBezTo>
                    <a:cubicBezTo>
                      <a:pt x="122" y="100"/>
                      <a:pt x="122" y="100"/>
                      <a:pt x="122" y="100"/>
                    </a:cubicBezTo>
                    <a:cubicBezTo>
                      <a:pt x="124" y="101"/>
                      <a:pt x="127" y="99"/>
                      <a:pt x="128" y="97"/>
                    </a:cubicBezTo>
                    <a:cubicBezTo>
                      <a:pt x="134" y="78"/>
                      <a:pt x="134" y="78"/>
                      <a:pt x="134" y="78"/>
                    </a:cubicBezTo>
                    <a:cubicBezTo>
                      <a:pt x="135" y="75"/>
                      <a:pt x="133" y="73"/>
                      <a:pt x="131" y="72"/>
                    </a:cubicBezTo>
                    <a:cubicBezTo>
                      <a:pt x="125" y="70"/>
                      <a:pt x="125" y="70"/>
                      <a:pt x="125" y="70"/>
                    </a:cubicBezTo>
                    <a:cubicBezTo>
                      <a:pt x="126" y="65"/>
                      <a:pt x="125" y="60"/>
                      <a:pt x="125" y="55"/>
                    </a:cubicBezTo>
                    <a:cubicBezTo>
                      <a:pt x="129" y="53"/>
                      <a:pt x="129" y="53"/>
                      <a:pt x="129" y="53"/>
                    </a:cubicBezTo>
                    <a:cubicBezTo>
                      <a:pt x="132" y="51"/>
                      <a:pt x="133" y="49"/>
                      <a:pt x="131" y="46"/>
                    </a:cubicBezTo>
                    <a:cubicBezTo>
                      <a:pt x="123" y="28"/>
                      <a:pt x="123" y="28"/>
                      <a:pt x="123" y="28"/>
                    </a:cubicBezTo>
                    <a:cubicBezTo>
                      <a:pt x="121" y="26"/>
                      <a:pt x="119" y="25"/>
                      <a:pt x="116" y="26"/>
                    </a:cubicBezTo>
                    <a:cubicBezTo>
                      <a:pt x="113" y="28"/>
                      <a:pt x="113" y="28"/>
                      <a:pt x="113" y="28"/>
                    </a:cubicBezTo>
                    <a:cubicBezTo>
                      <a:pt x="109" y="23"/>
                      <a:pt x="104" y="19"/>
                      <a:pt x="99" y="16"/>
                    </a:cubicBezTo>
                    <a:cubicBezTo>
                      <a:pt x="100" y="12"/>
                      <a:pt x="100" y="12"/>
                      <a:pt x="100" y="12"/>
                    </a:cubicBezTo>
                    <a:cubicBezTo>
                      <a:pt x="101" y="10"/>
                      <a:pt x="99" y="7"/>
                      <a:pt x="97" y="6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75" y="0"/>
                      <a:pt x="73" y="1"/>
                      <a:pt x="72" y="4"/>
                    </a:cubicBezTo>
                    <a:cubicBezTo>
                      <a:pt x="71" y="6"/>
                      <a:pt x="71" y="6"/>
                      <a:pt x="71" y="6"/>
                    </a:cubicBezTo>
                    <a:cubicBezTo>
                      <a:pt x="65" y="6"/>
                      <a:pt x="60" y="6"/>
                      <a:pt x="54" y="8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2" y="3"/>
                      <a:pt x="49" y="2"/>
                      <a:pt x="46" y="3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6" y="13"/>
                      <a:pt x="25" y="16"/>
                      <a:pt x="26" y="18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3" y="25"/>
                      <a:pt x="20" y="30"/>
                      <a:pt x="16" y="36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0" y="34"/>
                      <a:pt x="7" y="35"/>
                      <a:pt x="7" y="3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59"/>
                      <a:pt x="1" y="62"/>
                      <a:pt x="4" y="62"/>
                    </a:cubicBezTo>
                    <a:cubicBezTo>
                      <a:pt x="9" y="64"/>
                      <a:pt x="9" y="64"/>
                      <a:pt x="9" y="64"/>
                    </a:cubicBezTo>
                    <a:cubicBezTo>
                      <a:pt x="9" y="69"/>
                      <a:pt x="9" y="74"/>
                      <a:pt x="11" y="79"/>
                    </a:cubicBezTo>
                    <a:cubicBezTo>
                      <a:pt x="5" y="82"/>
                      <a:pt x="5" y="82"/>
                      <a:pt x="5" y="82"/>
                    </a:cubicBezTo>
                    <a:cubicBezTo>
                      <a:pt x="3" y="83"/>
                      <a:pt x="2" y="86"/>
                      <a:pt x="3" y="88"/>
                    </a:cubicBezTo>
                    <a:cubicBezTo>
                      <a:pt x="12" y="106"/>
                      <a:pt x="12" y="106"/>
                      <a:pt x="12" y="106"/>
                    </a:cubicBezTo>
                    <a:cubicBezTo>
                      <a:pt x="13" y="108"/>
                      <a:pt x="16" y="109"/>
                      <a:pt x="18" y="108"/>
                    </a:cubicBezTo>
                    <a:cubicBezTo>
                      <a:pt x="25" y="105"/>
                      <a:pt x="25" y="105"/>
                      <a:pt x="25" y="105"/>
                    </a:cubicBezTo>
                    <a:cubicBezTo>
                      <a:pt x="28" y="108"/>
                      <a:pt x="33" y="112"/>
                      <a:pt x="37" y="114"/>
                    </a:cubicBezTo>
                    <a:cubicBezTo>
                      <a:pt x="35" y="122"/>
                      <a:pt x="35" y="122"/>
                      <a:pt x="35" y="122"/>
                    </a:cubicBezTo>
                    <a:cubicBezTo>
                      <a:pt x="34" y="124"/>
                      <a:pt x="35" y="127"/>
                      <a:pt x="38" y="128"/>
                    </a:cubicBezTo>
                    <a:cubicBezTo>
                      <a:pt x="57" y="134"/>
                      <a:pt x="57" y="134"/>
                      <a:pt x="57" y="134"/>
                    </a:cubicBezTo>
                    <a:cubicBezTo>
                      <a:pt x="59" y="134"/>
                      <a:pt x="62" y="133"/>
                      <a:pt x="63" y="131"/>
                    </a:cubicBezTo>
                    <a:cubicBezTo>
                      <a:pt x="65" y="123"/>
                      <a:pt x="65" y="123"/>
                      <a:pt x="65" y="123"/>
                    </a:cubicBezTo>
                    <a:cubicBezTo>
                      <a:pt x="69" y="123"/>
                      <a:pt x="74" y="123"/>
                      <a:pt x="78" y="122"/>
                    </a:cubicBezTo>
                    <a:cubicBezTo>
                      <a:pt x="82" y="129"/>
                      <a:pt x="82" y="129"/>
                      <a:pt x="82" y="129"/>
                    </a:cubicBezTo>
                    <a:cubicBezTo>
                      <a:pt x="83" y="131"/>
                      <a:pt x="86" y="132"/>
                      <a:pt x="88" y="131"/>
                    </a:cubicBezTo>
                    <a:cubicBezTo>
                      <a:pt x="106" y="122"/>
                      <a:pt x="106" y="122"/>
                      <a:pt x="106" y="122"/>
                    </a:cubicBezTo>
                    <a:cubicBezTo>
                      <a:pt x="108" y="121"/>
                      <a:pt x="109" y="118"/>
                      <a:pt x="108" y="116"/>
                    </a:cubicBezTo>
                    <a:close/>
                    <a:moveTo>
                      <a:pt x="39" y="78"/>
                    </a:moveTo>
                    <a:cubicBezTo>
                      <a:pt x="31" y="63"/>
                      <a:pt x="38" y="44"/>
                      <a:pt x="53" y="37"/>
                    </a:cubicBezTo>
                    <a:cubicBezTo>
                      <a:pt x="69" y="29"/>
                      <a:pt x="87" y="35"/>
                      <a:pt x="95" y="51"/>
                    </a:cubicBezTo>
                    <a:cubicBezTo>
                      <a:pt x="103" y="66"/>
                      <a:pt x="97" y="85"/>
                      <a:pt x="81" y="93"/>
                    </a:cubicBezTo>
                    <a:cubicBezTo>
                      <a:pt x="66" y="100"/>
                      <a:pt x="47" y="94"/>
                      <a:pt x="39" y="7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40"/>
              <p:cNvSpPr>
                <a:spLocks noEditPoints="1"/>
              </p:cNvSpPr>
              <p:nvPr/>
            </p:nvSpPr>
            <p:spPr bwMode="auto">
              <a:xfrm>
                <a:off x="5722938" y="2314575"/>
                <a:ext cx="136525" cy="136525"/>
              </a:xfrm>
              <a:custGeom>
                <a:avLst/>
                <a:gdLst>
                  <a:gd name="T0" fmla="*/ 40 w 49"/>
                  <a:gd name="T1" fmla="*/ 42 h 49"/>
                  <a:gd name="T2" fmla="*/ 38 w 49"/>
                  <a:gd name="T3" fmla="*/ 40 h 49"/>
                  <a:gd name="T4" fmla="*/ 42 w 49"/>
                  <a:gd name="T5" fmla="*/ 36 h 49"/>
                  <a:gd name="T6" fmla="*/ 45 w 49"/>
                  <a:gd name="T7" fmla="*/ 37 h 49"/>
                  <a:gd name="T8" fmla="*/ 47 w 49"/>
                  <a:gd name="T9" fmla="*/ 35 h 49"/>
                  <a:gd name="T10" fmla="*/ 49 w 49"/>
                  <a:gd name="T11" fmla="*/ 28 h 49"/>
                  <a:gd name="T12" fmla="*/ 48 w 49"/>
                  <a:gd name="T13" fmla="*/ 26 h 49"/>
                  <a:gd name="T14" fmla="*/ 46 w 49"/>
                  <a:gd name="T15" fmla="*/ 26 h 49"/>
                  <a:gd name="T16" fmla="*/ 46 w 49"/>
                  <a:gd name="T17" fmla="*/ 20 h 49"/>
                  <a:gd name="T18" fmla="*/ 47 w 49"/>
                  <a:gd name="T19" fmla="*/ 19 h 49"/>
                  <a:gd name="T20" fmla="*/ 48 w 49"/>
                  <a:gd name="T21" fmla="*/ 17 h 49"/>
                  <a:gd name="T22" fmla="*/ 45 w 49"/>
                  <a:gd name="T23" fmla="*/ 11 h 49"/>
                  <a:gd name="T24" fmla="*/ 43 w 49"/>
                  <a:gd name="T25" fmla="*/ 10 h 49"/>
                  <a:gd name="T26" fmla="*/ 41 w 49"/>
                  <a:gd name="T27" fmla="*/ 11 h 49"/>
                  <a:gd name="T28" fmla="*/ 36 w 49"/>
                  <a:gd name="T29" fmla="*/ 6 h 49"/>
                  <a:gd name="T30" fmla="*/ 37 w 49"/>
                  <a:gd name="T31" fmla="*/ 5 h 49"/>
                  <a:gd name="T32" fmla="*/ 36 w 49"/>
                  <a:gd name="T33" fmla="*/ 3 h 49"/>
                  <a:gd name="T34" fmla="*/ 29 w 49"/>
                  <a:gd name="T35" fmla="*/ 0 h 49"/>
                  <a:gd name="T36" fmla="*/ 27 w 49"/>
                  <a:gd name="T37" fmla="*/ 2 h 49"/>
                  <a:gd name="T38" fmla="*/ 26 w 49"/>
                  <a:gd name="T39" fmla="*/ 3 h 49"/>
                  <a:gd name="T40" fmla="*/ 20 w 49"/>
                  <a:gd name="T41" fmla="*/ 3 h 49"/>
                  <a:gd name="T42" fmla="*/ 20 w 49"/>
                  <a:gd name="T43" fmla="*/ 2 h 49"/>
                  <a:gd name="T44" fmla="*/ 17 w 49"/>
                  <a:gd name="T45" fmla="*/ 1 h 49"/>
                  <a:gd name="T46" fmla="*/ 11 w 49"/>
                  <a:gd name="T47" fmla="*/ 5 h 49"/>
                  <a:gd name="T48" fmla="*/ 10 w 49"/>
                  <a:gd name="T49" fmla="*/ 7 h 49"/>
                  <a:gd name="T50" fmla="*/ 11 w 49"/>
                  <a:gd name="T51" fmla="*/ 8 h 49"/>
                  <a:gd name="T52" fmla="*/ 6 w 49"/>
                  <a:gd name="T53" fmla="*/ 13 h 49"/>
                  <a:gd name="T54" fmla="*/ 5 w 49"/>
                  <a:gd name="T55" fmla="*/ 13 h 49"/>
                  <a:gd name="T56" fmla="*/ 3 w 49"/>
                  <a:gd name="T57" fmla="*/ 14 h 49"/>
                  <a:gd name="T58" fmla="*/ 1 w 49"/>
                  <a:gd name="T59" fmla="*/ 21 h 49"/>
                  <a:gd name="T60" fmla="*/ 2 w 49"/>
                  <a:gd name="T61" fmla="*/ 23 h 49"/>
                  <a:gd name="T62" fmla="*/ 4 w 49"/>
                  <a:gd name="T63" fmla="*/ 24 h 49"/>
                  <a:gd name="T64" fmla="*/ 4 w 49"/>
                  <a:gd name="T65" fmla="*/ 29 h 49"/>
                  <a:gd name="T66" fmla="*/ 2 w 49"/>
                  <a:gd name="T67" fmla="*/ 30 h 49"/>
                  <a:gd name="T68" fmla="*/ 2 w 49"/>
                  <a:gd name="T69" fmla="*/ 32 h 49"/>
                  <a:gd name="T70" fmla="*/ 5 w 49"/>
                  <a:gd name="T71" fmla="*/ 39 h 49"/>
                  <a:gd name="T72" fmla="*/ 7 w 49"/>
                  <a:gd name="T73" fmla="*/ 39 h 49"/>
                  <a:gd name="T74" fmla="*/ 10 w 49"/>
                  <a:gd name="T75" fmla="*/ 38 h 49"/>
                  <a:gd name="T76" fmla="*/ 14 w 49"/>
                  <a:gd name="T77" fmla="*/ 42 h 49"/>
                  <a:gd name="T78" fmla="*/ 13 w 49"/>
                  <a:gd name="T79" fmla="*/ 45 h 49"/>
                  <a:gd name="T80" fmla="*/ 14 w 49"/>
                  <a:gd name="T81" fmla="*/ 47 h 49"/>
                  <a:gd name="T82" fmla="*/ 21 w 49"/>
                  <a:gd name="T83" fmla="*/ 49 h 49"/>
                  <a:gd name="T84" fmla="*/ 23 w 49"/>
                  <a:gd name="T85" fmla="*/ 48 h 49"/>
                  <a:gd name="T86" fmla="*/ 24 w 49"/>
                  <a:gd name="T87" fmla="*/ 45 h 49"/>
                  <a:gd name="T88" fmla="*/ 29 w 49"/>
                  <a:gd name="T89" fmla="*/ 45 h 49"/>
                  <a:gd name="T90" fmla="*/ 30 w 49"/>
                  <a:gd name="T91" fmla="*/ 47 h 49"/>
                  <a:gd name="T92" fmla="*/ 32 w 49"/>
                  <a:gd name="T93" fmla="*/ 48 h 49"/>
                  <a:gd name="T94" fmla="*/ 39 w 49"/>
                  <a:gd name="T95" fmla="*/ 45 h 49"/>
                  <a:gd name="T96" fmla="*/ 40 w 49"/>
                  <a:gd name="T97" fmla="*/ 42 h 49"/>
                  <a:gd name="T98" fmla="*/ 15 w 49"/>
                  <a:gd name="T99" fmla="*/ 29 h 49"/>
                  <a:gd name="T100" fmla="*/ 20 w 49"/>
                  <a:gd name="T101" fmla="*/ 14 h 49"/>
                  <a:gd name="T102" fmla="*/ 35 w 49"/>
                  <a:gd name="T103" fmla="*/ 19 h 49"/>
                  <a:gd name="T104" fmla="*/ 30 w 49"/>
                  <a:gd name="T105" fmla="*/ 34 h 49"/>
                  <a:gd name="T106" fmla="*/ 15 w 49"/>
                  <a:gd name="T107" fmla="*/ 2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9" h="49">
                    <a:moveTo>
                      <a:pt x="40" y="42"/>
                    </a:moveTo>
                    <a:cubicBezTo>
                      <a:pt x="38" y="40"/>
                      <a:pt x="38" y="40"/>
                      <a:pt x="38" y="40"/>
                    </a:cubicBezTo>
                    <a:cubicBezTo>
                      <a:pt x="40" y="39"/>
                      <a:pt x="41" y="37"/>
                      <a:pt x="42" y="36"/>
                    </a:cubicBezTo>
                    <a:cubicBezTo>
                      <a:pt x="45" y="37"/>
                      <a:pt x="45" y="37"/>
                      <a:pt x="45" y="37"/>
                    </a:cubicBezTo>
                    <a:cubicBezTo>
                      <a:pt x="46" y="37"/>
                      <a:pt x="47" y="36"/>
                      <a:pt x="47" y="35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49" y="28"/>
                      <a:pt x="49" y="27"/>
                      <a:pt x="48" y="26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6" y="24"/>
                      <a:pt x="46" y="22"/>
                      <a:pt x="46" y="20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8" y="19"/>
                      <a:pt x="49" y="18"/>
                      <a:pt x="48" y="17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5" y="10"/>
                      <a:pt x="44" y="9"/>
                      <a:pt x="43" y="10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0" y="9"/>
                      <a:pt x="38" y="7"/>
                      <a:pt x="36" y="6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7" y="4"/>
                      <a:pt x="37" y="3"/>
                      <a:pt x="36" y="3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8" y="0"/>
                      <a:pt x="27" y="1"/>
                      <a:pt x="27" y="2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4" y="2"/>
                      <a:pt x="22" y="3"/>
                      <a:pt x="20" y="3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19" y="1"/>
                      <a:pt x="18" y="1"/>
                      <a:pt x="17" y="1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5"/>
                      <a:pt x="10" y="6"/>
                      <a:pt x="10" y="7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9" y="10"/>
                      <a:pt x="8" y="11"/>
                      <a:pt x="6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4" y="13"/>
                      <a:pt x="3" y="13"/>
                      <a:pt x="3" y="14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0" y="22"/>
                      <a:pt x="1" y="23"/>
                      <a:pt x="2" y="23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25"/>
                      <a:pt x="4" y="27"/>
                      <a:pt x="4" y="29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2" y="30"/>
                      <a:pt x="1" y="31"/>
                      <a:pt x="2" y="32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40"/>
                      <a:pt x="6" y="40"/>
                      <a:pt x="7" y="39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1" y="40"/>
                      <a:pt x="12" y="41"/>
                      <a:pt x="14" y="42"/>
                    </a:cubicBezTo>
                    <a:cubicBezTo>
                      <a:pt x="13" y="45"/>
                      <a:pt x="13" y="45"/>
                      <a:pt x="13" y="45"/>
                    </a:cubicBezTo>
                    <a:cubicBezTo>
                      <a:pt x="13" y="45"/>
                      <a:pt x="13" y="46"/>
                      <a:pt x="14" y="47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2" y="49"/>
                      <a:pt x="23" y="49"/>
                      <a:pt x="23" y="48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6" y="45"/>
                      <a:pt x="27" y="45"/>
                      <a:pt x="29" y="45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31" y="48"/>
                      <a:pt x="32" y="48"/>
                      <a:pt x="32" y="48"/>
                    </a:cubicBezTo>
                    <a:cubicBezTo>
                      <a:pt x="39" y="45"/>
                      <a:pt x="39" y="45"/>
                      <a:pt x="39" y="45"/>
                    </a:cubicBezTo>
                    <a:cubicBezTo>
                      <a:pt x="40" y="44"/>
                      <a:pt x="40" y="43"/>
                      <a:pt x="40" y="42"/>
                    </a:cubicBezTo>
                    <a:close/>
                    <a:moveTo>
                      <a:pt x="15" y="29"/>
                    </a:moveTo>
                    <a:cubicBezTo>
                      <a:pt x="12" y="23"/>
                      <a:pt x="14" y="16"/>
                      <a:pt x="20" y="14"/>
                    </a:cubicBezTo>
                    <a:cubicBezTo>
                      <a:pt x="25" y="11"/>
                      <a:pt x="32" y="13"/>
                      <a:pt x="35" y="19"/>
                    </a:cubicBezTo>
                    <a:cubicBezTo>
                      <a:pt x="38" y="24"/>
                      <a:pt x="36" y="31"/>
                      <a:pt x="30" y="34"/>
                    </a:cubicBezTo>
                    <a:cubicBezTo>
                      <a:pt x="24" y="37"/>
                      <a:pt x="18" y="34"/>
                      <a:pt x="15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41"/>
              <p:cNvSpPr>
                <a:spLocks noEditPoints="1"/>
              </p:cNvSpPr>
              <p:nvPr/>
            </p:nvSpPr>
            <p:spPr bwMode="auto">
              <a:xfrm>
                <a:off x="5006975" y="1635125"/>
                <a:ext cx="835025" cy="849312"/>
              </a:xfrm>
              <a:custGeom>
                <a:avLst/>
                <a:gdLst>
                  <a:gd name="T0" fmla="*/ 35 w 301"/>
                  <a:gd name="T1" fmla="*/ 218 h 306"/>
                  <a:gd name="T2" fmla="*/ 215 w 301"/>
                  <a:gd name="T3" fmla="*/ 270 h 306"/>
                  <a:gd name="T4" fmla="*/ 266 w 301"/>
                  <a:gd name="T5" fmla="*/ 88 h 306"/>
                  <a:gd name="T6" fmla="*/ 87 w 301"/>
                  <a:gd name="T7" fmla="*/ 37 h 306"/>
                  <a:gd name="T8" fmla="*/ 35 w 301"/>
                  <a:gd name="T9" fmla="*/ 218 h 306"/>
                  <a:gd name="T10" fmla="*/ 57 w 301"/>
                  <a:gd name="T11" fmla="*/ 206 h 306"/>
                  <a:gd name="T12" fmla="*/ 99 w 301"/>
                  <a:gd name="T13" fmla="*/ 58 h 306"/>
                  <a:gd name="T14" fmla="*/ 244 w 301"/>
                  <a:gd name="T15" fmla="*/ 100 h 306"/>
                  <a:gd name="T16" fmla="*/ 202 w 301"/>
                  <a:gd name="T17" fmla="*/ 248 h 306"/>
                  <a:gd name="T18" fmla="*/ 57 w 301"/>
                  <a:gd name="T19" fmla="*/ 206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1" h="306">
                    <a:moveTo>
                      <a:pt x="35" y="218"/>
                    </a:moveTo>
                    <a:cubicBezTo>
                      <a:pt x="71" y="283"/>
                      <a:pt x="151" y="306"/>
                      <a:pt x="215" y="270"/>
                    </a:cubicBezTo>
                    <a:cubicBezTo>
                      <a:pt x="278" y="234"/>
                      <a:pt x="301" y="152"/>
                      <a:pt x="266" y="88"/>
                    </a:cubicBezTo>
                    <a:cubicBezTo>
                      <a:pt x="231" y="24"/>
                      <a:pt x="150" y="0"/>
                      <a:pt x="87" y="37"/>
                    </a:cubicBezTo>
                    <a:cubicBezTo>
                      <a:pt x="23" y="73"/>
                      <a:pt x="0" y="154"/>
                      <a:pt x="35" y="218"/>
                    </a:cubicBezTo>
                    <a:close/>
                    <a:moveTo>
                      <a:pt x="57" y="206"/>
                    </a:moveTo>
                    <a:cubicBezTo>
                      <a:pt x="28" y="154"/>
                      <a:pt x="47" y="88"/>
                      <a:pt x="99" y="58"/>
                    </a:cubicBezTo>
                    <a:cubicBezTo>
                      <a:pt x="150" y="29"/>
                      <a:pt x="216" y="48"/>
                      <a:pt x="244" y="100"/>
                    </a:cubicBezTo>
                    <a:cubicBezTo>
                      <a:pt x="273" y="153"/>
                      <a:pt x="254" y="219"/>
                      <a:pt x="202" y="248"/>
                    </a:cubicBezTo>
                    <a:cubicBezTo>
                      <a:pt x="151" y="277"/>
                      <a:pt x="86" y="258"/>
                      <a:pt x="57" y="2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42"/>
              <p:cNvSpPr/>
              <p:nvPr/>
            </p:nvSpPr>
            <p:spPr bwMode="auto">
              <a:xfrm>
                <a:off x="5537200" y="2335213"/>
                <a:ext cx="330200" cy="501650"/>
              </a:xfrm>
              <a:custGeom>
                <a:avLst/>
                <a:gdLst>
                  <a:gd name="T0" fmla="*/ 80 w 119"/>
                  <a:gd name="T1" fmla="*/ 168 h 181"/>
                  <a:gd name="T2" fmla="*/ 106 w 119"/>
                  <a:gd name="T3" fmla="*/ 176 h 181"/>
                  <a:gd name="T4" fmla="*/ 106 w 119"/>
                  <a:gd name="T5" fmla="*/ 176 h 181"/>
                  <a:gd name="T6" fmla="*/ 114 w 119"/>
                  <a:gd name="T7" fmla="*/ 149 h 181"/>
                  <a:gd name="T8" fmla="*/ 39 w 119"/>
                  <a:gd name="T9" fmla="*/ 13 h 181"/>
                  <a:gd name="T10" fmla="*/ 13 w 119"/>
                  <a:gd name="T11" fmla="*/ 5 h 181"/>
                  <a:gd name="T12" fmla="*/ 13 w 119"/>
                  <a:gd name="T13" fmla="*/ 5 h 181"/>
                  <a:gd name="T14" fmla="*/ 5 w 119"/>
                  <a:gd name="T15" fmla="*/ 32 h 181"/>
                  <a:gd name="T16" fmla="*/ 80 w 119"/>
                  <a:gd name="T17" fmla="*/ 168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9" h="181">
                    <a:moveTo>
                      <a:pt x="80" y="168"/>
                    </a:moveTo>
                    <a:cubicBezTo>
                      <a:pt x="85" y="178"/>
                      <a:pt x="97" y="181"/>
                      <a:pt x="106" y="176"/>
                    </a:cubicBezTo>
                    <a:cubicBezTo>
                      <a:pt x="106" y="176"/>
                      <a:pt x="106" y="176"/>
                      <a:pt x="106" y="176"/>
                    </a:cubicBezTo>
                    <a:cubicBezTo>
                      <a:pt x="115" y="171"/>
                      <a:pt x="119" y="159"/>
                      <a:pt x="114" y="149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4" y="3"/>
                      <a:pt x="22" y="0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3" y="11"/>
                      <a:pt x="0" y="23"/>
                      <a:pt x="5" y="32"/>
                    </a:cubicBezTo>
                    <a:lnTo>
                      <a:pt x="80" y="16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43"/>
              <p:cNvSpPr/>
              <p:nvPr/>
            </p:nvSpPr>
            <p:spPr bwMode="auto">
              <a:xfrm>
                <a:off x="5475288" y="1803400"/>
                <a:ext cx="174625" cy="153987"/>
              </a:xfrm>
              <a:custGeom>
                <a:avLst/>
                <a:gdLst>
                  <a:gd name="T0" fmla="*/ 49 w 63"/>
                  <a:gd name="T1" fmla="*/ 52 h 55"/>
                  <a:gd name="T2" fmla="*/ 48 w 63"/>
                  <a:gd name="T3" fmla="*/ 50 h 55"/>
                  <a:gd name="T4" fmla="*/ 8 w 63"/>
                  <a:gd name="T5" fmla="*/ 16 h 55"/>
                  <a:gd name="T6" fmla="*/ 14 w 63"/>
                  <a:gd name="T7" fmla="*/ 0 h 55"/>
                  <a:gd name="T8" fmla="*/ 14 w 63"/>
                  <a:gd name="T9" fmla="*/ 0 h 55"/>
                  <a:gd name="T10" fmla="*/ 62 w 63"/>
                  <a:gd name="T11" fmla="*/ 41 h 55"/>
                  <a:gd name="T12" fmla="*/ 63 w 63"/>
                  <a:gd name="T13" fmla="*/ 43 h 55"/>
                  <a:gd name="T14" fmla="*/ 49 w 63"/>
                  <a:gd name="T15" fmla="*/ 5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" h="55">
                    <a:moveTo>
                      <a:pt x="49" y="52"/>
                    </a:moveTo>
                    <a:cubicBezTo>
                      <a:pt x="48" y="52"/>
                      <a:pt x="48" y="51"/>
                      <a:pt x="48" y="50"/>
                    </a:cubicBezTo>
                    <a:cubicBezTo>
                      <a:pt x="38" y="33"/>
                      <a:pt x="24" y="22"/>
                      <a:pt x="8" y="16"/>
                    </a:cubicBezTo>
                    <a:cubicBezTo>
                      <a:pt x="0" y="3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34" y="7"/>
                      <a:pt x="51" y="21"/>
                      <a:pt x="62" y="41"/>
                    </a:cubicBezTo>
                    <a:cubicBezTo>
                      <a:pt x="63" y="42"/>
                      <a:pt x="63" y="42"/>
                      <a:pt x="63" y="43"/>
                    </a:cubicBezTo>
                    <a:cubicBezTo>
                      <a:pt x="63" y="55"/>
                      <a:pt x="50" y="53"/>
                      <a:pt x="49" y="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78" name="直接连接符 77"/>
            <p:cNvCxnSpPr/>
            <p:nvPr/>
          </p:nvCxnSpPr>
          <p:spPr>
            <a:xfrm>
              <a:off x="3988709" y="2921589"/>
              <a:ext cx="2061475" cy="0"/>
            </a:xfrm>
            <a:prstGeom prst="line">
              <a:avLst/>
            </a:prstGeom>
            <a:ln w="38100">
              <a:solidFill>
                <a:srgbClr val="38384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文本框 82"/>
            <p:cNvSpPr txBox="1"/>
            <p:nvPr/>
          </p:nvSpPr>
          <p:spPr>
            <a:xfrm>
              <a:off x="6726182" y="2861981"/>
              <a:ext cx="47465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600" dirty="0" smtClean="0">
                  <a:solidFill>
                    <a:srgbClr val="4D4D4D"/>
                  </a:solidFill>
                  <a:latin typeface="微软雅黑" pitchFamily="34" charset="-122"/>
                  <a:ea typeface="微软雅黑" pitchFamily="34" charset="-122"/>
                </a:rPr>
                <a:t>请在此输入您的文字</a:t>
              </a:r>
              <a:r>
                <a:rPr lang="zh-CN" altLang="en-US" sz="1600" dirty="0">
                  <a:solidFill>
                    <a:srgbClr val="4D4D4D"/>
                  </a:solidFill>
                  <a:latin typeface="微软雅黑" pitchFamily="34" charset="-122"/>
                  <a:ea typeface="微软雅黑" pitchFamily="34" charset="-122"/>
                </a:rPr>
                <a:t>内容请在此输入您的文字</a:t>
              </a:r>
              <a:r>
                <a:rPr lang="zh-CN" altLang="en-US" sz="1600" dirty="0" smtClean="0">
                  <a:solidFill>
                    <a:srgbClr val="4D4D4D"/>
                  </a:solidFill>
                  <a:latin typeface="微软雅黑" pitchFamily="34" charset="-122"/>
                  <a:ea typeface="微软雅黑" pitchFamily="34" charset="-122"/>
                </a:rPr>
                <a:t>内容</a:t>
              </a:r>
              <a:endParaRPr lang="zh-CN" altLang="en-US" sz="1600" dirty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accent1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文本框 90"/>
          <p:cNvSpPr txBox="1"/>
          <p:nvPr/>
        </p:nvSpPr>
        <p:spPr>
          <a:xfrm>
            <a:off x="1253518" y="415124"/>
            <a:ext cx="2857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spc="300" dirty="0" smtClean="0">
                <a:solidFill>
                  <a:srgbClr val="0C7CBB"/>
                </a:solidFill>
                <a:latin typeface="微软雅黑" pitchFamily="34" charset="-122"/>
                <a:ea typeface="微软雅黑" pitchFamily="34" charset="-122"/>
              </a:rPr>
              <a:t>点击添加标题</a:t>
            </a:r>
            <a:endParaRPr lang="zh-CN" altLang="en-US" sz="3200" spc="300" dirty="0">
              <a:solidFill>
                <a:srgbClr val="0C7CBB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22" name="直接连接符 121"/>
          <p:cNvCxnSpPr/>
          <p:nvPr/>
        </p:nvCxnSpPr>
        <p:spPr>
          <a:xfrm>
            <a:off x="1253519" y="985674"/>
            <a:ext cx="2710568" cy="0"/>
          </a:xfrm>
          <a:prstGeom prst="line">
            <a:avLst/>
          </a:prstGeom>
          <a:ln>
            <a:solidFill>
              <a:srgbClr val="0C7C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3" name="组合 122"/>
          <p:cNvGrpSpPr/>
          <p:nvPr/>
        </p:nvGrpSpPr>
        <p:grpSpPr>
          <a:xfrm>
            <a:off x="830114" y="557492"/>
            <a:ext cx="423404" cy="300038"/>
            <a:chOff x="671088" y="566155"/>
            <a:chExt cx="832395" cy="477498"/>
          </a:xfrm>
          <a:solidFill>
            <a:srgbClr val="0C7CBB"/>
          </a:solidFill>
        </p:grpSpPr>
        <p:sp>
          <p:nvSpPr>
            <p:cNvPr id="127" name="燕尾形 126"/>
            <p:cNvSpPr/>
            <p:nvPr/>
          </p:nvSpPr>
          <p:spPr>
            <a:xfrm>
              <a:off x="1025985" y="566155"/>
              <a:ext cx="477498" cy="47749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8" name="燕尾形 127"/>
            <p:cNvSpPr/>
            <p:nvPr/>
          </p:nvSpPr>
          <p:spPr>
            <a:xfrm>
              <a:off x="671088" y="566155"/>
              <a:ext cx="477498" cy="47749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44" name="文本框 143"/>
          <p:cNvSpPr txBox="1"/>
          <p:nvPr/>
        </p:nvSpPr>
        <p:spPr>
          <a:xfrm>
            <a:off x="10847734" y="6092748"/>
            <a:ext cx="1198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spc="300" dirty="0" smtClean="0">
                <a:solidFill>
                  <a:srgbClr val="0A6BA7"/>
                </a:solidFill>
                <a:latin typeface="时尚中黑简体" pitchFamily="2" charset="-122"/>
                <a:ea typeface="时尚中黑简体" pitchFamily="2" charset="-122"/>
              </a:rPr>
              <a:t>LOGO</a:t>
            </a:r>
            <a:endParaRPr lang="zh-CN" altLang="en-US" sz="2400" spc="300" dirty="0">
              <a:solidFill>
                <a:srgbClr val="0A6BA7"/>
              </a:solidFill>
              <a:latin typeface="时尚中黑简体" pitchFamily="2" charset="-122"/>
              <a:ea typeface="时尚中黑简体" pitchFamily="2" charset="-122"/>
            </a:endParaRPr>
          </a:p>
        </p:txBody>
      </p:sp>
      <p:sp>
        <p:nvSpPr>
          <p:cNvPr id="8" name="Freeform 49"/>
          <p:cNvSpPr/>
          <p:nvPr/>
        </p:nvSpPr>
        <p:spPr bwMode="auto">
          <a:xfrm>
            <a:off x="1063497" y="2595563"/>
            <a:ext cx="1995488" cy="3570287"/>
          </a:xfrm>
          <a:custGeom>
            <a:avLst/>
            <a:gdLst>
              <a:gd name="T0" fmla="*/ 46391 w 258"/>
              <a:gd name="T1" fmla="*/ 927357 h 462"/>
              <a:gd name="T2" fmla="*/ 100513 w 258"/>
              <a:gd name="T3" fmla="*/ 672334 h 462"/>
              <a:gd name="T4" fmla="*/ 386588 w 258"/>
              <a:gd name="T5" fmla="*/ 533230 h 462"/>
              <a:gd name="T6" fmla="*/ 471637 w 258"/>
              <a:gd name="T7" fmla="*/ 448222 h 462"/>
              <a:gd name="T8" fmla="*/ 448442 w 258"/>
              <a:gd name="T9" fmla="*/ 471406 h 462"/>
              <a:gd name="T10" fmla="*/ 610809 w 258"/>
              <a:gd name="T11" fmla="*/ 965997 h 462"/>
              <a:gd name="T12" fmla="*/ 564418 w 258"/>
              <a:gd name="T13" fmla="*/ 649150 h 462"/>
              <a:gd name="T14" fmla="*/ 471637 w 258"/>
              <a:gd name="T15" fmla="*/ 455950 h 462"/>
              <a:gd name="T16" fmla="*/ 487101 w 258"/>
              <a:gd name="T17" fmla="*/ 440495 h 462"/>
              <a:gd name="T18" fmla="*/ 471637 w 258"/>
              <a:gd name="T19" fmla="*/ 363215 h 462"/>
              <a:gd name="T20" fmla="*/ 479369 w 258"/>
              <a:gd name="T21" fmla="*/ 239567 h 462"/>
              <a:gd name="T22" fmla="*/ 819566 w 258"/>
              <a:gd name="T23" fmla="*/ 224111 h 462"/>
              <a:gd name="T24" fmla="*/ 695858 w 258"/>
              <a:gd name="T25" fmla="*/ 517774 h 462"/>
              <a:gd name="T26" fmla="*/ 672663 w 258"/>
              <a:gd name="T27" fmla="*/ 564142 h 462"/>
              <a:gd name="T28" fmla="*/ 664931 w 258"/>
              <a:gd name="T29" fmla="*/ 680062 h 462"/>
              <a:gd name="T30" fmla="*/ 726785 w 258"/>
              <a:gd name="T31" fmla="*/ 1112828 h 462"/>
              <a:gd name="T32" fmla="*/ 688126 w 258"/>
              <a:gd name="T33" fmla="*/ 1499227 h 462"/>
              <a:gd name="T34" fmla="*/ 657199 w 258"/>
              <a:gd name="T35" fmla="*/ 1530139 h 462"/>
              <a:gd name="T36" fmla="*/ 819566 w 258"/>
              <a:gd name="T37" fmla="*/ 1468315 h 462"/>
              <a:gd name="T38" fmla="*/ 811834 w 258"/>
              <a:gd name="T39" fmla="*/ 1398763 h 462"/>
              <a:gd name="T40" fmla="*/ 811834 w 258"/>
              <a:gd name="T41" fmla="*/ 1321484 h 462"/>
              <a:gd name="T42" fmla="*/ 804103 w 258"/>
              <a:gd name="T43" fmla="*/ 1182380 h 462"/>
              <a:gd name="T44" fmla="*/ 788639 w 258"/>
              <a:gd name="T45" fmla="*/ 1089644 h 462"/>
              <a:gd name="T46" fmla="*/ 688126 w 258"/>
              <a:gd name="T47" fmla="*/ 680062 h 462"/>
              <a:gd name="T48" fmla="*/ 672663 w 258"/>
              <a:gd name="T49" fmla="*/ 564142 h 462"/>
              <a:gd name="T50" fmla="*/ 943274 w 258"/>
              <a:gd name="T51" fmla="*/ 718702 h 462"/>
              <a:gd name="T52" fmla="*/ 1051519 w 258"/>
              <a:gd name="T53" fmla="*/ 772797 h 462"/>
              <a:gd name="T54" fmla="*/ 1198422 w 258"/>
              <a:gd name="T55" fmla="*/ 826893 h 462"/>
              <a:gd name="T56" fmla="*/ 1708718 w 258"/>
              <a:gd name="T57" fmla="*/ 695518 h 462"/>
              <a:gd name="T58" fmla="*/ 1793767 w 258"/>
              <a:gd name="T59" fmla="*/ 656878 h 462"/>
              <a:gd name="T60" fmla="*/ 1786036 w 258"/>
              <a:gd name="T61" fmla="*/ 718702 h 462"/>
              <a:gd name="T62" fmla="*/ 1948402 w 258"/>
              <a:gd name="T63" fmla="*/ 687790 h 462"/>
              <a:gd name="T64" fmla="*/ 1979329 w 258"/>
              <a:gd name="T65" fmla="*/ 741886 h 462"/>
              <a:gd name="T66" fmla="*/ 1948402 w 258"/>
              <a:gd name="T67" fmla="*/ 788253 h 462"/>
              <a:gd name="T68" fmla="*/ 1708718 w 258"/>
              <a:gd name="T69" fmla="*/ 873261 h 462"/>
              <a:gd name="T70" fmla="*/ 1654596 w 258"/>
              <a:gd name="T71" fmla="*/ 942813 h 462"/>
              <a:gd name="T72" fmla="*/ 1353057 w 258"/>
              <a:gd name="T73" fmla="*/ 1027821 h 462"/>
              <a:gd name="T74" fmla="*/ 958738 w 258"/>
              <a:gd name="T75" fmla="*/ 1375579 h 462"/>
              <a:gd name="T76" fmla="*/ 958738 w 258"/>
              <a:gd name="T77" fmla="*/ 1839258 h 462"/>
              <a:gd name="T78" fmla="*/ 819566 w 258"/>
              <a:gd name="T79" fmla="*/ 1692426 h 462"/>
              <a:gd name="T80" fmla="*/ 703590 w 258"/>
              <a:gd name="T81" fmla="*/ 2357032 h 462"/>
              <a:gd name="T82" fmla="*/ 664931 w 258"/>
              <a:gd name="T83" fmla="*/ 2588871 h 462"/>
              <a:gd name="T84" fmla="*/ 595345 w 258"/>
              <a:gd name="T85" fmla="*/ 2836166 h 462"/>
              <a:gd name="T86" fmla="*/ 579882 w 258"/>
              <a:gd name="T87" fmla="*/ 3075734 h 462"/>
              <a:gd name="T88" fmla="*/ 672663 w 258"/>
              <a:gd name="T89" fmla="*/ 3222565 h 462"/>
              <a:gd name="T90" fmla="*/ 796371 w 258"/>
              <a:gd name="T91" fmla="*/ 3330757 h 462"/>
              <a:gd name="T92" fmla="*/ 502564 w 258"/>
              <a:gd name="T93" fmla="*/ 3292117 h 462"/>
              <a:gd name="T94" fmla="*/ 502564 w 258"/>
              <a:gd name="T95" fmla="*/ 3493044 h 462"/>
              <a:gd name="T96" fmla="*/ 293807 w 258"/>
              <a:gd name="T97" fmla="*/ 3423492 h 462"/>
              <a:gd name="T98" fmla="*/ 270611 w 258"/>
              <a:gd name="T99" fmla="*/ 3307573 h 462"/>
              <a:gd name="T100" fmla="*/ 201026 w 258"/>
              <a:gd name="T101" fmla="*/ 3207109 h 462"/>
              <a:gd name="T102" fmla="*/ 201026 w 258"/>
              <a:gd name="T103" fmla="*/ 3029366 h 462"/>
              <a:gd name="T104" fmla="*/ 193294 w 258"/>
              <a:gd name="T105" fmla="*/ 2619783 h 462"/>
              <a:gd name="T106" fmla="*/ 231953 w 258"/>
              <a:gd name="T107" fmla="*/ 2310664 h 462"/>
              <a:gd name="T108" fmla="*/ 139172 w 258"/>
              <a:gd name="T109" fmla="*/ 1993817 h 462"/>
              <a:gd name="T110" fmla="*/ 38659 w 258"/>
              <a:gd name="T111" fmla="*/ 1839258 h 46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58" h="462">
                <a:moveTo>
                  <a:pt x="1" y="159"/>
                </a:moveTo>
                <a:cubicBezTo>
                  <a:pt x="3" y="147"/>
                  <a:pt x="7" y="131"/>
                  <a:pt x="6" y="120"/>
                </a:cubicBezTo>
                <a:cubicBezTo>
                  <a:pt x="6" y="109"/>
                  <a:pt x="9" y="110"/>
                  <a:pt x="10" y="107"/>
                </a:cubicBezTo>
                <a:cubicBezTo>
                  <a:pt x="11" y="105"/>
                  <a:pt x="14" y="88"/>
                  <a:pt x="13" y="87"/>
                </a:cubicBezTo>
                <a:cubicBezTo>
                  <a:pt x="13" y="87"/>
                  <a:pt x="12" y="80"/>
                  <a:pt x="26" y="77"/>
                </a:cubicBezTo>
                <a:cubicBezTo>
                  <a:pt x="41" y="74"/>
                  <a:pt x="48" y="71"/>
                  <a:pt x="50" y="69"/>
                </a:cubicBezTo>
                <a:cubicBezTo>
                  <a:pt x="53" y="66"/>
                  <a:pt x="57" y="61"/>
                  <a:pt x="58" y="61"/>
                </a:cubicBezTo>
                <a:cubicBezTo>
                  <a:pt x="58" y="61"/>
                  <a:pt x="59" y="59"/>
                  <a:pt x="61" y="58"/>
                </a:cubicBezTo>
                <a:cubicBezTo>
                  <a:pt x="61" y="58"/>
                  <a:pt x="61" y="59"/>
                  <a:pt x="61" y="59"/>
                </a:cubicBezTo>
                <a:cubicBezTo>
                  <a:pt x="58" y="61"/>
                  <a:pt x="58" y="61"/>
                  <a:pt x="58" y="61"/>
                </a:cubicBezTo>
                <a:cubicBezTo>
                  <a:pt x="57" y="62"/>
                  <a:pt x="58" y="67"/>
                  <a:pt x="58" y="67"/>
                </a:cubicBezTo>
                <a:cubicBezTo>
                  <a:pt x="65" y="75"/>
                  <a:pt x="79" y="125"/>
                  <a:pt x="79" y="125"/>
                </a:cubicBezTo>
                <a:cubicBezTo>
                  <a:pt x="78" y="120"/>
                  <a:pt x="78" y="90"/>
                  <a:pt x="78" y="90"/>
                </a:cubicBezTo>
                <a:cubicBezTo>
                  <a:pt x="76" y="90"/>
                  <a:pt x="73" y="84"/>
                  <a:pt x="73" y="84"/>
                </a:cubicBezTo>
                <a:cubicBezTo>
                  <a:pt x="71" y="83"/>
                  <a:pt x="80" y="77"/>
                  <a:pt x="80" y="77"/>
                </a:cubicBezTo>
                <a:cubicBezTo>
                  <a:pt x="60" y="62"/>
                  <a:pt x="60" y="59"/>
                  <a:pt x="61" y="59"/>
                </a:cubicBezTo>
                <a:cubicBezTo>
                  <a:pt x="61" y="58"/>
                  <a:pt x="61" y="58"/>
                  <a:pt x="61" y="58"/>
                </a:cubicBezTo>
                <a:cubicBezTo>
                  <a:pt x="61" y="58"/>
                  <a:pt x="62" y="57"/>
                  <a:pt x="63" y="57"/>
                </a:cubicBezTo>
                <a:cubicBezTo>
                  <a:pt x="63" y="57"/>
                  <a:pt x="64" y="49"/>
                  <a:pt x="63" y="49"/>
                </a:cubicBezTo>
                <a:cubicBezTo>
                  <a:pt x="63" y="49"/>
                  <a:pt x="61" y="48"/>
                  <a:pt x="61" y="47"/>
                </a:cubicBezTo>
                <a:cubicBezTo>
                  <a:pt x="61" y="47"/>
                  <a:pt x="63" y="48"/>
                  <a:pt x="63" y="47"/>
                </a:cubicBezTo>
                <a:cubicBezTo>
                  <a:pt x="63" y="47"/>
                  <a:pt x="59" y="35"/>
                  <a:pt x="62" y="31"/>
                </a:cubicBezTo>
                <a:cubicBezTo>
                  <a:pt x="62" y="31"/>
                  <a:pt x="64" y="13"/>
                  <a:pt x="75" y="12"/>
                </a:cubicBezTo>
                <a:cubicBezTo>
                  <a:pt x="75" y="12"/>
                  <a:pt x="103" y="0"/>
                  <a:pt x="106" y="29"/>
                </a:cubicBezTo>
                <a:cubicBezTo>
                  <a:pt x="106" y="29"/>
                  <a:pt x="104" y="40"/>
                  <a:pt x="102" y="42"/>
                </a:cubicBezTo>
                <a:cubicBezTo>
                  <a:pt x="102" y="42"/>
                  <a:pt x="103" y="56"/>
                  <a:pt x="90" y="67"/>
                </a:cubicBezTo>
                <a:cubicBezTo>
                  <a:pt x="90" y="67"/>
                  <a:pt x="88" y="69"/>
                  <a:pt x="86" y="68"/>
                </a:cubicBezTo>
                <a:cubicBezTo>
                  <a:pt x="87" y="73"/>
                  <a:pt x="87" y="73"/>
                  <a:pt x="87" y="73"/>
                </a:cubicBezTo>
                <a:cubicBezTo>
                  <a:pt x="82" y="77"/>
                  <a:pt x="82" y="77"/>
                  <a:pt x="82" y="77"/>
                </a:cubicBezTo>
                <a:cubicBezTo>
                  <a:pt x="82" y="77"/>
                  <a:pt x="89" y="79"/>
                  <a:pt x="86" y="88"/>
                </a:cubicBezTo>
                <a:cubicBezTo>
                  <a:pt x="86" y="88"/>
                  <a:pt x="86" y="96"/>
                  <a:pt x="88" y="101"/>
                </a:cubicBezTo>
                <a:cubicBezTo>
                  <a:pt x="88" y="101"/>
                  <a:pt x="94" y="130"/>
                  <a:pt x="94" y="144"/>
                </a:cubicBezTo>
                <a:cubicBezTo>
                  <a:pt x="95" y="158"/>
                  <a:pt x="94" y="185"/>
                  <a:pt x="94" y="185"/>
                </a:cubicBezTo>
                <a:cubicBezTo>
                  <a:pt x="89" y="194"/>
                  <a:pt x="89" y="194"/>
                  <a:pt x="89" y="194"/>
                </a:cubicBezTo>
                <a:cubicBezTo>
                  <a:pt x="85" y="190"/>
                  <a:pt x="85" y="190"/>
                  <a:pt x="85" y="190"/>
                </a:cubicBezTo>
                <a:cubicBezTo>
                  <a:pt x="85" y="198"/>
                  <a:pt x="85" y="198"/>
                  <a:pt x="85" y="198"/>
                </a:cubicBezTo>
                <a:cubicBezTo>
                  <a:pt x="85" y="198"/>
                  <a:pt x="104" y="199"/>
                  <a:pt x="107" y="195"/>
                </a:cubicBezTo>
                <a:cubicBezTo>
                  <a:pt x="107" y="195"/>
                  <a:pt x="104" y="191"/>
                  <a:pt x="106" y="190"/>
                </a:cubicBezTo>
                <a:cubicBezTo>
                  <a:pt x="107" y="188"/>
                  <a:pt x="108" y="187"/>
                  <a:pt x="107" y="185"/>
                </a:cubicBezTo>
                <a:cubicBezTo>
                  <a:pt x="107" y="183"/>
                  <a:pt x="105" y="183"/>
                  <a:pt x="105" y="181"/>
                </a:cubicBezTo>
                <a:cubicBezTo>
                  <a:pt x="105" y="180"/>
                  <a:pt x="106" y="177"/>
                  <a:pt x="106" y="176"/>
                </a:cubicBezTo>
                <a:cubicBezTo>
                  <a:pt x="105" y="174"/>
                  <a:pt x="105" y="173"/>
                  <a:pt x="105" y="171"/>
                </a:cubicBezTo>
                <a:cubicBezTo>
                  <a:pt x="106" y="169"/>
                  <a:pt x="106" y="166"/>
                  <a:pt x="106" y="164"/>
                </a:cubicBezTo>
                <a:cubicBezTo>
                  <a:pt x="106" y="162"/>
                  <a:pt x="104" y="156"/>
                  <a:pt x="104" y="153"/>
                </a:cubicBezTo>
                <a:cubicBezTo>
                  <a:pt x="103" y="151"/>
                  <a:pt x="103" y="146"/>
                  <a:pt x="103" y="144"/>
                </a:cubicBezTo>
                <a:cubicBezTo>
                  <a:pt x="102" y="142"/>
                  <a:pt x="102" y="144"/>
                  <a:pt x="102" y="141"/>
                </a:cubicBezTo>
                <a:cubicBezTo>
                  <a:pt x="101" y="138"/>
                  <a:pt x="102" y="121"/>
                  <a:pt x="98" y="113"/>
                </a:cubicBezTo>
                <a:cubicBezTo>
                  <a:pt x="94" y="106"/>
                  <a:pt x="89" y="92"/>
                  <a:pt x="89" y="88"/>
                </a:cubicBezTo>
                <a:cubicBezTo>
                  <a:pt x="89" y="83"/>
                  <a:pt x="87" y="74"/>
                  <a:pt x="88" y="73"/>
                </a:cubicBezTo>
                <a:cubicBezTo>
                  <a:pt x="87" y="73"/>
                  <a:pt x="87" y="73"/>
                  <a:pt x="87" y="73"/>
                </a:cubicBezTo>
                <a:cubicBezTo>
                  <a:pt x="87" y="73"/>
                  <a:pt x="112" y="75"/>
                  <a:pt x="117" y="86"/>
                </a:cubicBezTo>
                <a:cubicBezTo>
                  <a:pt x="117" y="86"/>
                  <a:pt x="120" y="92"/>
                  <a:pt x="122" y="93"/>
                </a:cubicBezTo>
                <a:cubicBezTo>
                  <a:pt x="125" y="95"/>
                  <a:pt x="125" y="96"/>
                  <a:pt x="127" y="99"/>
                </a:cubicBezTo>
                <a:cubicBezTo>
                  <a:pt x="129" y="101"/>
                  <a:pt x="133" y="97"/>
                  <a:pt x="136" y="100"/>
                </a:cubicBezTo>
                <a:cubicBezTo>
                  <a:pt x="139" y="103"/>
                  <a:pt x="144" y="106"/>
                  <a:pt x="146" y="106"/>
                </a:cubicBezTo>
                <a:cubicBezTo>
                  <a:pt x="148" y="106"/>
                  <a:pt x="153" y="108"/>
                  <a:pt x="155" y="107"/>
                </a:cubicBezTo>
                <a:cubicBezTo>
                  <a:pt x="158" y="107"/>
                  <a:pt x="206" y="104"/>
                  <a:pt x="216" y="98"/>
                </a:cubicBezTo>
                <a:cubicBezTo>
                  <a:pt x="216" y="98"/>
                  <a:pt x="219" y="94"/>
                  <a:pt x="221" y="90"/>
                </a:cubicBezTo>
                <a:cubicBezTo>
                  <a:pt x="223" y="87"/>
                  <a:pt x="225" y="86"/>
                  <a:pt x="227" y="85"/>
                </a:cubicBezTo>
                <a:cubicBezTo>
                  <a:pt x="228" y="83"/>
                  <a:pt x="232" y="82"/>
                  <a:pt x="232" y="85"/>
                </a:cubicBezTo>
                <a:cubicBezTo>
                  <a:pt x="232" y="85"/>
                  <a:pt x="229" y="89"/>
                  <a:pt x="228" y="90"/>
                </a:cubicBezTo>
                <a:cubicBezTo>
                  <a:pt x="228" y="90"/>
                  <a:pt x="226" y="93"/>
                  <a:pt x="231" y="93"/>
                </a:cubicBezTo>
                <a:cubicBezTo>
                  <a:pt x="231" y="93"/>
                  <a:pt x="237" y="94"/>
                  <a:pt x="241" y="92"/>
                </a:cubicBezTo>
                <a:cubicBezTo>
                  <a:pt x="246" y="91"/>
                  <a:pt x="252" y="89"/>
                  <a:pt x="252" y="89"/>
                </a:cubicBezTo>
                <a:cubicBezTo>
                  <a:pt x="252" y="89"/>
                  <a:pt x="255" y="89"/>
                  <a:pt x="254" y="92"/>
                </a:cubicBezTo>
                <a:cubicBezTo>
                  <a:pt x="254" y="92"/>
                  <a:pt x="258" y="94"/>
                  <a:pt x="256" y="96"/>
                </a:cubicBezTo>
                <a:cubicBezTo>
                  <a:pt x="256" y="96"/>
                  <a:pt x="258" y="97"/>
                  <a:pt x="255" y="99"/>
                </a:cubicBezTo>
                <a:cubicBezTo>
                  <a:pt x="252" y="102"/>
                  <a:pt x="252" y="102"/>
                  <a:pt x="252" y="102"/>
                </a:cubicBezTo>
                <a:cubicBezTo>
                  <a:pt x="252" y="102"/>
                  <a:pt x="252" y="104"/>
                  <a:pt x="250" y="105"/>
                </a:cubicBezTo>
                <a:cubicBezTo>
                  <a:pt x="250" y="105"/>
                  <a:pt x="234" y="115"/>
                  <a:pt x="221" y="113"/>
                </a:cubicBezTo>
                <a:cubicBezTo>
                  <a:pt x="223" y="121"/>
                  <a:pt x="223" y="121"/>
                  <a:pt x="223" y="121"/>
                </a:cubicBezTo>
                <a:cubicBezTo>
                  <a:pt x="214" y="122"/>
                  <a:pt x="214" y="122"/>
                  <a:pt x="214" y="122"/>
                </a:cubicBezTo>
                <a:cubicBezTo>
                  <a:pt x="215" y="126"/>
                  <a:pt x="215" y="126"/>
                  <a:pt x="215" y="126"/>
                </a:cubicBezTo>
                <a:cubicBezTo>
                  <a:pt x="215" y="126"/>
                  <a:pt x="184" y="131"/>
                  <a:pt x="175" y="133"/>
                </a:cubicBezTo>
                <a:cubicBezTo>
                  <a:pt x="175" y="133"/>
                  <a:pt x="134" y="137"/>
                  <a:pt x="123" y="130"/>
                </a:cubicBezTo>
                <a:cubicBezTo>
                  <a:pt x="123" y="130"/>
                  <a:pt x="123" y="175"/>
                  <a:pt x="124" y="178"/>
                </a:cubicBezTo>
                <a:cubicBezTo>
                  <a:pt x="124" y="178"/>
                  <a:pt x="129" y="236"/>
                  <a:pt x="130" y="237"/>
                </a:cubicBezTo>
                <a:cubicBezTo>
                  <a:pt x="130" y="237"/>
                  <a:pt x="133" y="246"/>
                  <a:pt x="124" y="238"/>
                </a:cubicBezTo>
                <a:cubicBezTo>
                  <a:pt x="124" y="238"/>
                  <a:pt x="111" y="223"/>
                  <a:pt x="111" y="219"/>
                </a:cubicBezTo>
                <a:cubicBezTo>
                  <a:pt x="111" y="219"/>
                  <a:pt x="106" y="218"/>
                  <a:pt x="106" y="219"/>
                </a:cubicBezTo>
                <a:cubicBezTo>
                  <a:pt x="106" y="219"/>
                  <a:pt x="102" y="252"/>
                  <a:pt x="101" y="258"/>
                </a:cubicBezTo>
                <a:cubicBezTo>
                  <a:pt x="99" y="264"/>
                  <a:pt x="91" y="300"/>
                  <a:pt x="91" y="305"/>
                </a:cubicBezTo>
                <a:cubicBezTo>
                  <a:pt x="92" y="310"/>
                  <a:pt x="90" y="316"/>
                  <a:pt x="89" y="319"/>
                </a:cubicBezTo>
                <a:cubicBezTo>
                  <a:pt x="88" y="322"/>
                  <a:pt x="87" y="332"/>
                  <a:pt x="86" y="335"/>
                </a:cubicBezTo>
                <a:cubicBezTo>
                  <a:pt x="86" y="338"/>
                  <a:pt x="82" y="352"/>
                  <a:pt x="79" y="356"/>
                </a:cubicBezTo>
                <a:cubicBezTo>
                  <a:pt x="79" y="356"/>
                  <a:pt x="77" y="362"/>
                  <a:pt x="77" y="367"/>
                </a:cubicBezTo>
                <a:cubicBezTo>
                  <a:pt x="77" y="372"/>
                  <a:pt x="79" y="377"/>
                  <a:pt x="79" y="380"/>
                </a:cubicBezTo>
                <a:cubicBezTo>
                  <a:pt x="78" y="382"/>
                  <a:pt x="78" y="397"/>
                  <a:pt x="75" y="398"/>
                </a:cubicBezTo>
                <a:cubicBezTo>
                  <a:pt x="75" y="398"/>
                  <a:pt x="77" y="407"/>
                  <a:pt x="79" y="408"/>
                </a:cubicBezTo>
                <a:cubicBezTo>
                  <a:pt x="80" y="409"/>
                  <a:pt x="85" y="415"/>
                  <a:pt x="87" y="417"/>
                </a:cubicBezTo>
                <a:cubicBezTo>
                  <a:pt x="87" y="417"/>
                  <a:pt x="96" y="423"/>
                  <a:pt x="99" y="424"/>
                </a:cubicBezTo>
                <a:cubicBezTo>
                  <a:pt x="99" y="424"/>
                  <a:pt x="110" y="426"/>
                  <a:pt x="103" y="431"/>
                </a:cubicBezTo>
                <a:cubicBezTo>
                  <a:pt x="103" y="431"/>
                  <a:pt x="90" y="435"/>
                  <a:pt x="79" y="432"/>
                </a:cubicBezTo>
                <a:cubicBezTo>
                  <a:pt x="79" y="432"/>
                  <a:pt x="66" y="428"/>
                  <a:pt x="65" y="426"/>
                </a:cubicBezTo>
                <a:cubicBezTo>
                  <a:pt x="65" y="426"/>
                  <a:pt x="58" y="424"/>
                  <a:pt x="56" y="426"/>
                </a:cubicBezTo>
                <a:cubicBezTo>
                  <a:pt x="56" y="426"/>
                  <a:pt x="69" y="446"/>
                  <a:pt x="65" y="452"/>
                </a:cubicBezTo>
                <a:cubicBezTo>
                  <a:pt x="65" y="452"/>
                  <a:pt x="51" y="462"/>
                  <a:pt x="39" y="448"/>
                </a:cubicBezTo>
                <a:cubicBezTo>
                  <a:pt x="39" y="448"/>
                  <a:pt x="38" y="445"/>
                  <a:pt x="38" y="443"/>
                </a:cubicBezTo>
                <a:cubicBezTo>
                  <a:pt x="38" y="441"/>
                  <a:pt x="37" y="438"/>
                  <a:pt x="35" y="438"/>
                </a:cubicBezTo>
                <a:cubicBezTo>
                  <a:pt x="35" y="438"/>
                  <a:pt x="33" y="430"/>
                  <a:pt x="35" y="428"/>
                </a:cubicBezTo>
                <a:cubicBezTo>
                  <a:pt x="35" y="428"/>
                  <a:pt x="32" y="424"/>
                  <a:pt x="30" y="422"/>
                </a:cubicBezTo>
                <a:cubicBezTo>
                  <a:pt x="28" y="420"/>
                  <a:pt x="26" y="419"/>
                  <a:pt x="26" y="415"/>
                </a:cubicBezTo>
                <a:cubicBezTo>
                  <a:pt x="27" y="412"/>
                  <a:pt x="28" y="413"/>
                  <a:pt x="28" y="410"/>
                </a:cubicBezTo>
                <a:cubicBezTo>
                  <a:pt x="29" y="406"/>
                  <a:pt x="27" y="398"/>
                  <a:pt x="26" y="392"/>
                </a:cubicBezTo>
                <a:cubicBezTo>
                  <a:pt x="25" y="386"/>
                  <a:pt x="24" y="376"/>
                  <a:pt x="25" y="368"/>
                </a:cubicBezTo>
                <a:cubicBezTo>
                  <a:pt x="25" y="360"/>
                  <a:pt x="24" y="343"/>
                  <a:pt x="25" y="339"/>
                </a:cubicBezTo>
                <a:cubicBezTo>
                  <a:pt x="26" y="334"/>
                  <a:pt x="27" y="326"/>
                  <a:pt x="28" y="320"/>
                </a:cubicBezTo>
                <a:cubicBezTo>
                  <a:pt x="29" y="313"/>
                  <a:pt x="30" y="305"/>
                  <a:pt x="30" y="299"/>
                </a:cubicBezTo>
                <a:cubicBezTo>
                  <a:pt x="30" y="294"/>
                  <a:pt x="29" y="267"/>
                  <a:pt x="27" y="265"/>
                </a:cubicBezTo>
                <a:cubicBezTo>
                  <a:pt x="27" y="265"/>
                  <a:pt x="19" y="261"/>
                  <a:pt x="18" y="258"/>
                </a:cubicBezTo>
                <a:cubicBezTo>
                  <a:pt x="18" y="258"/>
                  <a:pt x="11" y="256"/>
                  <a:pt x="11" y="238"/>
                </a:cubicBezTo>
                <a:cubicBezTo>
                  <a:pt x="5" y="238"/>
                  <a:pt x="5" y="238"/>
                  <a:pt x="5" y="238"/>
                </a:cubicBezTo>
                <a:cubicBezTo>
                  <a:pt x="5" y="238"/>
                  <a:pt x="0" y="170"/>
                  <a:pt x="1" y="159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" name="Freeform 58"/>
          <p:cNvSpPr/>
          <p:nvPr/>
        </p:nvSpPr>
        <p:spPr bwMode="auto">
          <a:xfrm>
            <a:off x="3482288" y="1247106"/>
            <a:ext cx="3610020" cy="3614404"/>
          </a:xfrm>
          <a:custGeom>
            <a:avLst/>
            <a:gdLst>
              <a:gd name="T0" fmla="*/ 51 w 695"/>
              <a:gd name="T1" fmla="*/ 695 h 695"/>
              <a:gd name="T2" fmla="*/ 0 w 695"/>
              <a:gd name="T3" fmla="*/ 644 h 695"/>
              <a:gd name="T4" fmla="*/ 0 w 695"/>
              <a:gd name="T5" fmla="*/ 51 h 695"/>
              <a:gd name="T6" fmla="*/ 51 w 695"/>
              <a:gd name="T7" fmla="*/ 0 h 695"/>
              <a:gd name="T8" fmla="*/ 644 w 695"/>
              <a:gd name="T9" fmla="*/ 0 h 695"/>
              <a:gd name="T10" fmla="*/ 695 w 695"/>
              <a:gd name="T11" fmla="*/ 51 h 695"/>
              <a:gd name="T12" fmla="*/ 695 w 695"/>
              <a:gd name="T13" fmla="*/ 644 h 695"/>
              <a:gd name="T14" fmla="*/ 644 w 695"/>
              <a:gd name="T15" fmla="*/ 695 h 695"/>
              <a:gd name="T16" fmla="*/ 51 w 695"/>
              <a:gd name="T17" fmla="*/ 695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95" h="695">
                <a:moveTo>
                  <a:pt x="51" y="695"/>
                </a:moveTo>
                <a:cubicBezTo>
                  <a:pt x="23" y="695"/>
                  <a:pt x="0" y="673"/>
                  <a:pt x="0" y="644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23"/>
                  <a:pt x="23" y="0"/>
                  <a:pt x="51" y="0"/>
                </a:cubicBezTo>
                <a:cubicBezTo>
                  <a:pt x="644" y="0"/>
                  <a:pt x="644" y="0"/>
                  <a:pt x="644" y="0"/>
                </a:cubicBezTo>
                <a:cubicBezTo>
                  <a:pt x="673" y="0"/>
                  <a:pt x="695" y="23"/>
                  <a:pt x="695" y="51"/>
                </a:cubicBezTo>
                <a:cubicBezTo>
                  <a:pt x="695" y="644"/>
                  <a:pt x="695" y="644"/>
                  <a:pt x="695" y="644"/>
                </a:cubicBezTo>
                <a:cubicBezTo>
                  <a:pt x="695" y="673"/>
                  <a:pt x="673" y="695"/>
                  <a:pt x="644" y="695"/>
                </a:cubicBezTo>
                <a:lnTo>
                  <a:pt x="51" y="695"/>
                </a:lnTo>
                <a:close/>
              </a:path>
            </a:pathLst>
          </a:custGeom>
          <a:solidFill>
            <a:srgbClr val="1A1A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Rectangle 59"/>
          <p:cNvSpPr>
            <a:spLocks noChangeArrowheads="1"/>
          </p:cNvSpPr>
          <p:nvPr/>
        </p:nvSpPr>
        <p:spPr bwMode="auto">
          <a:xfrm>
            <a:off x="3789151" y="1560544"/>
            <a:ext cx="2996295" cy="2994102"/>
          </a:xfrm>
          <a:prstGeom prst="rect">
            <a:avLst/>
          </a:prstGeom>
          <a:solidFill>
            <a:srgbClr val="0C7CB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2682253" y="4520877"/>
            <a:ext cx="5214473" cy="1372115"/>
            <a:chOff x="2682253" y="3329388"/>
            <a:chExt cx="5214473" cy="1372115"/>
          </a:xfrm>
        </p:grpSpPr>
        <p:sp>
          <p:nvSpPr>
            <p:cNvPr id="10" name="Freeform 54"/>
            <p:cNvSpPr/>
            <p:nvPr/>
          </p:nvSpPr>
          <p:spPr bwMode="auto">
            <a:xfrm>
              <a:off x="2682253" y="3776531"/>
              <a:ext cx="966618" cy="924972"/>
            </a:xfrm>
            <a:custGeom>
              <a:avLst/>
              <a:gdLst>
                <a:gd name="T0" fmla="*/ 441 w 441"/>
                <a:gd name="T1" fmla="*/ 422 h 422"/>
                <a:gd name="T2" fmla="*/ 0 w 441"/>
                <a:gd name="T3" fmla="*/ 422 h 422"/>
                <a:gd name="T4" fmla="*/ 164 w 441"/>
                <a:gd name="T5" fmla="*/ 211 h 422"/>
                <a:gd name="T6" fmla="*/ 0 w 441"/>
                <a:gd name="T7" fmla="*/ 0 h 422"/>
                <a:gd name="T8" fmla="*/ 441 w 441"/>
                <a:gd name="T9" fmla="*/ 0 h 422"/>
                <a:gd name="T10" fmla="*/ 441 w 441"/>
                <a:gd name="T11" fmla="*/ 422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1" h="422">
                  <a:moveTo>
                    <a:pt x="441" y="422"/>
                  </a:moveTo>
                  <a:lnTo>
                    <a:pt x="0" y="422"/>
                  </a:lnTo>
                  <a:lnTo>
                    <a:pt x="164" y="211"/>
                  </a:lnTo>
                  <a:lnTo>
                    <a:pt x="0" y="0"/>
                  </a:lnTo>
                  <a:lnTo>
                    <a:pt x="441" y="0"/>
                  </a:lnTo>
                  <a:lnTo>
                    <a:pt x="441" y="42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55"/>
            <p:cNvSpPr/>
            <p:nvPr/>
          </p:nvSpPr>
          <p:spPr bwMode="auto">
            <a:xfrm>
              <a:off x="3254333" y="3432406"/>
              <a:ext cx="394538" cy="1269097"/>
            </a:xfrm>
            <a:custGeom>
              <a:avLst/>
              <a:gdLst>
                <a:gd name="T0" fmla="*/ 180 w 180"/>
                <a:gd name="T1" fmla="*/ 579 h 579"/>
                <a:gd name="T2" fmla="*/ 0 w 180"/>
                <a:gd name="T3" fmla="*/ 422 h 579"/>
                <a:gd name="T4" fmla="*/ 0 w 180"/>
                <a:gd name="T5" fmla="*/ 0 h 579"/>
                <a:gd name="T6" fmla="*/ 180 w 180"/>
                <a:gd name="T7" fmla="*/ 157 h 579"/>
                <a:gd name="T8" fmla="*/ 180 w 180"/>
                <a:gd name="T9" fmla="*/ 579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579">
                  <a:moveTo>
                    <a:pt x="180" y="579"/>
                  </a:moveTo>
                  <a:lnTo>
                    <a:pt x="0" y="422"/>
                  </a:lnTo>
                  <a:lnTo>
                    <a:pt x="0" y="0"/>
                  </a:lnTo>
                  <a:lnTo>
                    <a:pt x="180" y="157"/>
                  </a:lnTo>
                  <a:lnTo>
                    <a:pt x="180" y="579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56"/>
            <p:cNvSpPr/>
            <p:nvPr/>
          </p:nvSpPr>
          <p:spPr bwMode="auto">
            <a:xfrm>
              <a:off x="6925724" y="3776531"/>
              <a:ext cx="971002" cy="924972"/>
            </a:xfrm>
            <a:custGeom>
              <a:avLst/>
              <a:gdLst>
                <a:gd name="T0" fmla="*/ 0 w 443"/>
                <a:gd name="T1" fmla="*/ 422 h 422"/>
                <a:gd name="T2" fmla="*/ 443 w 443"/>
                <a:gd name="T3" fmla="*/ 422 h 422"/>
                <a:gd name="T4" fmla="*/ 277 w 443"/>
                <a:gd name="T5" fmla="*/ 211 h 422"/>
                <a:gd name="T6" fmla="*/ 443 w 443"/>
                <a:gd name="T7" fmla="*/ 0 h 422"/>
                <a:gd name="T8" fmla="*/ 0 w 443"/>
                <a:gd name="T9" fmla="*/ 0 h 422"/>
                <a:gd name="T10" fmla="*/ 0 w 443"/>
                <a:gd name="T11" fmla="*/ 422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3" h="422">
                  <a:moveTo>
                    <a:pt x="0" y="422"/>
                  </a:moveTo>
                  <a:lnTo>
                    <a:pt x="443" y="422"/>
                  </a:lnTo>
                  <a:lnTo>
                    <a:pt x="277" y="211"/>
                  </a:lnTo>
                  <a:lnTo>
                    <a:pt x="443" y="0"/>
                  </a:lnTo>
                  <a:lnTo>
                    <a:pt x="0" y="0"/>
                  </a:lnTo>
                  <a:lnTo>
                    <a:pt x="0" y="42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57"/>
            <p:cNvSpPr/>
            <p:nvPr/>
          </p:nvSpPr>
          <p:spPr bwMode="auto">
            <a:xfrm>
              <a:off x="6925724" y="3432406"/>
              <a:ext cx="398921" cy="1269097"/>
            </a:xfrm>
            <a:custGeom>
              <a:avLst/>
              <a:gdLst>
                <a:gd name="T0" fmla="*/ 0 w 182"/>
                <a:gd name="T1" fmla="*/ 579 h 579"/>
                <a:gd name="T2" fmla="*/ 182 w 182"/>
                <a:gd name="T3" fmla="*/ 422 h 579"/>
                <a:gd name="T4" fmla="*/ 182 w 182"/>
                <a:gd name="T5" fmla="*/ 0 h 579"/>
                <a:gd name="T6" fmla="*/ 0 w 182"/>
                <a:gd name="T7" fmla="*/ 157 h 579"/>
                <a:gd name="T8" fmla="*/ 0 w 182"/>
                <a:gd name="T9" fmla="*/ 579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579">
                  <a:moveTo>
                    <a:pt x="0" y="579"/>
                  </a:moveTo>
                  <a:lnTo>
                    <a:pt x="182" y="422"/>
                  </a:lnTo>
                  <a:lnTo>
                    <a:pt x="182" y="0"/>
                  </a:lnTo>
                  <a:lnTo>
                    <a:pt x="0" y="157"/>
                  </a:lnTo>
                  <a:lnTo>
                    <a:pt x="0" y="579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Rectangle 60"/>
            <p:cNvSpPr>
              <a:spLocks noChangeArrowheads="1"/>
            </p:cNvSpPr>
            <p:nvPr/>
          </p:nvSpPr>
          <p:spPr bwMode="auto">
            <a:xfrm>
              <a:off x="3182001" y="3329388"/>
              <a:ext cx="4210594" cy="924972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TextBox 11"/>
            <p:cNvSpPr txBox="1"/>
            <p:nvPr/>
          </p:nvSpPr>
          <p:spPr>
            <a:xfrm>
              <a:off x="4070607" y="3568782"/>
              <a:ext cx="243776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添加标题</a:t>
              </a:r>
              <a:endParaRPr 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" name="椭圆 1"/>
          <p:cNvSpPr/>
          <p:nvPr/>
        </p:nvSpPr>
        <p:spPr>
          <a:xfrm>
            <a:off x="6895038" y="1971774"/>
            <a:ext cx="394539" cy="39453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6895038" y="3485521"/>
            <a:ext cx="394539" cy="39453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3901935" y="1720696"/>
            <a:ext cx="2761602" cy="265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zh-CN" altLang="en-US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锐旗设计致力于</a:t>
            </a:r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优秀</a:t>
            </a:r>
            <a:r>
              <a:rPr lang="en-US" altLang="zh-CN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作品的制作，为您提供高效的</a:t>
            </a:r>
            <a:r>
              <a:rPr lang="en-US" altLang="zh-CN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定制解决方案。工作室承接各类商务洽谈、企业宣传、产品介绍、毕业答辩、课件制作、模板定制等多项业务，独到新颖的设计，做最用心的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作品</a:t>
            </a:r>
            <a:endParaRPr lang="zh-CN" altLang="en-US" sz="1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7289577" y="2205658"/>
            <a:ext cx="15828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7289577" y="3717826"/>
            <a:ext cx="15828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11"/>
          <p:cNvSpPr txBox="1"/>
          <p:nvPr/>
        </p:nvSpPr>
        <p:spPr>
          <a:xfrm>
            <a:off x="8865115" y="1997909"/>
            <a:ext cx="24377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rPr>
              <a:t>单击添加小标题</a:t>
            </a:r>
            <a:r>
              <a:rPr lang="en-US" altLang="zh-CN" sz="2000" b="1" dirty="0" smtClean="0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endParaRPr lang="en-US" sz="2000" b="1" dirty="0">
              <a:solidFill>
                <a:srgbClr val="49494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TextBox 11"/>
          <p:cNvSpPr txBox="1"/>
          <p:nvPr/>
        </p:nvSpPr>
        <p:spPr>
          <a:xfrm>
            <a:off x="8865115" y="3510077"/>
            <a:ext cx="24377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rPr>
              <a:t>单击添加小标题</a:t>
            </a:r>
            <a:r>
              <a:rPr lang="en-US" altLang="zh-CN" sz="2000" b="1" dirty="0" smtClean="0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endParaRPr lang="en-US" sz="2000" b="1" dirty="0">
              <a:solidFill>
                <a:srgbClr val="494949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accent1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文本框 90"/>
          <p:cNvSpPr txBox="1"/>
          <p:nvPr/>
        </p:nvSpPr>
        <p:spPr>
          <a:xfrm>
            <a:off x="1253518" y="415124"/>
            <a:ext cx="2857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spc="300" dirty="0" smtClean="0">
                <a:solidFill>
                  <a:srgbClr val="0C7CBB"/>
                </a:solidFill>
                <a:latin typeface="微软雅黑" pitchFamily="34" charset="-122"/>
                <a:ea typeface="微软雅黑" pitchFamily="34" charset="-122"/>
              </a:rPr>
              <a:t>点击添加标题</a:t>
            </a:r>
            <a:endParaRPr lang="zh-CN" altLang="en-US" sz="3200" spc="300" dirty="0">
              <a:solidFill>
                <a:srgbClr val="0C7CBB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22" name="直接连接符 121"/>
          <p:cNvCxnSpPr/>
          <p:nvPr/>
        </p:nvCxnSpPr>
        <p:spPr>
          <a:xfrm>
            <a:off x="1253519" y="985674"/>
            <a:ext cx="2710568" cy="0"/>
          </a:xfrm>
          <a:prstGeom prst="line">
            <a:avLst/>
          </a:prstGeom>
          <a:ln>
            <a:solidFill>
              <a:srgbClr val="0C7C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3" name="组合 122"/>
          <p:cNvGrpSpPr/>
          <p:nvPr/>
        </p:nvGrpSpPr>
        <p:grpSpPr>
          <a:xfrm>
            <a:off x="830114" y="557492"/>
            <a:ext cx="423404" cy="300038"/>
            <a:chOff x="671088" y="566155"/>
            <a:chExt cx="832395" cy="477498"/>
          </a:xfrm>
          <a:solidFill>
            <a:srgbClr val="0C7CBB"/>
          </a:solidFill>
        </p:grpSpPr>
        <p:sp>
          <p:nvSpPr>
            <p:cNvPr id="127" name="燕尾形 126"/>
            <p:cNvSpPr/>
            <p:nvPr/>
          </p:nvSpPr>
          <p:spPr>
            <a:xfrm>
              <a:off x="1025985" y="566155"/>
              <a:ext cx="477498" cy="47749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8" name="燕尾形 127"/>
            <p:cNvSpPr/>
            <p:nvPr/>
          </p:nvSpPr>
          <p:spPr>
            <a:xfrm>
              <a:off x="671088" y="566155"/>
              <a:ext cx="477498" cy="47749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44" name="文本框 143"/>
          <p:cNvSpPr txBox="1"/>
          <p:nvPr/>
        </p:nvSpPr>
        <p:spPr>
          <a:xfrm>
            <a:off x="10847734" y="6092748"/>
            <a:ext cx="1198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spc="300" dirty="0" smtClean="0">
                <a:solidFill>
                  <a:srgbClr val="0A6BA7"/>
                </a:solidFill>
                <a:latin typeface="时尚中黑简体" pitchFamily="2" charset="-122"/>
                <a:ea typeface="时尚中黑简体" pitchFamily="2" charset="-122"/>
              </a:rPr>
              <a:t>LOGO</a:t>
            </a:r>
            <a:endParaRPr lang="zh-CN" altLang="en-US" sz="2400" spc="300" dirty="0">
              <a:solidFill>
                <a:srgbClr val="0A6BA7"/>
              </a:solidFill>
              <a:latin typeface="时尚中黑简体" pitchFamily="2" charset="-122"/>
              <a:ea typeface="时尚中黑简体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1570449"/>
            <a:ext cx="12211050" cy="3871703"/>
          </a:xfrm>
          <a:prstGeom prst="rect">
            <a:avLst/>
          </a:prstGeom>
          <a:gradFill>
            <a:gsLst>
              <a:gs pos="0">
                <a:srgbClr val="018CCC"/>
              </a:gs>
              <a:gs pos="100000">
                <a:srgbClr val="144C87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45853" y="1868368"/>
            <a:ext cx="3869233" cy="25695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38000" dist="889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94949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375126" y="3034337"/>
            <a:ext cx="5544616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zh-CN" altLang="en-US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锐旗设计致力于</a:t>
            </a:r>
            <a:r>
              <a:rPr lang="zh-CN" altLang="en-US" sz="1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优秀</a:t>
            </a:r>
            <a:r>
              <a:rPr lang="en-US" altLang="zh-CN" sz="1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作品的制作，为您提供高效的</a:t>
            </a:r>
            <a:r>
              <a:rPr lang="en-US" altLang="zh-CN" sz="1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定制解决方案。工作室承接各类商务洽谈、企业宣传、产品介绍、毕业答辩、课件制作、模板定制等多项业务，独到新颖的设计，做最用心的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作品</a:t>
            </a:r>
            <a:endParaRPr lang="zh-CN" altLang="en-US" sz="1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542140" y="2446322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</a:t>
            </a:r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标题</a:t>
            </a:r>
            <a:endParaRPr lang="en-US" altLang="zh-CN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accent1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文本框 90"/>
          <p:cNvSpPr txBox="1"/>
          <p:nvPr/>
        </p:nvSpPr>
        <p:spPr>
          <a:xfrm>
            <a:off x="1253518" y="415124"/>
            <a:ext cx="2857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spc="300" dirty="0" smtClean="0">
                <a:solidFill>
                  <a:srgbClr val="0C7CBB"/>
                </a:solidFill>
                <a:latin typeface="微软雅黑" pitchFamily="34" charset="-122"/>
                <a:ea typeface="微软雅黑" pitchFamily="34" charset="-122"/>
              </a:rPr>
              <a:t>点击添加标题</a:t>
            </a:r>
            <a:endParaRPr lang="zh-CN" altLang="en-US" sz="3200" spc="300" dirty="0">
              <a:solidFill>
                <a:srgbClr val="0C7CBB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22" name="直接连接符 121"/>
          <p:cNvCxnSpPr/>
          <p:nvPr/>
        </p:nvCxnSpPr>
        <p:spPr>
          <a:xfrm>
            <a:off x="1253519" y="985674"/>
            <a:ext cx="2710568" cy="0"/>
          </a:xfrm>
          <a:prstGeom prst="line">
            <a:avLst/>
          </a:prstGeom>
          <a:ln>
            <a:solidFill>
              <a:srgbClr val="0C7C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3" name="组合 122"/>
          <p:cNvGrpSpPr/>
          <p:nvPr/>
        </p:nvGrpSpPr>
        <p:grpSpPr>
          <a:xfrm>
            <a:off x="830114" y="557492"/>
            <a:ext cx="423404" cy="300038"/>
            <a:chOff x="671088" y="566155"/>
            <a:chExt cx="832395" cy="477498"/>
          </a:xfrm>
          <a:solidFill>
            <a:srgbClr val="0C7CBB"/>
          </a:solidFill>
        </p:grpSpPr>
        <p:sp>
          <p:nvSpPr>
            <p:cNvPr id="127" name="燕尾形 126"/>
            <p:cNvSpPr/>
            <p:nvPr/>
          </p:nvSpPr>
          <p:spPr>
            <a:xfrm>
              <a:off x="1025985" y="566155"/>
              <a:ext cx="477498" cy="47749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8" name="燕尾形 127"/>
            <p:cNvSpPr/>
            <p:nvPr/>
          </p:nvSpPr>
          <p:spPr>
            <a:xfrm>
              <a:off x="671088" y="566155"/>
              <a:ext cx="477498" cy="47749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44" name="文本框 143"/>
          <p:cNvSpPr txBox="1"/>
          <p:nvPr/>
        </p:nvSpPr>
        <p:spPr>
          <a:xfrm>
            <a:off x="10847734" y="6092748"/>
            <a:ext cx="1198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spc="300" dirty="0" smtClean="0">
                <a:solidFill>
                  <a:srgbClr val="0A6BA7"/>
                </a:solidFill>
                <a:latin typeface="时尚中黑简体" pitchFamily="2" charset="-122"/>
                <a:ea typeface="时尚中黑简体" pitchFamily="2" charset="-122"/>
              </a:rPr>
              <a:t>LOGO</a:t>
            </a:r>
            <a:endParaRPr lang="zh-CN" altLang="en-US" sz="2400" spc="300" dirty="0">
              <a:solidFill>
                <a:srgbClr val="0A6BA7"/>
              </a:solidFill>
              <a:latin typeface="时尚中黑简体" pitchFamily="2" charset="-122"/>
              <a:ea typeface="时尚中黑简体" pitchFamily="2" charset="-122"/>
            </a:endParaRPr>
          </a:p>
        </p:txBody>
      </p:sp>
      <p:sp>
        <p:nvSpPr>
          <p:cNvPr id="9" name="Rectangle 39"/>
          <p:cNvSpPr>
            <a:spLocks noChangeArrowheads="1"/>
          </p:cNvSpPr>
          <p:nvPr/>
        </p:nvSpPr>
        <p:spPr bwMode="auto">
          <a:xfrm>
            <a:off x="7235962" y="5286922"/>
            <a:ext cx="2674250" cy="272900"/>
          </a:xfrm>
          <a:prstGeom prst="rect">
            <a:avLst/>
          </a:prstGeom>
          <a:solidFill>
            <a:srgbClr val="018CCC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zh-CN" altLang="en-US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    ② 请在此输入标题</a:t>
            </a:r>
            <a:endParaRPr lang="zh-CN" altLang="en-US" sz="1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Rectangle 38"/>
          <p:cNvSpPr>
            <a:spLocks noChangeArrowheads="1"/>
          </p:cNvSpPr>
          <p:nvPr/>
        </p:nvSpPr>
        <p:spPr bwMode="auto">
          <a:xfrm>
            <a:off x="7235962" y="4022401"/>
            <a:ext cx="2674250" cy="126790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11" name="Text Box 53"/>
          <p:cNvSpPr txBox="1">
            <a:spLocks noChangeArrowheads="1"/>
          </p:cNvSpPr>
          <p:nvPr/>
        </p:nvSpPr>
        <p:spPr bwMode="auto">
          <a:xfrm>
            <a:off x="7460054" y="4085301"/>
            <a:ext cx="2640704" cy="11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ea typeface="微软雅黑" pitchFamily="34" charset="-122"/>
              </a:rPr>
              <a:t>请在此输入您的文字</a:t>
            </a:r>
            <a:r>
              <a:rPr lang="zh-CN" altLang="en-US" sz="1400" dirty="0" smtClean="0">
                <a:ea typeface="微软雅黑" pitchFamily="34" charset="-122"/>
              </a:rPr>
              <a:t>内容</a:t>
            </a:r>
            <a:endParaRPr lang="en-US" altLang="zh-CN" sz="1400" dirty="0" smtClean="0">
              <a:ea typeface="微软雅黑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 smtClean="0">
                <a:ea typeface="微软雅黑" pitchFamily="34" charset="-122"/>
              </a:rPr>
              <a:t>请</a:t>
            </a:r>
            <a:r>
              <a:rPr lang="zh-CN" altLang="en-US" sz="1400" dirty="0">
                <a:ea typeface="微软雅黑" pitchFamily="34" charset="-122"/>
              </a:rPr>
              <a:t>在此输入您的文字</a:t>
            </a:r>
            <a:r>
              <a:rPr lang="zh-CN" altLang="en-US" sz="1400" dirty="0" smtClean="0">
                <a:ea typeface="微软雅黑" pitchFamily="34" charset="-122"/>
              </a:rPr>
              <a:t>内容</a:t>
            </a:r>
            <a:endParaRPr lang="en-US" altLang="zh-CN" sz="1400" dirty="0" smtClean="0">
              <a:ea typeface="微软雅黑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 smtClean="0">
                <a:ea typeface="微软雅黑" pitchFamily="34" charset="-122"/>
              </a:rPr>
              <a:t>请</a:t>
            </a:r>
            <a:r>
              <a:rPr lang="zh-CN" altLang="en-US" sz="1400" dirty="0">
                <a:ea typeface="微软雅黑" pitchFamily="34" charset="-122"/>
              </a:rPr>
              <a:t>在此输入您的文字</a:t>
            </a:r>
            <a:r>
              <a:rPr lang="zh-CN" altLang="en-US" sz="1400" dirty="0" smtClean="0">
                <a:ea typeface="微软雅黑" pitchFamily="34" charset="-122"/>
              </a:rPr>
              <a:t>内容</a:t>
            </a:r>
            <a:endParaRPr lang="en-US" altLang="zh-CN" sz="1400" dirty="0" smtClean="0">
              <a:ea typeface="微软雅黑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 smtClean="0">
                <a:ea typeface="微软雅黑" pitchFamily="34" charset="-122"/>
              </a:rPr>
              <a:t>请</a:t>
            </a:r>
            <a:r>
              <a:rPr lang="zh-CN" altLang="en-US" sz="1400" dirty="0">
                <a:ea typeface="微软雅黑" pitchFamily="34" charset="-122"/>
              </a:rPr>
              <a:t>在此输入您的文字</a:t>
            </a:r>
            <a:r>
              <a:rPr lang="zh-CN" altLang="en-US" sz="1400" dirty="0" smtClean="0">
                <a:ea typeface="微软雅黑" pitchFamily="34" charset="-122"/>
              </a:rPr>
              <a:t>内容</a:t>
            </a:r>
            <a:endParaRPr lang="zh-CN" altLang="en-US" sz="1400" dirty="0">
              <a:ea typeface="微软雅黑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 flipV="1">
            <a:off x="9856768" y="3765491"/>
            <a:ext cx="126804" cy="1972656"/>
            <a:chOff x="1675664" y="1045368"/>
            <a:chExt cx="144016" cy="2240410"/>
          </a:xfrm>
          <a:solidFill>
            <a:schemeClr val="bg1"/>
          </a:solidFill>
        </p:grpSpPr>
        <p:sp>
          <p:nvSpPr>
            <p:cNvPr id="13" name="Line 36"/>
            <p:cNvSpPr>
              <a:spLocks noChangeShapeType="1"/>
            </p:cNvSpPr>
            <p:nvPr/>
          </p:nvSpPr>
          <p:spPr bwMode="auto">
            <a:xfrm>
              <a:off x="1747672" y="1161778"/>
              <a:ext cx="1" cy="2124000"/>
            </a:xfrm>
            <a:prstGeom prst="line">
              <a:avLst/>
            </a:prstGeom>
            <a:grpFill/>
            <a:ln w="57150" cap="rnd">
              <a:solidFill>
                <a:srgbClr val="018CCC"/>
              </a:solidFill>
              <a:prstDash val="solid"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1675664" y="1045368"/>
              <a:ext cx="144016" cy="144016"/>
            </a:xfrm>
            <a:prstGeom prst="ellipse">
              <a:avLst/>
            </a:prstGeom>
            <a:solidFill>
              <a:srgbClr val="018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Rectangle 38"/>
          <p:cNvSpPr>
            <a:spLocks noChangeArrowheads="1"/>
          </p:cNvSpPr>
          <p:nvPr/>
        </p:nvSpPr>
        <p:spPr bwMode="auto">
          <a:xfrm>
            <a:off x="6859763" y="1977867"/>
            <a:ext cx="2674250" cy="126790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17" name="Rectangle 39"/>
          <p:cNvSpPr>
            <a:spLocks noChangeArrowheads="1"/>
          </p:cNvSpPr>
          <p:nvPr/>
        </p:nvSpPr>
        <p:spPr bwMode="auto">
          <a:xfrm>
            <a:off x="6859763" y="1704967"/>
            <a:ext cx="2674250" cy="272900"/>
          </a:xfrm>
          <a:prstGeom prst="rect">
            <a:avLst/>
          </a:prstGeom>
          <a:solidFill>
            <a:srgbClr val="018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CN" altLang="en-US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    ① 请在此输入标题</a:t>
            </a:r>
            <a:endParaRPr lang="zh-CN" altLang="en-US" sz="1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Text Box 53"/>
          <p:cNvSpPr txBox="1">
            <a:spLocks noChangeArrowheads="1"/>
          </p:cNvSpPr>
          <p:nvPr/>
        </p:nvSpPr>
        <p:spPr bwMode="auto">
          <a:xfrm>
            <a:off x="7118511" y="2089375"/>
            <a:ext cx="2640704" cy="11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ea typeface="微软雅黑" pitchFamily="34" charset="-122"/>
              </a:rPr>
              <a:t>请在此输入您的文字</a:t>
            </a:r>
            <a:r>
              <a:rPr lang="zh-CN" altLang="en-US" sz="1400" dirty="0" smtClean="0">
                <a:ea typeface="微软雅黑" pitchFamily="34" charset="-122"/>
              </a:rPr>
              <a:t>内容</a:t>
            </a:r>
            <a:endParaRPr lang="en-US" altLang="zh-CN" sz="1400" dirty="0" smtClean="0">
              <a:ea typeface="微软雅黑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 smtClean="0">
                <a:ea typeface="微软雅黑" pitchFamily="34" charset="-122"/>
              </a:rPr>
              <a:t>请</a:t>
            </a:r>
            <a:r>
              <a:rPr lang="zh-CN" altLang="en-US" sz="1400" dirty="0">
                <a:ea typeface="微软雅黑" pitchFamily="34" charset="-122"/>
              </a:rPr>
              <a:t>在此输入您的文字</a:t>
            </a:r>
            <a:r>
              <a:rPr lang="zh-CN" altLang="en-US" sz="1400" dirty="0" smtClean="0">
                <a:ea typeface="微软雅黑" pitchFamily="34" charset="-122"/>
              </a:rPr>
              <a:t>内容</a:t>
            </a:r>
            <a:endParaRPr lang="en-US" altLang="zh-CN" sz="1400" dirty="0" smtClean="0">
              <a:ea typeface="微软雅黑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 smtClean="0">
                <a:ea typeface="微软雅黑" pitchFamily="34" charset="-122"/>
              </a:rPr>
              <a:t>请</a:t>
            </a:r>
            <a:r>
              <a:rPr lang="zh-CN" altLang="en-US" sz="1400" dirty="0">
                <a:ea typeface="微软雅黑" pitchFamily="34" charset="-122"/>
              </a:rPr>
              <a:t>在此输入您的文字</a:t>
            </a:r>
            <a:r>
              <a:rPr lang="zh-CN" altLang="en-US" sz="1400" dirty="0" smtClean="0">
                <a:ea typeface="微软雅黑" pitchFamily="34" charset="-122"/>
              </a:rPr>
              <a:t>内容</a:t>
            </a:r>
            <a:endParaRPr lang="en-US" altLang="zh-CN" sz="1400" dirty="0" smtClean="0">
              <a:ea typeface="微软雅黑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 smtClean="0">
                <a:ea typeface="微软雅黑" pitchFamily="34" charset="-122"/>
              </a:rPr>
              <a:t>请</a:t>
            </a:r>
            <a:r>
              <a:rPr lang="zh-CN" altLang="en-US" sz="1400" dirty="0">
                <a:ea typeface="微软雅黑" pitchFamily="34" charset="-122"/>
              </a:rPr>
              <a:t>在此输入您的文字</a:t>
            </a:r>
            <a:r>
              <a:rPr lang="zh-CN" altLang="en-US" sz="1400" dirty="0" smtClean="0">
                <a:ea typeface="微软雅黑" pitchFamily="34" charset="-122"/>
              </a:rPr>
              <a:t>内容</a:t>
            </a:r>
            <a:endParaRPr lang="zh-CN" altLang="en-US" sz="1400" dirty="0">
              <a:ea typeface="微软雅黑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6796360" y="1539004"/>
            <a:ext cx="126804" cy="1972656"/>
            <a:chOff x="1675664" y="1045368"/>
            <a:chExt cx="144016" cy="2240410"/>
          </a:xfrm>
          <a:solidFill>
            <a:schemeClr val="bg1"/>
          </a:solidFill>
        </p:grpSpPr>
        <p:sp>
          <p:nvSpPr>
            <p:cNvPr id="20" name="Line 36"/>
            <p:cNvSpPr>
              <a:spLocks noChangeShapeType="1"/>
            </p:cNvSpPr>
            <p:nvPr/>
          </p:nvSpPr>
          <p:spPr bwMode="auto">
            <a:xfrm>
              <a:off x="1747672" y="1161778"/>
              <a:ext cx="1" cy="2124000"/>
            </a:xfrm>
            <a:prstGeom prst="line">
              <a:avLst/>
            </a:prstGeom>
            <a:grpFill/>
            <a:ln w="57150" cap="rnd">
              <a:solidFill>
                <a:srgbClr val="018CCC"/>
              </a:solidFill>
              <a:prstDash val="solid"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1675664" y="1045368"/>
              <a:ext cx="144016" cy="144016"/>
            </a:xfrm>
            <a:prstGeom prst="ellipse">
              <a:avLst/>
            </a:prstGeom>
            <a:solidFill>
              <a:srgbClr val="018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Rectangle 38"/>
          <p:cNvSpPr>
            <a:spLocks noChangeArrowheads="1"/>
          </p:cNvSpPr>
          <p:nvPr/>
        </p:nvSpPr>
        <p:spPr bwMode="auto">
          <a:xfrm>
            <a:off x="2285248" y="1977867"/>
            <a:ext cx="2674250" cy="126790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24" name="Rectangle 39"/>
          <p:cNvSpPr>
            <a:spLocks noChangeArrowheads="1"/>
          </p:cNvSpPr>
          <p:nvPr/>
        </p:nvSpPr>
        <p:spPr bwMode="auto">
          <a:xfrm>
            <a:off x="2285248" y="1704967"/>
            <a:ext cx="2674250" cy="272900"/>
          </a:xfrm>
          <a:prstGeom prst="rect">
            <a:avLst/>
          </a:prstGeom>
          <a:solidFill>
            <a:srgbClr val="018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CN" altLang="en-US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    ① 请在此输入标题</a:t>
            </a:r>
            <a:endParaRPr lang="zh-CN" altLang="en-US" sz="1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Text Box 53"/>
          <p:cNvSpPr txBox="1">
            <a:spLocks noChangeArrowheads="1"/>
          </p:cNvSpPr>
          <p:nvPr/>
        </p:nvSpPr>
        <p:spPr bwMode="auto">
          <a:xfrm>
            <a:off x="2543996" y="2089375"/>
            <a:ext cx="2640704" cy="11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ea typeface="微软雅黑" pitchFamily="34" charset="-122"/>
              </a:rPr>
              <a:t>请在此输入您的文字</a:t>
            </a:r>
            <a:r>
              <a:rPr lang="zh-CN" altLang="en-US" sz="1400" dirty="0" smtClean="0">
                <a:ea typeface="微软雅黑" pitchFamily="34" charset="-122"/>
              </a:rPr>
              <a:t>内容</a:t>
            </a:r>
            <a:endParaRPr lang="en-US" altLang="zh-CN" sz="1400" dirty="0" smtClean="0">
              <a:ea typeface="微软雅黑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 smtClean="0">
                <a:ea typeface="微软雅黑" pitchFamily="34" charset="-122"/>
              </a:rPr>
              <a:t>请</a:t>
            </a:r>
            <a:r>
              <a:rPr lang="zh-CN" altLang="en-US" sz="1400" dirty="0">
                <a:ea typeface="微软雅黑" pitchFamily="34" charset="-122"/>
              </a:rPr>
              <a:t>在此输入您的文字</a:t>
            </a:r>
            <a:r>
              <a:rPr lang="zh-CN" altLang="en-US" sz="1400" dirty="0" smtClean="0">
                <a:ea typeface="微软雅黑" pitchFamily="34" charset="-122"/>
              </a:rPr>
              <a:t>内容</a:t>
            </a:r>
            <a:endParaRPr lang="en-US" altLang="zh-CN" sz="1400" dirty="0" smtClean="0">
              <a:ea typeface="微软雅黑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 smtClean="0">
                <a:ea typeface="微软雅黑" pitchFamily="34" charset="-122"/>
              </a:rPr>
              <a:t>请</a:t>
            </a:r>
            <a:r>
              <a:rPr lang="zh-CN" altLang="en-US" sz="1400" dirty="0">
                <a:ea typeface="微软雅黑" pitchFamily="34" charset="-122"/>
              </a:rPr>
              <a:t>在此输入您的文字</a:t>
            </a:r>
            <a:r>
              <a:rPr lang="zh-CN" altLang="en-US" sz="1400" dirty="0" smtClean="0">
                <a:ea typeface="微软雅黑" pitchFamily="34" charset="-122"/>
              </a:rPr>
              <a:t>内容</a:t>
            </a:r>
            <a:endParaRPr lang="en-US" altLang="zh-CN" sz="1400" dirty="0" smtClean="0">
              <a:ea typeface="微软雅黑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 smtClean="0">
                <a:ea typeface="微软雅黑" pitchFamily="34" charset="-122"/>
              </a:rPr>
              <a:t>请</a:t>
            </a:r>
            <a:r>
              <a:rPr lang="zh-CN" altLang="en-US" sz="1400" dirty="0">
                <a:ea typeface="微软雅黑" pitchFamily="34" charset="-122"/>
              </a:rPr>
              <a:t>在此输入您的文字</a:t>
            </a:r>
            <a:r>
              <a:rPr lang="zh-CN" altLang="en-US" sz="1400" dirty="0" smtClean="0">
                <a:ea typeface="微软雅黑" pitchFamily="34" charset="-122"/>
              </a:rPr>
              <a:t>内容</a:t>
            </a:r>
            <a:endParaRPr lang="zh-CN" altLang="en-US" sz="1400" dirty="0">
              <a:ea typeface="微软雅黑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2221845" y="1539004"/>
            <a:ext cx="126804" cy="1972656"/>
            <a:chOff x="1675664" y="1045368"/>
            <a:chExt cx="144016" cy="2240410"/>
          </a:xfrm>
          <a:solidFill>
            <a:schemeClr val="bg1"/>
          </a:solidFill>
        </p:grpSpPr>
        <p:sp>
          <p:nvSpPr>
            <p:cNvPr id="27" name="Line 36"/>
            <p:cNvSpPr>
              <a:spLocks noChangeShapeType="1"/>
            </p:cNvSpPr>
            <p:nvPr/>
          </p:nvSpPr>
          <p:spPr bwMode="auto">
            <a:xfrm>
              <a:off x="1747672" y="1161778"/>
              <a:ext cx="1" cy="2124000"/>
            </a:xfrm>
            <a:prstGeom prst="line">
              <a:avLst/>
            </a:prstGeom>
            <a:grpFill/>
            <a:ln w="57150" cap="rnd">
              <a:solidFill>
                <a:srgbClr val="018CCC"/>
              </a:solidFill>
              <a:prstDash val="solid"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1675664" y="1045368"/>
              <a:ext cx="144016" cy="144016"/>
            </a:xfrm>
            <a:prstGeom prst="ellipse">
              <a:avLst/>
            </a:prstGeom>
            <a:solidFill>
              <a:srgbClr val="018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0" name="Rectangle 39"/>
          <p:cNvSpPr>
            <a:spLocks noChangeArrowheads="1"/>
          </p:cNvSpPr>
          <p:nvPr/>
        </p:nvSpPr>
        <p:spPr bwMode="auto">
          <a:xfrm>
            <a:off x="2614314" y="5286922"/>
            <a:ext cx="2674250" cy="272900"/>
          </a:xfrm>
          <a:prstGeom prst="rect">
            <a:avLst/>
          </a:prstGeom>
          <a:solidFill>
            <a:srgbClr val="018CCC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zh-CN" altLang="en-US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    ② 请在此输入标题</a:t>
            </a:r>
            <a:endParaRPr lang="zh-CN" altLang="en-US" sz="1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Rectangle 38"/>
          <p:cNvSpPr>
            <a:spLocks noChangeArrowheads="1"/>
          </p:cNvSpPr>
          <p:nvPr/>
        </p:nvSpPr>
        <p:spPr bwMode="auto">
          <a:xfrm>
            <a:off x="2614314" y="4022401"/>
            <a:ext cx="2674250" cy="126790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32" name="Text Box 53"/>
          <p:cNvSpPr txBox="1">
            <a:spLocks noChangeArrowheads="1"/>
          </p:cNvSpPr>
          <p:nvPr/>
        </p:nvSpPr>
        <p:spPr bwMode="auto">
          <a:xfrm>
            <a:off x="2838406" y="4085301"/>
            <a:ext cx="2640704" cy="11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ea typeface="微软雅黑" pitchFamily="34" charset="-122"/>
              </a:rPr>
              <a:t>请在此输入您的文字</a:t>
            </a:r>
            <a:r>
              <a:rPr lang="zh-CN" altLang="en-US" sz="1400" dirty="0" smtClean="0">
                <a:ea typeface="微软雅黑" pitchFamily="34" charset="-122"/>
              </a:rPr>
              <a:t>内容</a:t>
            </a:r>
            <a:endParaRPr lang="en-US" altLang="zh-CN" sz="1400" dirty="0" smtClean="0">
              <a:ea typeface="微软雅黑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 smtClean="0">
                <a:ea typeface="微软雅黑" pitchFamily="34" charset="-122"/>
              </a:rPr>
              <a:t>请</a:t>
            </a:r>
            <a:r>
              <a:rPr lang="zh-CN" altLang="en-US" sz="1400" dirty="0">
                <a:ea typeface="微软雅黑" pitchFamily="34" charset="-122"/>
              </a:rPr>
              <a:t>在此输入您的文字</a:t>
            </a:r>
            <a:r>
              <a:rPr lang="zh-CN" altLang="en-US" sz="1400" dirty="0" smtClean="0">
                <a:ea typeface="微软雅黑" pitchFamily="34" charset="-122"/>
              </a:rPr>
              <a:t>内容</a:t>
            </a:r>
            <a:endParaRPr lang="en-US" altLang="zh-CN" sz="1400" dirty="0" smtClean="0">
              <a:ea typeface="微软雅黑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 smtClean="0">
                <a:ea typeface="微软雅黑" pitchFamily="34" charset="-122"/>
              </a:rPr>
              <a:t>请</a:t>
            </a:r>
            <a:r>
              <a:rPr lang="zh-CN" altLang="en-US" sz="1400" dirty="0">
                <a:ea typeface="微软雅黑" pitchFamily="34" charset="-122"/>
              </a:rPr>
              <a:t>在此输入您的文字</a:t>
            </a:r>
            <a:r>
              <a:rPr lang="zh-CN" altLang="en-US" sz="1400" dirty="0" smtClean="0">
                <a:ea typeface="微软雅黑" pitchFamily="34" charset="-122"/>
              </a:rPr>
              <a:t>内容</a:t>
            </a:r>
            <a:endParaRPr lang="en-US" altLang="zh-CN" sz="1400" dirty="0" smtClean="0">
              <a:ea typeface="微软雅黑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 smtClean="0">
                <a:ea typeface="微软雅黑" pitchFamily="34" charset="-122"/>
              </a:rPr>
              <a:t>请</a:t>
            </a:r>
            <a:r>
              <a:rPr lang="zh-CN" altLang="en-US" sz="1400" dirty="0">
                <a:ea typeface="微软雅黑" pitchFamily="34" charset="-122"/>
              </a:rPr>
              <a:t>在此输入您的文字</a:t>
            </a:r>
            <a:r>
              <a:rPr lang="zh-CN" altLang="en-US" sz="1400" dirty="0" smtClean="0">
                <a:ea typeface="微软雅黑" pitchFamily="34" charset="-122"/>
              </a:rPr>
              <a:t>内容</a:t>
            </a:r>
            <a:endParaRPr lang="zh-CN" altLang="en-US" sz="1400" dirty="0">
              <a:ea typeface="微软雅黑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flipV="1">
            <a:off x="5235120" y="3765491"/>
            <a:ext cx="126804" cy="1972656"/>
            <a:chOff x="1675664" y="1045368"/>
            <a:chExt cx="144016" cy="2240410"/>
          </a:xfrm>
          <a:solidFill>
            <a:schemeClr val="bg1"/>
          </a:solidFill>
        </p:grpSpPr>
        <p:sp>
          <p:nvSpPr>
            <p:cNvPr id="34" name="Line 36"/>
            <p:cNvSpPr>
              <a:spLocks noChangeShapeType="1"/>
            </p:cNvSpPr>
            <p:nvPr/>
          </p:nvSpPr>
          <p:spPr bwMode="auto">
            <a:xfrm>
              <a:off x="1747672" y="1161778"/>
              <a:ext cx="1" cy="2124000"/>
            </a:xfrm>
            <a:prstGeom prst="line">
              <a:avLst/>
            </a:prstGeom>
            <a:grpFill/>
            <a:ln w="57150" cap="rnd">
              <a:solidFill>
                <a:srgbClr val="018CCC"/>
              </a:solidFill>
              <a:prstDash val="solid"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>
              <a:off x="1675664" y="1045368"/>
              <a:ext cx="144016" cy="144016"/>
            </a:xfrm>
            <a:prstGeom prst="ellipse">
              <a:avLst/>
            </a:prstGeom>
            <a:solidFill>
              <a:srgbClr val="018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6" name="Pentagon 12"/>
          <p:cNvSpPr>
            <a:spLocks noChangeArrowheads="1"/>
          </p:cNvSpPr>
          <p:nvPr/>
        </p:nvSpPr>
        <p:spPr bwMode="auto">
          <a:xfrm>
            <a:off x="1334214" y="3417078"/>
            <a:ext cx="9331485" cy="410946"/>
          </a:xfrm>
          <a:prstGeom prst="homePlate">
            <a:avLst>
              <a:gd name="adj" fmla="val 51672"/>
            </a:avLst>
          </a:prstGeom>
          <a:solidFill>
            <a:srgbClr val="018C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indent="-342900" algn="ctr">
              <a:buFont typeface="Calibri" pitchFamily="34" charset="0"/>
              <a:buAutoNum type="arabicPeriod"/>
            </a:pPr>
            <a:endParaRPr lang="zh-CN" altLang="en-US" noProof="1">
              <a:solidFill>
                <a:srgbClr val="FFFFFF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4407767" y="3441998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第二阶段</a:t>
            </a:r>
            <a:endParaRPr lang="en-US" altLang="zh-CN" sz="1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704439" y="3454578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第三阶段</a:t>
            </a:r>
            <a:endParaRPr lang="en-US" altLang="zh-CN" sz="1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9001112" y="3454578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第四阶段</a:t>
            </a:r>
            <a:endParaRPr lang="en-US" altLang="zh-CN" sz="1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" name="Text Box 9"/>
          <p:cNvSpPr txBox="1">
            <a:spLocks noChangeArrowheads="1"/>
          </p:cNvSpPr>
          <p:nvPr/>
        </p:nvSpPr>
        <p:spPr bwMode="auto">
          <a:xfrm>
            <a:off x="2111095" y="3441998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第一阶段</a:t>
            </a:r>
            <a:endParaRPr lang="en-US" altLang="zh-CN" sz="1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矩形 227"/>
          <p:cNvSpPr/>
          <p:nvPr/>
        </p:nvSpPr>
        <p:spPr>
          <a:xfrm>
            <a:off x="0" y="0"/>
            <a:ext cx="12190413" cy="6852220"/>
          </a:xfrm>
          <a:prstGeom prst="rect">
            <a:avLst/>
          </a:prstGeom>
          <a:gradFill>
            <a:gsLst>
              <a:gs pos="0">
                <a:srgbClr val="144C87"/>
              </a:gs>
              <a:gs pos="100000">
                <a:srgbClr val="0C7CB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3" name="组合 232"/>
          <p:cNvGrpSpPr/>
          <p:nvPr/>
        </p:nvGrpSpPr>
        <p:grpSpPr>
          <a:xfrm>
            <a:off x="3610930" y="3069754"/>
            <a:ext cx="4968552" cy="792088"/>
            <a:chOff x="5447134" y="4073643"/>
            <a:chExt cx="4968552" cy="792088"/>
          </a:xfrm>
        </p:grpSpPr>
        <p:grpSp>
          <p:nvGrpSpPr>
            <p:cNvPr id="234" name="组合 233"/>
            <p:cNvGrpSpPr/>
            <p:nvPr/>
          </p:nvGrpSpPr>
          <p:grpSpPr>
            <a:xfrm>
              <a:off x="5447134" y="4073643"/>
              <a:ext cx="4968552" cy="792088"/>
              <a:chOff x="5375126" y="2369765"/>
              <a:chExt cx="4968552" cy="792088"/>
            </a:xfrm>
          </p:grpSpPr>
          <p:sp>
            <p:nvSpPr>
              <p:cNvPr id="236" name="对角圆角矩形 235"/>
              <p:cNvSpPr/>
              <p:nvPr/>
            </p:nvSpPr>
            <p:spPr>
              <a:xfrm>
                <a:off x="5375126" y="2369765"/>
                <a:ext cx="4968552" cy="792088"/>
              </a:xfrm>
              <a:prstGeom prst="round2DiagRect">
                <a:avLst/>
              </a:prstGeom>
              <a:solidFill>
                <a:srgbClr val="018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7" name="对角圆角矩形 236"/>
              <p:cNvSpPr/>
              <p:nvPr/>
            </p:nvSpPr>
            <p:spPr>
              <a:xfrm>
                <a:off x="5447402" y="2423809"/>
                <a:ext cx="4824000" cy="684000"/>
              </a:xfrm>
              <a:prstGeom prst="round2DiagRect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35" name="文本框 234"/>
            <p:cNvSpPr txBox="1"/>
            <p:nvPr/>
          </p:nvSpPr>
          <p:spPr>
            <a:xfrm>
              <a:off x="6233270" y="4238855"/>
              <a:ext cx="39303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 smtClean="0">
                  <a:solidFill>
                    <a:schemeClr val="bg1"/>
                  </a:solidFill>
                  <a:latin typeface="+mj-ea"/>
                  <a:ea typeface="+mj-ea"/>
                </a:rPr>
                <a:t>请在此输入过渡页标题</a:t>
              </a:r>
              <a:endParaRPr lang="zh-CN" altLang="en-US" sz="28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531" name="椭圆 530"/>
          <p:cNvSpPr>
            <a:spLocks noChangeAspect="1"/>
          </p:cNvSpPr>
          <p:nvPr/>
        </p:nvSpPr>
        <p:spPr>
          <a:xfrm>
            <a:off x="2086329" y="2061642"/>
            <a:ext cx="2016224" cy="2016224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600" b="1" i="1" dirty="0" smtClean="0"/>
              <a:t>3</a:t>
            </a:r>
            <a:endParaRPr lang="zh-CN" altLang="en-US" sz="16600" b="1" i="1" dirty="0"/>
          </a:p>
        </p:txBody>
      </p:sp>
      <p:grpSp>
        <p:nvGrpSpPr>
          <p:cNvPr id="3" name="组合 2"/>
          <p:cNvGrpSpPr/>
          <p:nvPr/>
        </p:nvGrpSpPr>
        <p:grpSpPr>
          <a:xfrm>
            <a:off x="10365108" y="2721114"/>
            <a:ext cx="1251863" cy="3661008"/>
            <a:chOff x="833502" y="1476124"/>
            <a:chExt cx="1251863" cy="3661008"/>
          </a:xfrm>
        </p:grpSpPr>
        <p:sp>
          <p:nvSpPr>
            <p:cNvPr id="79" name="文本框 78"/>
            <p:cNvSpPr txBox="1"/>
            <p:nvPr/>
          </p:nvSpPr>
          <p:spPr>
            <a:xfrm>
              <a:off x="833502" y="1476124"/>
              <a:ext cx="738664" cy="366100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3600" spc="600" dirty="0" smtClean="0">
                  <a:solidFill>
                    <a:schemeClr val="bg1"/>
                  </a:solidFill>
                  <a:latin typeface="时尚中黑简体" pitchFamily="2" charset="-122"/>
                  <a:ea typeface="时尚中黑简体" pitchFamily="2" charset="-122"/>
                </a:rPr>
                <a:t>过 渡 页</a:t>
              </a:r>
              <a:endParaRPr lang="zh-CN" altLang="en-US" sz="3600" spc="600" dirty="0">
                <a:solidFill>
                  <a:schemeClr val="bg1"/>
                </a:solidFill>
                <a:latin typeface="时尚中黑简体" pitchFamily="2" charset="-122"/>
                <a:ea typeface="时尚中黑简体" pitchFamily="2" charset="-122"/>
              </a:endParaRPr>
            </a:p>
          </p:txBody>
        </p:sp>
        <p:sp>
          <p:nvSpPr>
            <p:cNvPr id="80" name="矩形 79"/>
            <p:cNvSpPr/>
            <p:nvPr/>
          </p:nvSpPr>
          <p:spPr>
            <a:xfrm>
              <a:off x="1687500" y="1490192"/>
              <a:ext cx="397865" cy="33239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400" spc="600" dirty="0" smtClean="0">
                  <a:solidFill>
                    <a:schemeClr val="bg1"/>
                  </a:solidFill>
                  <a:latin typeface="时尚中黑简体" pitchFamily="2" charset="-122"/>
                  <a:ea typeface="时尚中黑简体" pitchFamily="2" charset="-122"/>
                </a:rPr>
                <a:t>T</a:t>
              </a:r>
            </a:p>
            <a:p>
              <a:pPr algn="ctr"/>
              <a:r>
                <a:rPr lang="en-US" altLang="zh-CN" sz="1400" spc="600" dirty="0" smtClean="0">
                  <a:solidFill>
                    <a:schemeClr val="bg1"/>
                  </a:solidFill>
                  <a:latin typeface="时尚中黑简体" pitchFamily="2" charset="-122"/>
                  <a:ea typeface="时尚中黑简体" pitchFamily="2" charset="-122"/>
                </a:rPr>
                <a:t>R</a:t>
              </a:r>
            </a:p>
            <a:p>
              <a:pPr algn="ctr"/>
              <a:r>
                <a:rPr lang="en-US" altLang="zh-CN" sz="1400" spc="600" dirty="0" smtClean="0">
                  <a:solidFill>
                    <a:schemeClr val="bg1"/>
                  </a:solidFill>
                  <a:latin typeface="时尚中黑简体" pitchFamily="2" charset="-122"/>
                  <a:ea typeface="时尚中黑简体" pitchFamily="2" charset="-122"/>
                </a:rPr>
                <a:t>A</a:t>
              </a:r>
            </a:p>
            <a:p>
              <a:pPr algn="ctr"/>
              <a:r>
                <a:rPr lang="en-US" altLang="zh-CN" sz="1400" spc="600" dirty="0" smtClean="0">
                  <a:solidFill>
                    <a:schemeClr val="bg1"/>
                  </a:solidFill>
                  <a:latin typeface="时尚中黑简体" pitchFamily="2" charset="-122"/>
                  <a:ea typeface="时尚中黑简体" pitchFamily="2" charset="-122"/>
                </a:rPr>
                <a:t>N</a:t>
              </a:r>
            </a:p>
            <a:p>
              <a:pPr algn="ctr"/>
              <a:r>
                <a:rPr lang="en-US" altLang="zh-CN" sz="1400" spc="600" dirty="0" smtClean="0">
                  <a:solidFill>
                    <a:schemeClr val="bg1"/>
                  </a:solidFill>
                  <a:latin typeface="时尚中黑简体" pitchFamily="2" charset="-122"/>
                  <a:ea typeface="时尚中黑简体" pitchFamily="2" charset="-122"/>
                </a:rPr>
                <a:t>S</a:t>
              </a:r>
            </a:p>
            <a:p>
              <a:pPr algn="ctr"/>
              <a:r>
                <a:rPr lang="en-US" altLang="zh-CN" sz="1400" spc="600" dirty="0" smtClean="0">
                  <a:solidFill>
                    <a:schemeClr val="bg1"/>
                  </a:solidFill>
                  <a:latin typeface="时尚中黑简体" pitchFamily="2" charset="-122"/>
                  <a:ea typeface="时尚中黑简体" pitchFamily="2" charset="-122"/>
                </a:rPr>
                <a:t>I</a:t>
              </a:r>
            </a:p>
            <a:p>
              <a:pPr algn="ctr"/>
              <a:r>
                <a:rPr lang="en-US" altLang="zh-CN" sz="1400" spc="600" dirty="0" smtClean="0">
                  <a:solidFill>
                    <a:schemeClr val="bg1"/>
                  </a:solidFill>
                  <a:latin typeface="时尚中黑简体" pitchFamily="2" charset="-122"/>
                  <a:ea typeface="时尚中黑简体" pitchFamily="2" charset="-122"/>
                </a:rPr>
                <a:t>T</a:t>
              </a:r>
            </a:p>
            <a:p>
              <a:pPr algn="ctr"/>
              <a:r>
                <a:rPr lang="en-US" altLang="zh-CN" sz="1400" spc="600" dirty="0" smtClean="0">
                  <a:solidFill>
                    <a:schemeClr val="bg1"/>
                  </a:solidFill>
                  <a:latin typeface="时尚中黑简体" pitchFamily="2" charset="-122"/>
                  <a:ea typeface="时尚中黑简体" pitchFamily="2" charset="-122"/>
                </a:rPr>
                <a:t>I</a:t>
              </a:r>
            </a:p>
            <a:p>
              <a:pPr algn="ctr"/>
              <a:r>
                <a:rPr lang="en-US" altLang="zh-CN" sz="1400" spc="600" dirty="0" smtClean="0">
                  <a:solidFill>
                    <a:schemeClr val="bg1"/>
                  </a:solidFill>
                  <a:latin typeface="时尚中黑简体" pitchFamily="2" charset="-122"/>
                  <a:ea typeface="时尚中黑简体" pitchFamily="2" charset="-122"/>
                </a:rPr>
                <a:t>O</a:t>
              </a:r>
            </a:p>
            <a:p>
              <a:pPr algn="ctr"/>
              <a:r>
                <a:rPr lang="en-US" altLang="zh-CN" sz="1400" spc="600" dirty="0" smtClean="0">
                  <a:solidFill>
                    <a:schemeClr val="bg1"/>
                  </a:solidFill>
                  <a:latin typeface="时尚中黑简体" pitchFamily="2" charset="-122"/>
                  <a:ea typeface="时尚中黑简体" pitchFamily="2" charset="-122"/>
                </a:rPr>
                <a:t>N</a:t>
              </a:r>
            </a:p>
            <a:p>
              <a:pPr algn="ctr"/>
              <a:endParaRPr lang="en-US" altLang="zh-CN" sz="1400" spc="600" dirty="0" smtClean="0">
                <a:solidFill>
                  <a:schemeClr val="bg1"/>
                </a:solidFill>
                <a:latin typeface="时尚中黑简体" pitchFamily="2" charset="-122"/>
                <a:ea typeface="时尚中黑简体" pitchFamily="2" charset="-122"/>
              </a:endParaRPr>
            </a:p>
            <a:p>
              <a:pPr algn="ctr"/>
              <a:r>
                <a:rPr lang="en-US" altLang="zh-CN" sz="1400" spc="600" dirty="0" smtClean="0">
                  <a:solidFill>
                    <a:schemeClr val="bg1"/>
                  </a:solidFill>
                  <a:latin typeface="时尚中黑简体" pitchFamily="2" charset="-122"/>
                  <a:ea typeface="时尚中黑简体" pitchFamily="2" charset="-122"/>
                </a:rPr>
                <a:t>P</a:t>
              </a:r>
            </a:p>
            <a:p>
              <a:pPr algn="ctr"/>
              <a:r>
                <a:rPr lang="en-US" altLang="zh-CN" sz="1400" spc="600" dirty="0" smtClean="0">
                  <a:solidFill>
                    <a:schemeClr val="bg1"/>
                  </a:solidFill>
                  <a:latin typeface="时尚中黑简体" pitchFamily="2" charset="-122"/>
                  <a:ea typeface="时尚中黑简体" pitchFamily="2" charset="-122"/>
                </a:rPr>
                <a:t>A</a:t>
              </a:r>
            </a:p>
            <a:p>
              <a:pPr algn="ctr"/>
              <a:r>
                <a:rPr lang="en-US" altLang="zh-CN" sz="1400" spc="600" dirty="0" smtClean="0">
                  <a:solidFill>
                    <a:schemeClr val="bg1"/>
                  </a:solidFill>
                  <a:latin typeface="时尚中黑简体" pitchFamily="2" charset="-122"/>
                  <a:ea typeface="时尚中黑简体" pitchFamily="2" charset="-122"/>
                </a:rPr>
                <a:t>G</a:t>
              </a:r>
            </a:p>
            <a:p>
              <a:pPr algn="ctr"/>
              <a:r>
                <a:rPr lang="en-US" altLang="zh-CN" sz="1400" spc="600" dirty="0" smtClean="0">
                  <a:solidFill>
                    <a:schemeClr val="bg1"/>
                  </a:solidFill>
                  <a:latin typeface="时尚中黑简体" pitchFamily="2" charset="-122"/>
                  <a:ea typeface="时尚中黑简体" pitchFamily="2" charset="-122"/>
                </a:rPr>
                <a:t>E</a:t>
              </a:r>
            </a:p>
          </p:txBody>
        </p:sp>
        <p:cxnSp>
          <p:nvCxnSpPr>
            <p:cNvPr id="81" name="直接连接符 80"/>
            <p:cNvCxnSpPr/>
            <p:nvPr/>
          </p:nvCxnSpPr>
          <p:spPr>
            <a:xfrm>
              <a:off x="1643110" y="1650944"/>
              <a:ext cx="0" cy="296083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椭圆 83"/>
          <p:cNvSpPr>
            <a:spLocks noChangeAspect="1"/>
          </p:cNvSpPr>
          <p:nvPr/>
        </p:nvSpPr>
        <p:spPr>
          <a:xfrm>
            <a:off x="1119053" y="2061642"/>
            <a:ext cx="2016224" cy="2016224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600" b="1" i="1" dirty="0" smtClean="0"/>
              <a:t>0</a:t>
            </a:r>
            <a:endParaRPr lang="zh-CN" altLang="en-US" sz="16600" b="1" i="1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678" y="4397175"/>
            <a:ext cx="8719849" cy="15859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accent1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文本框 90"/>
          <p:cNvSpPr txBox="1"/>
          <p:nvPr/>
        </p:nvSpPr>
        <p:spPr>
          <a:xfrm>
            <a:off x="1253518" y="415124"/>
            <a:ext cx="2857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spc="300" dirty="0" smtClean="0">
                <a:solidFill>
                  <a:srgbClr val="0C7CBB"/>
                </a:solidFill>
                <a:latin typeface="微软雅黑" pitchFamily="34" charset="-122"/>
                <a:ea typeface="微软雅黑" pitchFamily="34" charset="-122"/>
              </a:rPr>
              <a:t>点击添加标题</a:t>
            </a:r>
            <a:endParaRPr lang="zh-CN" altLang="en-US" sz="3200" spc="300" dirty="0">
              <a:solidFill>
                <a:srgbClr val="0C7CBB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22" name="直接连接符 121"/>
          <p:cNvCxnSpPr/>
          <p:nvPr/>
        </p:nvCxnSpPr>
        <p:spPr>
          <a:xfrm>
            <a:off x="1253519" y="985674"/>
            <a:ext cx="2710568" cy="0"/>
          </a:xfrm>
          <a:prstGeom prst="line">
            <a:avLst/>
          </a:prstGeom>
          <a:ln>
            <a:solidFill>
              <a:srgbClr val="0C7C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3" name="组合 122"/>
          <p:cNvGrpSpPr/>
          <p:nvPr/>
        </p:nvGrpSpPr>
        <p:grpSpPr>
          <a:xfrm>
            <a:off x="830114" y="557492"/>
            <a:ext cx="423404" cy="300038"/>
            <a:chOff x="671088" y="566155"/>
            <a:chExt cx="832395" cy="477498"/>
          </a:xfrm>
          <a:solidFill>
            <a:srgbClr val="0C7CBB"/>
          </a:solidFill>
        </p:grpSpPr>
        <p:sp>
          <p:nvSpPr>
            <p:cNvPr id="127" name="燕尾形 126"/>
            <p:cNvSpPr/>
            <p:nvPr/>
          </p:nvSpPr>
          <p:spPr>
            <a:xfrm>
              <a:off x="1025985" y="566155"/>
              <a:ext cx="477498" cy="47749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8" name="燕尾形 127"/>
            <p:cNvSpPr/>
            <p:nvPr/>
          </p:nvSpPr>
          <p:spPr>
            <a:xfrm>
              <a:off x="671088" y="566155"/>
              <a:ext cx="477498" cy="47749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44" name="文本框 143"/>
          <p:cNvSpPr txBox="1"/>
          <p:nvPr/>
        </p:nvSpPr>
        <p:spPr>
          <a:xfrm>
            <a:off x="10847734" y="6092748"/>
            <a:ext cx="1198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spc="300" dirty="0" smtClean="0">
                <a:solidFill>
                  <a:srgbClr val="0A6BA7"/>
                </a:solidFill>
                <a:latin typeface="时尚中黑简体" pitchFamily="2" charset="-122"/>
                <a:ea typeface="时尚中黑简体" pitchFamily="2" charset="-122"/>
              </a:rPr>
              <a:t>LOGO</a:t>
            </a:r>
            <a:endParaRPr lang="zh-CN" altLang="en-US" sz="2400" spc="300" dirty="0">
              <a:solidFill>
                <a:srgbClr val="0A6BA7"/>
              </a:solidFill>
              <a:latin typeface="时尚中黑简体" pitchFamily="2" charset="-122"/>
              <a:ea typeface="时尚中黑简体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419562" y="1604143"/>
            <a:ext cx="3629061" cy="1944216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rgbClr val="018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152898" y="3631269"/>
            <a:ext cx="3629061" cy="1944216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rgbClr val="018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2317962" y="3768429"/>
            <a:ext cx="3629061" cy="1944216"/>
            <a:chOff x="1025985" y="3728728"/>
            <a:chExt cx="3629061" cy="1944216"/>
          </a:xfrm>
        </p:grpSpPr>
        <p:sp>
          <p:nvSpPr>
            <p:cNvPr id="11" name="矩形 10"/>
            <p:cNvSpPr/>
            <p:nvPr/>
          </p:nvSpPr>
          <p:spPr>
            <a:xfrm>
              <a:off x="1025985" y="3728728"/>
              <a:ext cx="3629061" cy="1944216"/>
            </a:xfrm>
            <a:prstGeom prst="rect">
              <a:avLst/>
            </a:prstGeom>
            <a:gradFill>
              <a:gsLst>
                <a:gs pos="0">
                  <a:srgbClr val="018CCC"/>
                </a:gs>
                <a:gs pos="100000">
                  <a:srgbClr val="144C87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224194" y="3989872"/>
              <a:ext cx="3232642" cy="1421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8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单击此处添加文字内容单击此处添加文字内容单击此处添加</a:t>
              </a:r>
              <a:r>
                <a:rPr lang="zh-CN" altLang="en-US" sz="18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文字内容单击此处添加文字</a:t>
              </a:r>
              <a:r>
                <a:rPr lang="zh-CN" altLang="en-US" sz="18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内容</a:t>
              </a:r>
              <a:r>
                <a:rPr lang="zh-CN" altLang="en-US" sz="18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单击此处添加文字</a:t>
              </a:r>
              <a:r>
                <a:rPr lang="zh-CN" altLang="en-US" sz="18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内容</a:t>
              </a:r>
              <a:endParaRPr lang="zh-CN" altLang="en-US" sz="1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6351107" y="3892413"/>
            <a:ext cx="3232642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单击此处添加文字内容单击此处添加文字内容单击此处添加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文字内容单击此处添加文字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内容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单击此处添加文字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内容</a:t>
            </a:r>
            <a:endParaRPr lang="zh-CN" altLang="en-US" sz="1800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6243389" y="1451743"/>
            <a:ext cx="3629061" cy="1944216"/>
            <a:chOff x="4848221" y="1701602"/>
            <a:chExt cx="3629061" cy="1944216"/>
          </a:xfrm>
        </p:grpSpPr>
        <p:sp>
          <p:nvSpPr>
            <p:cNvPr id="15" name="矩形 14"/>
            <p:cNvSpPr/>
            <p:nvPr/>
          </p:nvSpPr>
          <p:spPr>
            <a:xfrm>
              <a:off x="4848221" y="1701602"/>
              <a:ext cx="3629061" cy="1944216"/>
            </a:xfrm>
            <a:prstGeom prst="rect">
              <a:avLst/>
            </a:prstGeom>
            <a:gradFill>
              <a:gsLst>
                <a:gs pos="0">
                  <a:srgbClr val="018CCC"/>
                </a:gs>
                <a:gs pos="100000">
                  <a:srgbClr val="144C87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5046430" y="1962746"/>
              <a:ext cx="3232642" cy="1421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8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单击此处添加文字内容单击此处添加文字内容单击此处添加</a:t>
              </a:r>
              <a:r>
                <a:rPr lang="zh-CN" altLang="en-US" sz="18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文字内容单击此处添加文字</a:t>
              </a:r>
              <a:r>
                <a:rPr lang="zh-CN" altLang="en-US" sz="18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内容</a:t>
              </a:r>
              <a:r>
                <a:rPr lang="zh-CN" altLang="en-US" sz="18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单击此处添加文字</a:t>
              </a:r>
              <a:r>
                <a:rPr lang="zh-CN" altLang="en-US" sz="18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内容</a:t>
              </a:r>
              <a:endParaRPr lang="zh-CN" altLang="en-US" sz="1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2617771" y="1865287"/>
            <a:ext cx="3232642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单击此处添加文字内容单击此处添加文字内容单击此处添加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文字内容单击此处添加文字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内容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单击此处添加文字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内容</a:t>
            </a:r>
            <a:endParaRPr lang="zh-CN" altLang="en-US" sz="1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5813207" y="3183712"/>
            <a:ext cx="593228" cy="802994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rgbClr val="018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5839821" y="3191698"/>
            <a:ext cx="540000" cy="787023"/>
            <a:chOff x="7405427" y="2704503"/>
            <a:chExt cx="138852" cy="222751"/>
          </a:xfrm>
          <a:solidFill>
            <a:schemeClr val="bg1"/>
          </a:solidFill>
        </p:grpSpPr>
        <p:sp>
          <p:nvSpPr>
            <p:cNvPr id="20" name="Freeform 104"/>
            <p:cNvSpPr/>
            <p:nvPr/>
          </p:nvSpPr>
          <p:spPr bwMode="auto">
            <a:xfrm>
              <a:off x="7430940" y="2704503"/>
              <a:ext cx="87825" cy="148665"/>
            </a:xfrm>
            <a:custGeom>
              <a:avLst/>
              <a:gdLst>
                <a:gd name="T0" fmla="*/ 0 w 76"/>
                <a:gd name="T1" fmla="*/ 89 h 128"/>
                <a:gd name="T2" fmla="*/ 0 w 76"/>
                <a:gd name="T3" fmla="*/ 107 h 128"/>
                <a:gd name="T4" fmla="*/ 22 w 76"/>
                <a:gd name="T5" fmla="*/ 128 h 128"/>
                <a:gd name="T6" fmla="*/ 54 w 76"/>
                <a:gd name="T7" fmla="*/ 128 h 128"/>
                <a:gd name="T8" fmla="*/ 76 w 76"/>
                <a:gd name="T9" fmla="*/ 107 h 128"/>
                <a:gd name="T10" fmla="*/ 76 w 76"/>
                <a:gd name="T11" fmla="*/ 89 h 128"/>
                <a:gd name="T12" fmla="*/ 49 w 76"/>
                <a:gd name="T13" fmla="*/ 89 h 128"/>
                <a:gd name="T14" fmla="*/ 49 w 76"/>
                <a:gd name="T15" fmla="*/ 73 h 128"/>
                <a:gd name="T16" fmla="*/ 76 w 76"/>
                <a:gd name="T17" fmla="*/ 73 h 128"/>
                <a:gd name="T18" fmla="*/ 76 w 76"/>
                <a:gd name="T19" fmla="*/ 48 h 128"/>
                <a:gd name="T20" fmla="*/ 49 w 76"/>
                <a:gd name="T21" fmla="*/ 48 h 128"/>
                <a:gd name="T22" fmla="*/ 49 w 76"/>
                <a:gd name="T23" fmla="*/ 32 h 128"/>
                <a:gd name="T24" fmla="*/ 76 w 76"/>
                <a:gd name="T25" fmla="*/ 32 h 128"/>
                <a:gd name="T26" fmla="*/ 76 w 76"/>
                <a:gd name="T27" fmla="*/ 21 h 128"/>
                <a:gd name="T28" fmla="*/ 54 w 76"/>
                <a:gd name="T29" fmla="*/ 0 h 128"/>
                <a:gd name="T30" fmla="*/ 22 w 76"/>
                <a:gd name="T31" fmla="*/ 0 h 128"/>
                <a:gd name="T32" fmla="*/ 0 w 76"/>
                <a:gd name="T33" fmla="*/ 21 h 128"/>
                <a:gd name="T34" fmla="*/ 0 w 76"/>
                <a:gd name="T35" fmla="*/ 32 h 128"/>
                <a:gd name="T36" fmla="*/ 27 w 76"/>
                <a:gd name="T37" fmla="*/ 32 h 128"/>
                <a:gd name="T38" fmla="*/ 27 w 76"/>
                <a:gd name="T39" fmla="*/ 48 h 128"/>
                <a:gd name="T40" fmla="*/ 0 w 76"/>
                <a:gd name="T41" fmla="*/ 48 h 128"/>
                <a:gd name="T42" fmla="*/ 0 w 76"/>
                <a:gd name="T43" fmla="*/ 73 h 128"/>
                <a:gd name="T44" fmla="*/ 27 w 76"/>
                <a:gd name="T45" fmla="*/ 73 h 128"/>
                <a:gd name="T46" fmla="*/ 27 w 76"/>
                <a:gd name="T47" fmla="*/ 89 h 128"/>
                <a:gd name="T48" fmla="*/ 0 w 76"/>
                <a:gd name="T49" fmla="*/ 89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6" h="128">
                  <a:moveTo>
                    <a:pt x="0" y="89"/>
                  </a:moveTo>
                  <a:cubicBezTo>
                    <a:pt x="0" y="107"/>
                    <a:pt x="0" y="107"/>
                    <a:pt x="0" y="107"/>
                  </a:cubicBezTo>
                  <a:cubicBezTo>
                    <a:pt x="0" y="119"/>
                    <a:pt x="10" y="128"/>
                    <a:pt x="22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66" y="128"/>
                    <a:pt x="76" y="119"/>
                    <a:pt x="76" y="107"/>
                  </a:cubicBezTo>
                  <a:cubicBezTo>
                    <a:pt x="76" y="89"/>
                    <a:pt x="76" y="89"/>
                    <a:pt x="76" y="89"/>
                  </a:cubicBezTo>
                  <a:cubicBezTo>
                    <a:pt x="49" y="89"/>
                    <a:pt x="49" y="89"/>
                    <a:pt x="49" y="89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48"/>
                    <a:pt x="76" y="48"/>
                    <a:pt x="76" y="48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76" y="9"/>
                    <a:pt x="66" y="0"/>
                    <a:pt x="5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27" y="89"/>
                    <a:pt x="27" y="89"/>
                    <a:pt x="27" y="89"/>
                  </a:cubicBezTo>
                  <a:lnTo>
                    <a:pt x="0" y="89"/>
                  </a:lnTo>
                  <a:close/>
                </a:path>
              </a:pathLst>
            </a:custGeom>
            <a:solidFill>
              <a:srgbClr val="018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21" name="Freeform 105"/>
            <p:cNvSpPr/>
            <p:nvPr/>
          </p:nvSpPr>
          <p:spPr bwMode="auto">
            <a:xfrm>
              <a:off x="7405427" y="2836976"/>
              <a:ext cx="138852" cy="90278"/>
            </a:xfrm>
            <a:custGeom>
              <a:avLst/>
              <a:gdLst>
                <a:gd name="T0" fmla="*/ 0 w 120"/>
                <a:gd name="T1" fmla="*/ 3 h 78"/>
                <a:gd name="T2" fmla="*/ 39 w 120"/>
                <a:gd name="T3" fmla="*/ 37 h 78"/>
                <a:gd name="T4" fmla="*/ 52 w 120"/>
                <a:gd name="T5" fmla="*/ 37 h 78"/>
                <a:gd name="T6" fmla="*/ 52 w 120"/>
                <a:gd name="T7" fmla="*/ 62 h 78"/>
                <a:gd name="T8" fmla="*/ 36 w 120"/>
                <a:gd name="T9" fmla="*/ 62 h 78"/>
                <a:gd name="T10" fmla="*/ 36 w 120"/>
                <a:gd name="T11" fmla="*/ 78 h 78"/>
                <a:gd name="T12" fmla="*/ 84 w 120"/>
                <a:gd name="T13" fmla="*/ 78 h 78"/>
                <a:gd name="T14" fmla="*/ 84 w 120"/>
                <a:gd name="T15" fmla="*/ 62 h 78"/>
                <a:gd name="T16" fmla="*/ 68 w 120"/>
                <a:gd name="T17" fmla="*/ 62 h 78"/>
                <a:gd name="T18" fmla="*/ 68 w 120"/>
                <a:gd name="T19" fmla="*/ 37 h 78"/>
                <a:gd name="T20" fmla="*/ 81 w 120"/>
                <a:gd name="T21" fmla="*/ 37 h 78"/>
                <a:gd name="T22" fmla="*/ 120 w 120"/>
                <a:gd name="T23" fmla="*/ 4 h 78"/>
                <a:gd name="T24" fmla="*/ 105 w 120"/>
                <a:gd name="T25" fmla="*/ 0 h 78"/>
                <a:gd name="T26" fmla="*/ 81 w 120"/>
                <a:gd name="T27" fmla="*/ 21 h 78"/>
                <a:gd name="T28" fmla="*/ 39 w 120"/>
                <a:gd name="T29" fmla="*/ 21 h 78"/>
                <a:gd name="T30" fmla="*/ 15 w 120"/>
                <a:gd name="T31" fmla="*/ 0 h 78"/>
                <a:gd name="T32" fmla="*/ 0 w 120"/>
                <a:gd name="T33" fmla="*/ 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" h="78">
                  <a:moveTo>
                    <a:pt x="0" y="3"/>
                  </a:moveTo>
                  <a:cubicBezTo>
                    <a:pt x="4" y="23"/>
                    <a:pt x="21" y="37"/>
                    <a:pt x="39" y="37"/>
                  </a:cubicBezTo>
                  <a:cubicBezTo>
                    <a:pt x="52" y="37"/>
                    <a:pt x="52" y="37"/>
                    <a:pt x="52" y="37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84" y="78"/>
                    <a:pt x="84" y="78"/>
                    <a:pt x="84" y="78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68" y="62"/>
                    <a:pt x="68" y="62"/>
                    <a:pt x="68" y="62"/>
                  </a:cubicBezTo>
                  <a:cubicBezTo>
                    <a:pt x="68" y="37"/>
                    <a:pt x="68" y="37"/>
                    <a:pt x="68" y="37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100" y="37"/>
                    <a:pt x="116" y="20"/>
                    <a:pt x="120" y="4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2" y="10"/>
                    <a:pt x="92" y="21"/>
                    <a:pt x="81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29" y="21"/>
                    <a:pt x="18" y="12"/>
                    <a:pt x="15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018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j-ea"/>
                <a:ea typeface="+mj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accent1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文本框 90"/>
          <p:cNvSpPr txBox="1"/>
          <p:nvPr/>
        </p:nvSpPr>
        <p:spPr>
          <a:xfrm>
            <a:off x="1253518" y="415124"/>
            <a:ext cx="2857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spc="300" dirty="0" smtClean="0">
                <a:solidFill>
                  <a:srgbClr val="0C7CBB"/>
                </a:solidFill>
                <a:latin typeface="微软雅黑" pitchFamily="34" charset="-122"/>
                <a:ea typeface="微软雅黑" pitchFamily="34" charset="-122"/>
              </a:rPr>
              <a:t>点击添加标题</a:t>
            </a:r>
            <a:endParaRPr lang="zh-CN" altLang="en-US" sz="3200" spc="300" dirty="0">
              <a:solidFill>
                <a:srgbClr val="0C7CBB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22" name="直接连接符 121"/>
          <p:cNvCxnSpPr/>
          <p:nvPr/>
        </p:nvCxnSpPr>
        <p:spPr>
          <a:xfrm>
            <a:off x="1253519" y="985674"/>
            <a:ext cx="2710568" cy="0"/>
          </a:xfrm>
          <a:prstGeom prst="line">
            <a:avLst/>
          </a:prstGeom>
          <a:ln>
            <a:solidFill>
              <a:srgbClr val="0C7C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3" name="组合 122"/>
          <p:cNvGrpSpPr/>
          <p:nvPr/>
        </p:nvGrpSpPr>
        <p:grpSpPr>
          <a:xfrm>
            <a:off x="830114" y="557492"/>
            <a:ext cx="423404" cy="300038"/>
            <a:chOff x="671088" y="566155"/>
            <a:chExt cx="832395" cy="477498"/>
          </a:xfrm>
          <a:solidFill>
            <a:srgbClr val="0C7CBB"/>
          </a:solidFill>
        </p:grpSpPr>
        <p:sp>
          <p:nvSpPr>
            <p:cNvPr id="127" name="燕尾形 126"/>
            <p:cNvSpPr/>
            <p:nvPr/>
          </p:nvSpPr>
          <p:spPr>
            <a:xfrm>
              <a:off x="1025985" y="566155"/>
              <a:ext cx="477498" cy="47749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8" name="燕尾形 127"/>
            <p:cNvSpPr/>
            <p:nvPr/>
          </p:nvSpPr>
          <p:spPr>
            <a:xfrm>
              <a:off x="671088" y="566155"/>
              <a:ext cx="477498" cy="47749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44" name="文本框 143"/>
          <p:cNvSpPr txBox="1"/>
          <p:nvPr/>
        </p:nvSpPr>
        <p:spPr>
          <a:xfrm>
            <a:off x="10847734" y="6092748"/>
            <a:ext cx="1198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spc="300" dirty="0" smtClean="0">
                <a:solidFill>
                  <a:srgbClr val="0A6BA7"/>
                </a:solidFill>
                <a:latin typeface="时尚中黑简体" pitchFamily="2" charset="-122"/>
                <a:ea typeface="时尚中黑简体" pitchFamily="2" charset="-122"/>
              </a:rPr>
              <a:t>LOGO</a:t>
            </a:r>
            <a:endParaRPr lang="zh-CN" altLang="en-US" sz="2400" spc="300" dirty="0">
              <a:solidFill>
                <a:srgbClr val="0A6BA7"/>
              </a:solidFill>
              <a:latin typeface="时尚中黑简体" pitchFamily="2" charset="-122"/>
              <a:ea typeface="时尚中黑简体" pitchFamily="2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095206" y="2207328"/>
            <a:ext cx="3435363" cy="0"/>
          </a:xfrm>
          <a:prstGeom prst="line">
            <a:avLst/>
          </a:prstGeom>
          <a:ln w="28575">
            <a:solidFill>
              <a:srgbClr val="018C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6095206" y="2991888"/>
            <a:ext cx="3822352" cy="0"/>
          </a:xfrm>
          <a:prstGeom prst="line">
            <a:avLst/>
          </a:prstGeom>
          <a:ln w="28575">
            <a:solidFill>
              <a:srgbClr val="018C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6095206" y="3776448"/>
            <a:ext cx="4238979" cy="0"/>
          </a:xfrm>
          <a:prstGeom prst="line">
            <a:avLst/>
          </a:prstGeom>
          <a:ln w="28575">
            <a:solidFill>
              <a:srgbClr val="018C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6095206" y="4561009"/>
            <a:ext cx="4746578" cy="0"/>
          </a:xfrm>
          <a:prstGeom prst="line">
            <a:avLst/>
          </a:prstGeom>
          <a:ln w="28575">
            <a:solidFill>
              <a:srgbClr val="018C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6815286" y="1845618"/>
            <a:ext cx="2756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 smtClean="0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rPr>
              <a:t>请在此输入您的文字内容</a:t>
            </a:r>
            <a:endParaRPr lang="zh-CN" altLang="en-US" sz="1800" dirty="0">
              <a:solidFill>
                <a:srgbClr val="49494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289511" y="2622768"/>
            <a:ext cx="2756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 smtClean="0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rPr>
              <a:t>请在此输入您的文字内容</a:t>
            </a:r>
            <a:endParaRPr lang="zh-CN" altLang="en-US" sz="1800" dirty="0">
              <a:solidFill>
                <a:srgbClr val="49494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693348" y="3399918"/>
            <a:ext cx="2756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 smtClean="0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rPr>
              <a:t>请在此输入您的文字内容</a:t>
            </a:r>
            <a:endParaRPr lang="zh-CN" altLang="en-US" sz="1800" dirty="0">
              <a:solidFill>
                <a:srgbClr val="49494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162427" y="4177069"/>
            <a:ext cx="2756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 smtClean="0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rPr>
              <a:t>请在此输入您的文字内容</a:t>
            </a:r>
            <a:endParaRPr lang="zh-CN" altLang="en-US" sz="1800" dirty="0">
              <a:solidFill>
                <a:srgbClr val="49494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556880" y="1845618"/>
            <a:ext cx="4538326" cy="301388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5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94949"/>
              </a:solidFill>
            </a:endParaRPr>
          </a:p>
        </p:txBody>
      </p:sp>
      <p:grpSp>
        <p:nvGrpSpPr>
          <p:cNvPr id="17" name="组合 16"/>
          <p:cNvGrpSpPr>
            <a:grpSpLocks noChangeAspect="1"/>
          </p:cNvGrpSpPr>
          <p:nvPr/>
        </p:nvGrpSpPr>
        <p:grpSpPr>
          <a:xfrm>
            <a:off x="6419502" y="1871401"/>
            <a:ext cx="436169" cy="288000"/>
            <a:chOff x="8525675" y="1071980"/>
            <a:chExt cx="523948" cy="345960"/>
          </a:xfrm>
          <a:solidFill>
            <a:srgbClr val="018CCC"/>
          </a:solidFill>
        </p:grpSpPr>
        <p:sp>
          <p:nvSpPr>
            <p:cNvPr id="18" name="Freeform 87"/>
            <p:cNvSpPr/>
            <p:nvPr/>
          </p:nvSpPr>
          <p:spPr bwMode="auto">
            <a:xfrm>
              <a:off x="8671660" y="1071980"/>
              <a:ext cx="377963" cy="273972"/>
            </a:xfrm>
            <a:custGeom>
              <a:avLst/>
              <a:gdLst>
                <a:gd name="T0" fmla="*/ 28 w 80"/>
                <a:gd name="T1" fmla="*/ 17 h 58"/>
                <a:gd name="T2" fmla="*/ 53 w 80"/>
                <a:gd name="T3" fmla="*/ 46 h 58"/>
                <a:gd name="T4" fmla="*/ 80 w 80"/>
                <a:gd name="T5" fmla="*/ 58 h 58"/>
                <a:gd name="T6" fmla="*/ 64 w 80"/>
                <a:gd name="T7" fmla="*/ 38 h 58"/>
                <a:gd name="T8" fmla="*/ 54 w 80"/>
                <a:gd name="T9" fmla="*/ 22 h 58"/>
                <a:gd name="T10" fmla="*/ 33 w 80"/>
                <a:gd name="T11" fmla="*/ 4 h 58"/>
                <a:gd name="T12" fmla="*/ 0 w 80"/>
                <a:gd name="T13" fmla="*/ 2 h 58"/>
                <a:gd name="T14" fmla="*/ 9 w 80"/>
                <a:gd name="T15" fmla="*/ 5 h 58"/>
                <a:gd name="T16" fmla="*/ 28 w 80"/>
                <a:gd name="T17" fmla="*/ 1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58">
                  <a:moveTo>
                    <a:pt x="28" y="17"/>
                  </a:moveTo>
                  <a:cubicBezTo>
                    <a:pt x="37" y="27"/>
                    <a:pt x="43" y="38"/>
                    <a:pt x="53" y="46"/>
                  </a:cubicBezTo>
                  <a:cubicBezTo>
                    <a:pt x="61" y="52"/>
                    <a:pt x="70" y="57"/>
                    <a:pt x="80" y="58"/>
                  </a:cubicBezTo>
                  <a:cubicBezTo>
                    <a:pt x="72" y="55"/>
                    <a:pt x="68" y="45"/>
                    <a:pt x="64" y="38"/>
                  </a:cubicBezTo>
                  <a:cubicBezTo>
                    <a:pt x="61" y="33"/>
                    <a:pt x="58" y="27"/>
                    <a:pt x="54" y="22"/>
                  </a:cubicBezTo>
                  <a:cubicBezTo>
                    <a:pt x="49" y="15"/>
                    <a:pt x="42" y="8"/>
                    <a:pt x="33" y="4"/>
                  </a:cubicBezTo>
                  <a:cubicBezTo>
                    <a:pt x="22" y="0"/>
                    <a:pt x="11" y="1"/>
                    <a:pt x="0" y="2"/>
                  </a:cubicBezTo>
                  <a:cubicBezTo>
                    <a:pt x="3" y="2"/>
                    <a:pt x="7" y="4"/>
                    <a:pt x="9" y="5"/>
                  </a:cubicBezTo>
                  <a:cubicBezTo>
                    <a:pt x="16" y="8"/>
                    <a:pt x="23" y="12"/>
                    <a:pt x="28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494949"/>
                </a:solidFill>
                <a:latin typeface="+mj-ea"/>
                <a:ea typeface="+mj-ea"/>
              </a:endParaRPr>
            </a:p>
          </p:txBody>
        </p:sp>
        <p:sp>
          <p:nvSpPr>
            <p:cNvPr id="19" name="Freeform 88"/>
            <p:cNvSpPr/>
            <p:nvPr/>
          </p:nvSpPr>
          <p:spPr bwMode="auto">
            <a:xfrm>
              <a:off x="8525675" y="1081974"/>
              <a:ext cx="495947" cy="335966"/>
            </a:xfrm>
            <a:custGeom>
              <a:avLst/>
              <a:gdLst>
                <a:gd name="T0" fmla="*/ 16 w 105"/>
                <a:gd name="T1" fmla="*/ 18 h 71"/>
                <a:gd name="T2" fmla="*/ 48 w 105"/>
                <a:gd name="T3" fmla="*/ 60 h 71"/>
                <a:gd name="T4" fmla="*/ 105 w 105"/>
                <a:gd name="T5" fmla="*/ 60 h 71"/>
                <a:gd name="T6" fmla="*/ 83 w 105"/>
                <a:gd name="T7" fmla="*/ 51 h 71"/>
                <a:gd name="T8" fmla="*/ 63 w 105"/>
                <a:gd name="T9" fmla="*/ 31 h 71"/>
                <a:gd name="T10" fmla="*/ 37 w 105"/>
                <a:gd name="T11" fmla="*/ 7 h 71"/>
                <a:gd name="T12" fmla="*/ 0 w 105"/>
                <a:gd name="T13" fmla="*/ 1 h 71"/>
                <a:gd name="T14" fmla="*/ 5 w 105"/>
                <a:gd name="T15" fmla="*/ 5 h 71"/>
                <a:gd name="T16" fmla="*/ 16 w 105"/>
                <a:gd name="T17" fmla="*/ 1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71">
                  <a:moveTo>
                    <a:pt x="16" y="18"/>
                  </a:moveTo>
                  <a:cubicBezTo>
                    <a:pt x="26" y="34"/>
                    <a:pt x="32" y="50"/>
                    <a:pt x="48" y="60"/>
                  </a:cubicBezTo>
                  <a:cubicBezTo>
                    <a:pt x="65" y="71"/>
                    <a:pt x="88" y="71"/>
                    <a:pt x="105" y="60"/>
                  </a:cubicBezTo>
                  <a:cubicBezTo>
                    <a:pt x="98" y="60"/>
                    <a:pt x="89" y="55"/>
                    <a:pt x="83" y="51"/>
                  </a:cubicBezTo>
                  <a:cubicBezTo>
                    <a:pt x="75" y="46"/>
                    <a:pt x="69" y="38"/>
                    <a:pt x="63" y="31"/>
                  </a:cubicBezTo>
                  <a:cubicBezTo>
                    <a:pt x="55" y="21"/>
                    <a:pt x="48" y="13"/>
                    <a:pt x="37" y="7"/>
                  </a:cubicBezTo>
                  <a:cubicBezTo>
                    <a:pt x="26" y="1"/>
                    <a:pt x="12" y="0"/>
                    <a:pt x="0" y="1"/>
                  </a:cubicBezTo>
                  <a:cubicBezTo>
                    <a:pt x="1" y="1"/>
                    <a:pt x="4" y="4"/>
                    <a:pt x="5" y="5"/>
                  </a:cubicBezTo>
                  <a:cubicBezTo>
                    <a:pt x="10" y="9"/>
                    <a:pt x="13" y="13"/>
                    <a:pt x="1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494949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0" name="组合 19"/>
          <p:cNvGrpSpPr>
            <a:grpSpLocks noChangeAspect="1"/>
          </p:cNvGrpSpPr>
          <p:nvPr/>
        </p:nvGrpSpPr>
        <p:grpSpPr>
          <a:xfrm>
            <a:off x="6899562" y="2650832"/>
            <a:ext cx="436169" cy="288000"/>
            <a:chOff x="8525675" y="1071980"/>
            <a:chExt cx="523948" cy="345960"/>
          </a:xfrm>
          <a:solidFill>
            <a:srgbClr val="018CCC"/>
          </a:solidFill>
        </p:grpSpPr>
        <p:sp>
          <p:nvSpPr>
            <p:cNvPr id="21" name="Freeform 87"/>
            <p:cNvSpPr/>
            <p:nvPr/>
          </p:nvSpPr>
          <p:spPr bwMode="auto">
            <a:xfrm>
              <a:off x="8671660" y="1071980"/>
              <a:ext cx="377963" cy="273972"/>
            </a:xfrm>
            <a:custGeom>
              <a:avLst/>
              <a:gdLst>
                <a:gd name="T0" fmla="*/ 28 w 80"/>
                <a:gd name="T1" fmla="*/ 17 h 58"/>
                <a:gd name="T2" fmla="*/ 53 w 80"/>
                <a:gd name="T3" fmla="*/ 46 h 58"/>
                <a:gd name="T4" fmla="*/ 80 w 80"/>
                <a:gd name="T5" fmla="*/ 58 h 58"/>
                <a:gd name="T6" fmla="*/ 64 w 80"/>
                <a:gd name="T7" fmla="*/ 38 h 58"/>
                <a:gd name="T8" fmla="*/ 54 w 80"/>
                <a:gd name="T9" fmla="*/ 22 h 58"/>
                <a:gd name="T10" fmla="*/ 33 w 80"/>
                <a:gd name="T11" fmla="*/ 4 h 58"/>
                <a:gd name="T12" fmla="*/ 0 w 80"/>
                <a:gd name="T13" fmla="*/ 2 h 58"/>
                <a:gd name="T14" fmla="*/ 9 w 80"/>
                <a:gd name="T15" fmla="*/ 5 h 58"/>
                <a:gd name="T16" fmla="*/ 28 w 80"/>
                <a:gd name="T17" fmla="*/ 1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58">
                  <a:moveTo>
                    <a:pt x="28" y="17"/>
                  </a:moveTo>
                  <a:cubicBezTo>
                    <a:pt x="37" y="27"/>
                    <a:pt x="43" y="38"/>
                    <a:pt x="53" y="46"/>
                  </a:cubicBezTo>
                  <a:cubicBezTo>
                    <a:pt x="61" y="52"/>
                    <a:pt x="70" y="57"/>
                    <a:pt x="80" y="58"/>
                  </a:cubicBezTo>
                  <a:cubicBezTo>
                    <a:pt x="72" y="55"/>
                    <a:pt x="68" y="45"/>
                    <a:pt x="64" y="38"/>
                  </a:cubicBezTo>
                  <a:cubicBezTo>
                    <a:pt x="61" y="33"/>
                    <a:pt x="58" y="27"/>
                    <a:pt x="54" y="22"/>
                  </a:cubicBezTo>
                  <a:cubicBezTo>
                    <a:pt x="49" y="15"/>
                    <a:pt x="42" y="8"/>
                    <a:pt x="33" y="4"/>
                  </a:cubicBezTo>
                  <a:cubicBezTo>
                    <a:pt x="22" y="0"/>
                    <a:pt x="11" y="1"/>
                    <a:pt x="0" y="2"/>
                  </a:cubicBezTo>
                  <a:cubicBezTo>
                    <a:pt x="3" y="2"/>
                    <a:pt x="7" y="4"/>
                    <a:pt x="9" y="5"/>
                  </a:cubicBezTo>
                  <a:cubicBezTo>
                    <a:pt x="16" y="8"/>
                    <a:pt x="23" y="12"/>
                    <a:pt x="28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494949"/>
                </a:solidFill>
                <a:latin typeface="+mj-ea"/>
                <a:ea typeface="+mj-ea"/>
              </a:endParaRPr>
            </a:p>
          </p:txBody>
        </p:sp>
        <p:sp>
          <p:nvSpPr>
            <p:cNvPr id="22" name="Freeform 88"/>
            <p:cNvSpPr/>
            <p:nvPr/>
          </p:nvSpPr>
          <p:spPr bwMode="auto">
            <a:xfrm>
              <a:off x="8525675" y="1081974"/>
              <a:ext cx="495947" cy="335966"/>
            </a:xfrm>
            <a:custGeom>
              <a:avLst/>
              <a:gdLst>
                <a:gd name="T0" fmla="*/ 16 w 105"/>
                <a:gd name="T1" fmla="*/ 18 h 71"/>
                <a:gd name="T2" fmla="*/ 48 w 105"/>
                <a:gd name="T3" fmla="*/ 60 h 71"/>
                <a:gd name="T4" fmla="*/ 105 w 105"/>
                <a:gd name="T5" fmla="*/ 60 h 71"/>
                <a:gd name="T6" fmla="*/ 83 w 105"/>
                <a:gd name="T7" fmla="*/ 51 h 71"/>
                <a:gd name="T8" fmla="*/ 63 w 105"/>
                <a:gd name="T9" fmla="*/ 31 h 71"/>
                <a:gd name="T10" fmla="*/ 37 w 105"/>
                <a:gd name="T11" fmla="*/ 7 h 71"/>
                <a:gd name="T12" fmla="*/ 0 w 105"/>
                <a:gd name="T13" fmla="*/ 1 h 71"/>
                <a:gd name="T14" fmla="*/ 5 w 105"/>
                <a:gd name="T15" fmla="*/ 5 h 71"/>
                <a:gd name="T16" fmla="*/ 16 w 105"/>
                <a:gd name="T17" fmla="*/ 1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71">
                  <a:moveTo>
                    <a:pt x="16" y="18"/>
                  </a:moveTo>
                  <a:cubicBezTo>
                    <a:pt x="26" y="34"/>
                    <a:pt x="32" y="50"/>
                    <a:pt x="48" y="60"/>
                  </a:cubicBezTo>
                  <a:cubicBezTo>
                    <a:pt x="65" y="71"/>
                    <a:pt x="88" y="71"/>
                    <a:pt x="105" y="60"/>
                  </a:cubicBezTo>
                  <a:cubicBezTo>
                    <a:pt x="98" y="60"/>
                    <a:pt x="89" y="55"/>
                    <a:pt x="83" y="51"/>
                  </a:cubicBezTo>
                  <a:cubicBezTo>
                    <a:pt x="75" y="46"/>
                    <a:pt x="69" y="38"/>
                    <a:pt x="63" y="31"/>
                  </a:cubicBezTo>
                  <a:cubicBezTo>
                    <a:pt x="55" y="21"/>
                    <a:pt x="48" y="13"/>
                    <a:pt x="37" y="7"/>
                  </a:cubicBezTo>
                  <a:cubicBezTo>
                    <a:pt x="26" y="1"/>
                    <a:pt x="12" y="0"/>
                    <a:pt x="0" y="1"/>
                  </a:cubicBezTo>
                  <a:cubicBezTo>
                    <a:pt x="1" y="1"/>
                    <a:pt x="4" y="4"/>
                    <a:pt x="5" y="5"/>
                  </a:cubicBezTo>
                  <a:cubicBezTo>
                    <a:pt x="10" y="9"/>
                    <a:pt x="13" y="13"/>
                    <a:pt x="1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494949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3" name="组合 22"/>
          <p:cNvGrpSpPr>
            <a:grpSpLocks noChangeAspect="1"/>
          </p:cNvGrpSpPr>
          <p:nvPr/>
        </p:nvGrpSpPr>
        <p:grpSpPr>
          <a:xfrm>
            <a:off x="7266384" y="3430263"/>
            <a:ext cx="436169" cy="288000"/>
            <a:chOff x="8525675" y="1071980"/>
            <a:chExt cx="523948" cy="345960"/>
          </a:xfrm>
          <a:solidFill>
            <a:srgbClr val="018CCC"/>
          </a:solidFill>
        </p:grpSpPr>
        <p:sp>
          <p:nvSpPr>
            <p:cNvPr id="24" name="Freeform 87"/>
            <p:cNvSpPr/>
            <p:nvPr/>
          </p:nvSpPr>
          <p:spPr bwMode="auto">
            <a:xfrm>
              <a:off x="8671660" y="1071980"/>
              <a:ext cx="377963" cy="273972"/>
            </a:xfrm>
            <a:custGeom>
              <a:avLst/>
              <a:gdLst>
                <a:gd name="T0" fmla="*/ 28 w 80"/>
                <a:gd name="T1" fmla="*/ 17 h 58"/>
                <a:gd name="T2" fmla="*/ 53 w 80"/>
                <a:gd name="T3" fmla="*/ 46 h 58"/>
                <a:gd name="T4" fmla="*/ 80 w 80"/>
                <a:gd name="T5" fmla="*/ 58 h 58"/>
                <a:gd name="T6" fmla="*/ 64 w 80"/>
                <a:gd name="T7" fmla="*/ 38 h 58"/>
                <a:gd name="T8" fmla="*/ 54 w 80"/>
                <a:gd name="T9" fmla="*/ 22 h 58"/>
                <a:gd name="T10" fmla="*/ 33 w 80"/>
                <a:gd name="T11" fmla="*/ 4 h 58"/>
                <a:gd name="T12" fmla="*/ 0 w 80"/>
                <a:gd name="T13" fmla="*/ 2 h 58"/>
                <a:gd name="T14" fmla="*/ 9 w 80"/>
                <a:gd name="T15" fmla="*/ 5 h 58"/>
                <a:gd name="T16" fmla="*/ 28 w 80"/>
                <a:gd name="T17" fmla="*/ 1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58">
                  <a:moveTo>
                    <a:pt x="28" y="17"/>
                  </a:moveTo>
                  <a:cubicBezTo>
                    <a:pt x="37" y="27"/>
                    <a:pt x="43" y="38"/>
                    <a:pt x="53" y="46"/>
                  </a:cubicBezTo>
                  <a:cubicBezTo>
                    <a:pt x="61" y="52"/>
                    <a:pt x="70" y="57"/>
                    <a:pt x="80" y="58"/>
                  </a:cubicBezTo>
                  <a:cubicBezTo>
                    <a:pt x="72" y="55"/>
                    <a:pt x="68" y="45"/>
                    <a:pt x="64" y="38"/>
                  </a:cubicBezTo>
                  <a:cubicBezTo>
                    <a:pt x="61" y="33"/>
                    <a:pt x="58" y="27"/>
                    <a:pt x="54" y="22"/>
                  </a:cubicBezTo>
                  <a:cubicBezTo>
                    <a:pt x="49" y="15"/>
                    <a:pt x="42" y="8"/>
                    <a:pt x="33" y="4"/>
                  </a:cubicBezTo>
                  <a:cubicBezTo>
                    <a:pt x="22" y="0"/>
                    <a:pt x="11" y="1"/>
                    <a:pt x="0" y="2"/>
                  </a:cubicBezTo>
                  <a:cubicBezTo>
                    <a:pt x="3" y="2"/>
                    <a:pt x="7" y="4"/>
                    <a:pt x="9" y="5"/>
                  </a:cubicBezTo>
                  <a:cubicBezTo>
                    <a:pt x="16" y="8"/>
                    <a:pt x="23" y="12"/>
                    <a:pt x="28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494949"/>
                </a:solidFill>
                <a:latin typeface="+mj-ea"/>
                <a:ea typeface="+mj-ea"/>
              </a:endParaRPr>
            </a:p>
          </p:txBody>
        </p:sp>
        <p:sp>
          <p:nvSpPr>
            <p:cNvPr id="25" name="Freeform 88"/>
            <p:cNvSpPr/>
            <p:nvPr/>
          </p:nvSpPr>
          <p:spPr bwMode="auto">
            <a:xfrm>
              <a:off x="8525675" y="1081974"/>
              <a:ext cx="495947" cy="335966"/>
            </a:xfrm>
            <a:custGeom>
              <a:avLst/>
              <a:gdLst>
                <a:gd name="T0" fmla="*/ 16 w 105"/>
                <a:gd name="T1" fmla="*/ 18 h 71"/>
                <a:gd name="T2" fmla="*/ 48 w 105"/>
                <a:gd name="T3" fmla="*/ 60 h 71"/>
                <a:gd name="T4" fmla="*/ 105 w 105"/>
                <a:gd name="T5" fmla="*/ 60 h 71"/>
                <a:gd name="T6" fmla="*/ 83 w 105"/>
                <a:gd name="T7" fmla="*/ 51 h 71"/>
                <a:gd name="T8" fmla="*/ 63 w 105"/>
                <a:gd name="T9" fmla="*/ 31 h 71"/>
                <a:gd name="T10" fmla="*/ 37 w 105"/>
                <a:gd name="T11" fmla="*/ 7 h 71"/>
                <a:gd name="T12" fmla="*/ 0 w 105"/>
                <a:gd name="T13" fmla="*/ 1 h 71"/>
                <a:gd name="T14" fmla="*/ 5 w 105"/>
                <a:gd name="T15" fmla="*/ 5 h 71"/>
                <a:gd name="T16" fmla="*/ 16 w 105"/>
                <a:gd name="T17" fmla="*/ 1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71">
                  <a:moveTo>
                    <a:pt x="16" y="18"/>
                  </a:moveTo>
                  <a:cubicBezTo>
                    <a:pt x="26" y="34"/>
                    <a:pt x="32" y="50"/>
                    <a:pt x="48" y="60"/>
                  </a:cubicBezTo>
                  <a:cubicBezTo>
                    <a:pt x="65" y="71"/>
                    <a:pt x="88" y="71"/>
                    <a:pt x="105" y="60"/>
                  </a:cubicBezTo>
                  <a:cubicBezTo>
                    <a:pt x="98" y="60"/>
                    <a:pt x="89" y="55"/>
                    <a:pt x="83" y="51"/>
                  </a:cubicBezTo>
                  <a:cubicBezTo>
                    <a:pt x="75" y="46"/>
                    <a:pt x="69" y="38"/>
                    <a:pt x="63" y="31"/>
                  </a:cubicBezTo>
                  <a:cubicBezTo>
                    <a:pt x="55" y="21"/>
                    <a:pt x="48" y="13"/>
                    <a:pt x="37" y="7"/>
                  </a:cubicBezTo>
                  <a:cubicBezTo>
                    <a:pt x="26" y="1"/>
                    <a:pt x="12" y="0"/>
                    <a:pt x="0" y="1"/>
                  </a:cubicBezTo>
                  <a:cubicBezTo>
                    <a:pt x="1" y="1"/>
                    <a:pt x="4" y="4"/>
                    <a:pt x="5" y="5"/>
                  </a:cubicBezTo>
                  <a:cubicBezTo>
                    <a:pt x="10" y="9"/>
                    <a:pt x="13" y="13"/>
                    <a:pt x="1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494949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6" name="组合 25"/>
          <p:cNvGrpSpPr>
            <a:grpSpLocks noChangeAspect="1"/>
          </p:cNvGrpSpPr>
          <p:nvPr/>
        </p:nvGrpSpPr>
        <p:grpSpPr>
          <a:xfrm>
            <a:off x="7757386" y="4209694"/>
            <a:ext cx="436169" cy="288000"/>
            <a:chOff x="8525675" y="1071980"/>
            <a:chExt cx="523948" cy="345960"/>
          </a:xfrm>
          <a:solidFill>
            <a:srgbClr val="018CCC"/>
          </a:solidFill>
        </p:grpSpPr>
        <p:sp>
          <p:nvSpPr>
            <p:cNvPr id="27" name="Freeform 87"/>
            <p:cNvSpPr/>
            <p:nvPr/>
          </p:nvSpPr>
          <p:spPr bwMode="auto">
            <a:xfrm>
              <a:off x="8671660" y="1071980"/>
              <a:ext cx="377963" cy="273972"/>
            </a:xfrm>
            <a:custGeom>
              <a:avLst/>
              <a:gdLst>
                <a:gd name="T0" fmla="*/ 28 w 80"/>
                <a:gd name="T1" fmla="*/ 17 h 58"/>
                <a:gd name="T2" fmla="*/ 53 w 80"/>
                <a:gd name="T3" fmla="*/ 46 h 58"/>
                <a:gd name="T4" fmla="*/ 80 w 80"/>
                <a:gd name="T5" fmla="*/ 58 h 58"/>
                <a:gd name="T6" fmla="*/ 64 w 80"/>
                <a:gd name="T7" fmla="*/ 38 h 58"/>
                <a:gd name="T8" fmla="*/ 54 w 80"/>
                <a:gd name="T9" fmla="*/ 22 h 58"/>
                <a:gd name="T10" fmla="*/ 33 w 80"/>
                <a:gd name="T11" fmla="*/ 4 h 58"/>
                <a:gd name="T12" fmla="*/ 0 w 80"/>
                <a:gd name="T13" fmla="*/ 2 h 58"/>
                <a:gd name="T14" fmla="*/ 9 w 80"/>
                <a:gd name="T15" fmla="*/ 5 h 58"/>
                <a:gd name="T16" fmla="*/ 28 w 80"/>
                <a:gd name="T17" fmla="*/ 1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58">
                  <a:moveTo>
                    <a:pt x="28" y="17"/>
                  </a:moveTo>
                  <a:cubicBezTo>
                    <a:pt x="37" y="27"/>
                    <a:pt x="43" y="38"/>
                    <a:pt x="53" y="46"/>
                  </a:cubicBezTo>
                  <a:cubicBezTo>
                    <a:pt x="61" y="52"/>
                    <a:pt x="70" y="57"/>
                    <a:pt x="80" y="58"/>
                  </a:cubicBezTo>
                  <a:cubicBezTo>
                    <a:pt x="72" y="55"/>
                    <a:pt x="68" y="45"/>
                    <a:pt x="64" y="38"/>
                  </a:cubicBezTo>
                  <a:cubicBezTo>
                    <a:pt x="61" y="33"/>
                    <a:pt x="58" y="27"/>
                    <a:pt x="54" y="22"/>
                  </a:cubicBezTo>
                  <a:cubicBezTo>
                    <a:pt x="49" y="15"/>
                    <a:pt x="42" y="8"/>
                    <a:pt x="33" y="4"/>
                  </a:cubicBezTo>
                  <a:cubicBezTo>
                    <a:pt x="22" y="0"/>
                    <a:pt x="11" y="1"/>
                    <a:pt x="0" y="2"/>
                  </a:cubicBezTo>
                  <a:cubicBezTo>
                    <a:pt x="3" y="2"/>
                    <a:pt x="7" y="4"/>
                    <a:pt x="9" y="5"/>
                  </a:cubicBezTo>
                  <a:cubicBezTo>
                    <a:pt x="16" y="8"/>
                    <a:pt x="23" y="12"/>
                    <a:pt x="28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494949"/>
                </a:solidFill>
                <a:latin typeface="+mj-ea"/>
                <a:ea typeface="+mj-ea"/>
              </a:endParaRPr>
            </a:p>
          </p:txBody>
        </p:sp>
        <p:sp>
          <p:nvSpPr>
            <p:cNvPr id="28" name="Freeform 88"/>
            <p:cNvSpPr/>
            <p:nvPr/>
          </p:nvSpPr>
          <p:spPr bwMode="auto">
            <a:xfrm>
              <a:off x="8525675" y="1081974"/>
              <a:ext cx="495947" cy="335966"/>
            </a:xfrm>
            <a:custGeom>
              <a:avLst/>
              <a:gdLst>
                <a:gd name="T0" fmla="*/ 16 w 105"/>
                <a:gd name="T1" fmla="*/ 18 h 71"/>
                <a:gd name="T2" fmla="*/ 48 w 105"/>
                <a:gd name="T3" fmla="*/ 60 h 71"/>
                <a:gd name="T4" fmla="*/ 105 w 105"/>
                <a:gd name="T5" fmla="*/ 60 h 71"/>
                <a:gd name="T6" fmla="*/ 83 w 105"/>
                <a:gd name="T7" fmla="*/ 51 h 71"/>
                <a:gd name="T8" fmla="*/ 63 w 105"/>
                <a:gd name="T9" fmla="*/ 31 h 71"/>
                <a:gd name="T10" fmla="*/ 37 w 105"/>
                <a:gd name="T11" fmla="*/ 7 h 71"/>
                <a:gd name="T12" fmla="*/ 0 w 105"/>
                <a:gd name="T13" fmla="*/ 1 h 71"/>
                <a:gd name="T14" fmla="*/ 5 w 105"/>
                <a:gd name="T15" fmla="*/ 5 h 71"/>
                <a:gd name="T16" fmla="*/ 16 w 105"/>
                <a:gd name="T17" fmla="*/ 1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71">
                  <a:moveTo>
                    <a:pt x="16" y="18"/>
                  </a:moveTo>
                  <a:cubicBezTo>
                    <a:pt x="26" y="34"/>
                    <a:pt x="32" y="50"/>
                    <a:pt x="48" y="60"/>
                  </a:cubicBezTo>
                  <a:cubicBezTo>
                    <a:pt x="65" y="71"/>
                    <a:pt x="88" y="71"/>
                    <a:pt x="105" y="60"/>
                  </a:cubicBezTo>
                  <a:cubicBezTo>
                    <a:pt x="98" y="60"/>
                    <a:pt x="89" y="55"/>
                    <a:pt x="83" y="51"/>
                  </a:cubicBezTo>
                  <a:cubicBezTo>
                    <a:pt x="75" y="46"/>
                    <a:pt x="69" y="38"/>
                    <a:pt x="63" y="31"/>
                  </a:cubicBezTo>
                  <a:cubicBezTo>
                    <a:pt x="55" y="21"/>
                    <a:pt x="48" y="13"/>
                    <a:pt x="37" y="7"/>
                  </a:cubicBezTo>
                  <a:cubicBezTo>
                    <a:pt x="26" y="1"/>
                    <a:pt x="12" y="0"/>
                    <a:pt x="0" y="1"/>
                  </a:cubicBezTo>
                  <a:cubicBezTo>
                    <a:pt x="1" y="1"/>
                    <a:pt x="4" y="4"/>
                    <a:pt x="5" y="5"/>
                  </a:cubicBezTo>
                  <a:cubicBezTo>
                    <a:pt x="10" y="9"/>
                    <a:pt x="13" y="13"/>
                    <a:pt x="1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494949"/>
                </a:solidFill>
                <a:latin typeface="+mj-ea"/>
                <a:ea typeface="+mj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accent1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023339" y="1361549"/>
            <a:ext cx="4353578" cy="523220"/>
            <a:chOff x="5023339" y="1361549"/>
            <a:chExt cx="4353578" cy="523220"/>
          </a:xfrm>
        </p:grpSpPr>
        <p:sp>
          <p:nvSpPr>
            <p:cNvPr id="116" name="圆角矩形 115"/>
            <p:cNvSpPr/>
            <p:nvPr/>
          </p:nvSpPr>
          <p:spPr>
            <a:xfrm>
              <a:off x="5023339" y="1417315"/>
              <a:ext cx="4248472" cy="424445"/>
            </a:xfrm>
            <a:prstGeom prst="roundRect">
              <a:avLst>
                <a:gd name="adj" fmla="val 7848"/>
              </a:avLst>
            </a:prstGeom>
            <a:solidFill>
              <a:srgbClr val="018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7" name="文本框 116"/>
            <p:cNvSpPr txBox="1"/>
            <p:nvPr/>
          </p:nvSpPr>
          <p:spPr>
            <a:xfrm>
              <a:off x="5200453" y="1361549"/>
              <a:ext cx="41764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单击此处添加目录标题</a:t>
              </a:r>
              <a:endParaRPr lang="zh-CN" altLang="en-US" sz="2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766229" y="2432973"/>
            <a:ext cx="4353578" cy="523220"/>
            <a:chOff x="7172032" y="2432973"/>
            <a:chExt cx="4353578" cy="523220"/>
          </a:xfrm>
        </p:grpSpPr>
        <p:sp>
          <p:nvSpPr>
            <p:cNvPr id="147" name="圆角矩形 146"/>
            <p:cNvSpPr/>
            <p:nvPr/>
          </p:nvSpPr>
          <p:spPr>
            <a:xfrm>
              <a:off x="7172032" y="2488739"/>
              <a:ext cx="4248472" cy="424445"/>
            </a:xfrm>
            <a:prstGeom prst="roundRect">
              <a:avLst>
                <a:gd name="adj" fmla="val 7848"/>
              </a:avLst>
            </a:prstGeom>
            <a:solidFill>
              <a:srgbClr val="018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9" name="文本框 148"/>
            <p:cNvSpPr txBox="1"/>
            <p:nvPr/>
          </p:nvSpPr>
          <p:spPr>
            <a:xfrm>
              <a:off x="7349146" y="2432973"/>
              <a:ext cx="41764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单击此处添加目录标题</a:t>
              </a:r>
              <a:endParaRPr lang="zh-CN" altLang="en-US" sz="2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526703" y="3504397"/>
            <a:ext cx="4353578" cy="523220"/>
            <a:chOff x="7172032" y="3504397"/>
            <a:chExt cx="4353578" cy="523220"/>
          </a:xfrm>
        </p:grpSpPr>
        <p:sp>
          <p:nvSpPr>
            <p:cNvPr id="174" name="圆角矩形 173"/>
            <p:cNvSpPr/>
            <p:nvPr/>
          </p:nvSpPr>
          <p:spPr>
            <a:xfrm>
              <a:off x="7172032" y="3560163"/>
              <a:ext cx="4248472" cy="424445"/>
            </a:xfrm>
            <a:prstGeom prst="roundRect">
              <a:avLst>
                <a:gd name="adj" fmla="val 7848"/>
              </a:avLst>
            </a:prstGeom>
            <a:solidFill>
              <a:srgbClr val="018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76" name="文本框 175"/>
            <p:cNvSpPr txBox="1"/>
            <p:nvPr/>
          </p:nvSpPr>
          <p:spPr>
            <a:xfrm>
              <a:off x="7349146" y="3504397"/>
              <a:ext cx="41764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单击此处添加目录标题</a:t>
              </a:r>
              <a:endParaRPr lang="zh-CN" altLang="en-US" sz="2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172032" y="4575821"/>
            <a:ext cx="4353578" cy="523220"/>
            <a:chOff x="7172032" y="4575821"/>
            <a:chExt cx="4353578" cy="523220"/>
          </a:xfrm>
        </p:grpSpPr>
        <p:sp>
          <p:nvSpPr>
            <p:cNvPr id="201" name="圆角矩形 200"/>
            <p:cNvSpPr/>
            <p:nvPr/>
          </p:nvSpPr>
          <p:spPr>
            <a:xfrm>
              <a:off x="7172032" y="4631587"/>
              <a:ext cx="4248472" cy="424445"/>
            </a:xfrm>
            <a:prstGeom prst="roundRect">
              <a:avLst>
                <a:gd name="adj" fmla="val 7848"/>
              </a:avLst>
            </a:prstGeom>
            <a:solidFill>
              <a:srgbClr val="018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03" name="文本框 202"/>
            <p:cNvSpPr txBox="1"/>
            <p:nvPr/>
          </p:nvSpPr>
          <p:spPr>
            <a:xfrm>
              <a:off x="7349146" y="4575821"/>
              <a:ext cx="41764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单击此处添加目录标题</a:t>
              </a:r>
              <a:endParaRPr lang="zh-CN" altLang="en-US" sz="2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-98476" y="-52999"/>
            <a:ext cx="9001994" cy="6968860"/>
          </a:xfrm>
          <a:custGeom>
            <a:avLst/>
            <a:gdLst>
              <a:gd name="connsiteX0" fmla="*/ 0 w 1512168"/>
              <a:gd name="connsiteY0" fmla="*/ 0 h 1152128"/>
              <a:gd name="connsiteX1" fmla="*/ 1512168 w 1512168"/>
              <a:gd name="connsiteY1" fmla="*/ 0 h 1152128"/>
              <a:gd name="connsiteX2" fmla="*/ 1512168 w 1512168"/>
              <a:gd name="connsiteY2" fmla="*/ 1152128 h 1152128"/>
              <a:gd name="connsiteX3" fmla="*/ 0 w 1512168"/>
              <a:gd name="connsiteY3" fmla="*/ 1152128 h 1152128"/>
              <a:gd name="connsiteX4" fmla="*/ 0 w 1512168"/>
              <a:gd name="connsiteY4" fmla="*/ 0 h 1152128"/>
              <a:gd name="connsiteX0-1" fmla="*/ 0 w 2026518"/>
              <a:gd name="connsiteY0-2" fmla="*/ 0 h 1247378"/>
              <a:gd name="connsiteX1-3" fmla="*/ 2026518 w 2026518"/>
              <a:gd name="connsiteY1-4" fmla="*/ 95250 h 1247378"/>
              <a:gd name="connsiteX2-5" fmla="*/ 2026518 w 2026518"/>
              <a:gd name="connsiteY2-6" fmla="*/ 1247378 h 1247378"/>
              <a:gd name="connsiteX3-7" fmla="*/ 514350 w 2026518"/>
              <a:gd name="connsiteY3-8" fmla="*/ 1247378 h 1247378"/>
              <a:gd name="connsiteX4-9" fmla="*/ 0 w 2026518"/>
              <a:gd name="connsiteY4-10" fmla="*/ 0 h 1247378"/>
              <a:gd name="connsiteX0-11" fmla="*/ 0 w 2026518"/>
              <a:gd name="connsiteY0-12" fmla="*/ 819150 h 2066528"/>
              <a:gd name="connsiteX1-13" fmla="*/ 1435968 w 2026518"/>
              <a:gd name="connsiteY1-14" fmla="*/ 0 h 2066528"/>
              <a:gd name="connsiteX2-15" fmla="*/ 2026518 w 2026518"/>
              <a:gd name="connsiteY2-16" fmla="*/ 2066528 h 2066528"/>
              <a:gd name="connsiteX3-17" fmla="*/ 514350 w 2026518"/>
              <a:gd name="connsiteY3-18" fmla="*/ 2066528 h 2066528"/>
              <a:gd name="connsiteX4-19" fmla="*/ 0 w 2026518"/>
              <a:gd name="connsiteY4-20" fmla="*/ 819150 h 2066528"/>
              <a:gd name="connsiteX0-21" fmla="*/ 0 w 3112368"/>
              <a:gd name="connsiteY0-22" fmla="*/ 819150 h 2409428"/>
              <a:gd name="connsiteX1-23" fmla="*/ 1435968 w 3112368"/>
              <a:gd name="connsiteY1-24" fmla="*/ 0 h 2409428"/>
              <a:gd name="connsiteX2-25" fmla="*/ 3112368 w 3112368"/>
              <a:gd name="connsiteY2-26" fmla="*/ 2409428 h 2409428"/>
              <a:gd name="connsiteX3-27" fmla="*/ 514350 w 3112368"/>
              <a:gd name="connsiteY3-28" fmla="*/ 2066528 h 2409428"/>
              <a:gd name="connsiteX4-29" fmla="*/ 0 w 3112368"/>
              <a:gd name="connsiteY4-30" fmla="*/ 819150 h 2409428"/>
              <a:gd name="connsiteX0-31" fmla="*/ 0 w 3112368"/>
              <a:gd name="connsiteY0-32" fmla="*/ 819150 h 2409428"/>
              <a:gd name="connsiteX1-33" fmla="*/ 1435968 w 3112368"/>
              <a:gd name="connsiteY1-34" fmla="*/ 0 h 2409428"/>
              <a:gd name="connsiteX2-35" fmla="*/ 3112368 w 3112368"/>
              <a:gd name="connsiteY2-36" fmla="*/ 2409428 h 2409428"/>
              <a:gd name="connsiteX3-37" fmla="*/ 19050 w 3112368"/>
              <a:gd name="connsiteY3-38" fmla="*/ 2390378 h 2409428"/>
              <a:gd name="connsiteX4-39" fmla="*/ 0 w 3112368"/>
              <a:gd name="connsiteY4-40" fmla="*/ 819150 h 2409428"/>
            </a:gdLst>
            <a:ahLst/>
            <a:cxnLst>
              <a:cxn ang="0">
                <a:pos x="connsiteX0-31" y="connsiteY0-32"/>
              </a:cxn>
              <a:cxn ang="0">
                <a:pos x="connsiteX1-33" y="connsiteY1-34"/>
              </a:cxn>
              <a:cxn ang="0">
                <a:pos x="connsiteX2-35" y="connsiteY2-36"/>
              </a:cxn>
              <a:cxn ang="0">
                <a:pos x="connsiteX3-37" y="connsiteY3-38"/>
              </a:cxn>
              <a:cxn ang="0">
                <a:pos x="connsiteX4-39" y="connsiteY4-40"/>
              </a:cxn>
            </a:cxnLst>
            <a:rect l="l" t="t" r="r" b="b"/>
            <a:pathLst>
              <a:path w="3112368" h="2409428">
                <a:moveTo>
                  <a:pt x="0" y="819150"/>
                </a:moveTo>
                <a:lnTo>
                  <a:pt x="1435968" y="0"/>
                </a:lnTo>
                <a:lnTo>
                  <a:pt x="3112368" y="2409428"/>
                </a:lnTo>
                <a:lnTo>
                  <a:pt x="19050" y="2390378"/>
                </a:lnTo>
                <a:lnTo>
                  <a:pt x="0" y="819150"/>
                </a:lnTo>
                <a:close/>
              </a:path>
            </a:pathLst>
          </a:custGeom>
          <a:gradFill flip="none" rotWithShape="1">
            <a:gsLst>
              <a:gs pos="0">
                <a:srgbClr val="14447E"/>
              </a:gs>
              <a:gs pos="100000">
                <a:srgbClr val="0285C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751484" y="3320295"/>
            <a:ext cx="738664" cy="24385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 spc="600" dirty="0" smtClean="0">
                <a:solidFill>
                  <a:schemeClr val="bg1"/>
                </a:solidFill>
                <a:latin typeface="时尚中黑简体" pitchFamily="2" charset="-122"/>
                <a:ea typeface="时尚中黑简体" pitchFamily="2" charset="-122"/>
              </a:rPr>
              <a:t>目  录</a:t>
            </a:r>
            <a:endParaRPr lang="zh-CN" altLang="en-US" sz="3600" spc="600" dirty="0">
              <a:solidFill>
                <a:schemeClr val="bg1"/>
              </a:solidFill>
              <a:latin typeface="时尚中黑简体" pitchFamily="2" charset="-122"/>
              <a:ea typeface="时尚中黑简体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508609" y="3160327"/>
            <a:ext cx="410690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800" spc="600" dirty="0" smtClean="0">
                <a:solidFill>
                  <a:schemeClr val="bg1"/>
                </a:solidFill>
                <a:latin typeface="时尚中黑简体" pitchFamily="2" charset="-122"/>
                <a:ea typeface="时尚中黑简体" pitchFamily="2" charset="-122"/>
              </a:rPr>
              <a:t>C</a:t>
            </a:r>
          </a:p>
          <a:p>
            <a:pPr algn="ctr"/>
            <a:r>
              <a:rPr lang="en-US" altLang="zh-CN" sz="1800" spc="600" dirty="0" smtClean="0">
                <a:solidFill>
                  <a:schemeClr val="bg1"/>
                </a:solidFill>
                <a:latin typeface="时尚中黑简体" pitchFamily="2" charset="-122"/>
                <a:ea typeface="时尚中黑简体" pitchFamily="2" charset="-122"/>
              </a:rPr>
              <a:t>o</a:t>
            </a:r>
          </a:p>
          <a:p>
            <a:pPr algn="ctr"/>
            <a:r>
              <a:rPr lang="en-US" altLang="zh-CN" sz="1800" spc="600" dirty="0" smtClean="0">
                <a:solidFill>
                  <a:schemeClr val="bg1"/>
                </a:solidFill>
                <a:latin typeface="时尚中黑简体" pitchFamily="2" charset="-122"/>
                <a:ea typeface="时尚中黑简体" pitchFamily="2" charset="-122"/>
              </a:rPr>
              <a:t>n</a:t>
            </a:r>
          </a:p>
          <a:p>
            <a:pPr algn="ctr"/>
            <a:r>
              <a:rPr lang="en-US" altLang="zh-CN" sz="1800" spc="600" dirty="0" smtClean="0">
                <a:solidFill>
                  <a:schemeClr val="bg1"/>
                </a:solidFill>
                <a:latin typeface="时尚中黑简体" pitchFamily="2" charset="-122"/>
                <a:ea typeface="时尚中黑简体" pitchFamily="2" charset="-122"/>
              </a:rPr>
              <a:t>t</a:t>
            </a:r>
          </a:p>
          <a:p>
            <a:pPr algn="ctr"/>
            <a:r>
              <a:rPr lang="en-US" altLang="zh-CN" sz="1800" spc="600" dirty="0" smtClean="0">
                <a:solidFill>
                  <a:schemeClr val="bg1"/>
                </a:solidFill>
                <a:latin typeface="时尚中黑简体" pitchFamily="2" charset="-122"/>
                <a:ea typeface="时尚中黑简体" pitchFamily="2" charset="-122"/>
              </a:rPr>
              <a:t>e</a:t>
            </a:r>
          </a:p>
          <a:p>
            <a:pPr algn="ctr"/>
            <a:r>
              <a:rPr lang="en-US" altLang="zh-CN" sz="1800" spc="600" dirty="0" smtClean="0">
                <a:solidFill>
                  <a:schemeClr val="bg1"/>
                </a:solidFill>
                <a:latin typeface="时尚中黑简体" pitchFamily="2" charset="-122"/>
                <a:ea typeface="时尚中黑简体" pitchFamily="2" charset="-122"/>
              </a:rPr>
              <a:t>n</a:t>
            </a:r>
          </a:p>
          <a:p>
            <a:pPr algn="ctr"/>
            <a:r>
              <a:rPr lang="en-US" altLang="zh-CN" sz="1800" spc="600" dirty="0" smtClean="0">
                <a:solidFill>
                  <a:schemeClr val="bg1"/>
                </a:solidFill>
                <a:latin typeface="时尚中黑简体" pitchFamily="2" charset="-122"/>
                <a:ea typeface="时尚中黑简体" pitchFamily="2" charset="-122"/>
              </a:rPr>
              <a:t>t</a:t>
            </a:r>
          </a:p>
          <a:p>
            <a:pPr algn="ctr"/>
            <a:r>
              <a:rPr lang="en-US" altLang="zh-CN" sz="1800" spc="600" dirty="0" smtClean="0">
                <a:solidFill>
                  <a:schemeClr val="bg1"/>
                </a:solidFill>
                <a:latin typeface="时尚中黑简体" pitchFamily="2" charset="-122"/>
                <a:ea typeface="时尚中黑简体" pitchFamily="2" charset="-122"/>
              </a:rPr>
              <a:t>s</a:t>
            </a:r>
            <a:endParaRPr lang="zh-CN" altLang="en-US" sz="1800" spc="600" dirty="0">
              <a:solidFill>
                <a:schemeClr val="bg1"/>
              </a:solidFill>
              <a:latin typeface="时尚中黑简体" pitchFamily="2" charset="-122"/>
              <a:ea typeface="时尚中黑简体" pitchFamily="2" charset="-122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1473204" y="3301514"/>
            <a:ext cx="0" cy="20004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5409096" y="4550699"/>
            <a:ext cx="1738479" cy="523220"/>
            <a:chOff x="5409096" y="4550699"/>
            <a:chExt cx="1738479" cy="523220"/>
          </a:xfrm>
        </p:grpSpPr>
        <p:sp>
          <p:nvSpPr>
            <p:cNvPr id="204" name="文本框 203"/>
            <p:cNvSpPr txBox="1"/>
            <p:nvPr/>
          </p:nvSpPr>
          <p:spPr>
            <a:xfrm>
              <a:off x="5522070" y="4550699"/>
              <a:ext cx="16218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i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第四部分</a:t>
              </a:r>
              <a:endParaRPr lang="zh-CN" altLang="en-US" sz="2800" i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7" name="直接箭头连接符 6"/>
            <p:cNvCxnSpPr/>
            <p:nvPr/>
          </p:nvCxnSpPr>
          <p:spPr>
            <a:xfrm>
              <a:off x="5409096" y="5039583"/>
              <a:ext cx="1738479" cy="0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组合 124"/>
          <p:cNvGrpSpPr/>
          <p:nvPr/>
        </p:nvGrpSpPr>
        <p:grpSpPr>
          <a:xfrm>
            <a:off x="4816911" y="3475456"/>
            <a:ext cx="1738479" cy="523220"/>
            <a:chOff x="5409096" y="4550699"/>
            <a:chExt cx="1738479" cy="523220"/>
          </a:xfrm>
        </p:grpSpPr>
        <p:sp>
          <p:nvSpPr>
            <p:cNvPr id="126" name="文本框 125"/>
            <p:cNvSpPr txBox="1"/>
            <p:nvPr/>
          </p:nvSpPr>
          <p:spPr>
            <a:xfrm>
              <a:off x="5522070" y="4550699"/>
              <a:ext cx="16218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i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第三部分</a:t>
              </a:r>
              <a:endParaRPr lang="zh-CN" altLang="en-US" sz="2800" i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127" name="直接箭头连接符 126"/>
            <p:cNvCxnSpPr/>
            <p:nvPr/>
          </p:nvCxnSpPr>
          <p:spPr>
            <a:xfrm>
              <a:off x="5409096" y="5039583"/>
              <a:ext cx="1738479" cy="0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8" name="组合 127"/>
          <p:cNvGrpSpPr/>
          <p:nvPr/>
        </p:nvGrpSpPr>
        <p:grpSpPr>
          <a:xfrm>
            <a:off x="4038446" y="2400213"/>
            <a:ext cx="1738479" cy="523220"/>
            <a:chOff x="5409096" y="4550699"/>
            <a:chExt cx="1738479" cy="523220"/>
          </a:xfrm>
        </p:grpSpPr>
        <p:sp>
          <p:nvSpPr>
            <p:cNvPr id="129" name="文本框 128"/>
            <p:cNvSpPr txBox="1"/>
            <p:nvPr/>
          </p:nvSpPr>
          <p:spPr>
            <a:xfrm>
              <a:off x="5522070" y="4550699"/>
              <a:ext cx="16218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i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第二部分</a:t>
              </a:r>
              <a:endParaRPr lang="zh-CN" altLang="en-US" sz="2800" i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130" name="直接箭头连接符 129"/>
            <p:cNvCxnSpPr/>
            <p:nvPr/>
          </p:nvCxnSpPr>
          <p:spPr>
            <a:xfrm>
              <a:off x="5409096" y="5039583"/>
              <a:ext cx="1738479" cy="0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组合 130"/>
          <p:cNvGrpSpPr/>
          <p:nvPr/>
        </p:nvGrpSpPr>
        <p:grpSpPr>
          <a:xfrm>
            <a:off x="3272826" y="1336466"/>
            <a:ext cx="1738479" cy="523220"/>
            <a:chOff x="5409096" y="4550699"/>
            <a:chExt cx="1738479" cy="523220"/>
          </a:xfrm>
        </p:grpSpPr>
        <p:sp>
          <p:nvSpPr>
            <p:cNvPr id="132" name="文本框 131"/>
            <p:cNvSpPr txBox="1"/>
            <p:nvPr/>
          </p:nvSpPr>
          <p:spPr>
            <a:xfrm>
              <a:off x="5522070" y="4550699"/>
              <a:ext cx="16218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i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第一部分</a:t>
              </a:r>
              <a:endParaRPr lang="zh-CN" altLang="en-US" sz="2800" i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133" name="直接箭头连接符 132"/>
            <p:cNvCxnSpPr/>
            <p:nvPr/>
          </p:nvCxnSpPr>
          <p:spPr>
            <a:xfrm>
              <a:off x="5409096" y="5039583"/>
              <a:ext cx="1738479" cy="0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accent1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圆角矩形 41"/>
          <p:cNvSpPr/>
          <p:nvPr/>
        </p:nvSpPr>
        <p:spPr>
          <a:xfrm>
            <a:off x="6161354" y="1845618"/>
            <a:ext cx="5262295" cy="1363532"/>
          </a:xfrm>
          <a:prstGeom prst="roundRect">
            <a:avLst>
              <a:gd name="adj" fmla="val 0"/>
            </a:avLst>
          </a:prstGeom>
          <a:solidFill>
            <a:srgbClr val="018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文本框 90"/>
          <p:cNvSpPr txBox="1"/>
          <p:nvPr/>
        </p:nvSpPr>
        <p:spPr>
          <a:xfrm>
            <a:off x="1253518" y="415124"/>
            <a:ext cx="2857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spc="300" dirty="0" smtClean="0">
                <a:solidFill>
                  <a:srgbClr val="0C7CBB"/>
                </a:solidFill>
                <a:latin typeface="微软雅黑" pitchFamily="34" charset="-122"/>
                <a:ea typeface="微软雅黑" pitchFamily="34" charset="-122"/>
              </a:rPr>
              <a:t>点击添加标题</a:t>
            </a:r>
            <a:endParaRPr lang="zh-CN" altLang="en-US" sz="3200" spc="300" dirty="0">
              <a:solidFill>
                <a:srgbClr val="0C7CBB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22" name="直接连接符 121"/>
          <p:cNvCxnSpPr/>
          <p:nvPr/>
        </p:nvCxnSpPr>
        <p:spPr>
          <a:xfrm>
            <a:off x="1253519" y="985674"/>
            <a:ext cx="2710568" cy="0"/>
          </a:xfrm>
          <a:prstGeom prst="line">
            <a:avLst/>
          </a:prstGeom>
          <a:ln>
            <a:solidFill>
              <a:srgbClr val="0C7C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3" name="组合 122"/>
          <p:cNvGrpSpPr/>
          <p:nvPr/>
        </p:nvGrpSpPr>
        <p:grpSpPr>
          <a:xfrm>
            <a:off x="830114" y="557492"/>
            <a:ext cx="423404" cy="300038"/>
            <a:chOff x="671088" y="566155"/>
            <a:chExt cx="832395" cy="477498"/>
          </a:xfrm>
          <a:solidFill>
            <a:srgbClr val="0C7CBB"/>
          </a:solidFill>
        </p:grpSpPr>
        <p:sp>
          <p:nvSpPr>
            <p:cNvPr id="127" name="燕尾形 126"/>
            <p:cNvSpPr/>
            <p:nvPr/>
          </p:nvSpPr>
          <p:spPr>
            <a:xfrm>
              <a:off x="1025985" y="566155"/>
              <a:ext cx="477498" cy="47749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8" name="燕尾形 127"/>
            <p:cNvSpPr/>
            <p:nvPr/>
          </p:nvSpPr>
          <p:spPr>
            <a:xfrm>
              <a:off x="671088" y="566155"/>
              <a:ext cx="477498" cy="47749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44" name="文本框 143"/>
          <p:cNvSpPr txBox="1"/>
          <p:nvPr/>
        </p:nvSpPr>
        <p:spPr>
          <a:xfrm>
            <a:off x="10847734" y="6092748"/>
            <a:ext cx="1198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spc="300" dirty="0" smtClean="0">
                <a:solidFill>
                  <a:srgbClr val="0A6BA7"/>
                </a:solidFill>
                <a:latin typeface="时尚中黑简体" pitchFamily="2" charset="-122"/>
                <a:ea typeface="时尚中黑简体" pitchFamily="2" charset="-122"/>
              </a:rPr>
              <a:t>LOGO</a:t>
            </a:r>
            <a:endParaRPr lang="zh-CN" altLang="en-US" sz="2400" spc="300" dirty="0">
              <a:solidFill>
                <a:srgbClr val="0A6BA7"/>
              </a:solidFill>
              <a:latin typeface="时尚中黑简体" pitchFamily="2" charset="-122"/>
              <a:ea typeface="时尚中黑简体" pitchFamily="2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766763" y="1845618"/>
            <a:ext cx="5262295" cy="1363532"/>
          </a:xfrm>
          <a:prstGeom prst="roundRect">
            <a:avLst>
              <a:gd name="adj" fmla="val 0"/>
            </a:avLst>
          </a:prstGeom>
          <a:solidFill>
            <a:srgbClr val="018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12"/>
          <p:cNvSpPr txBox="1"/>
          <p:nvPr/>
        </p:nvSpPr>
        <p:spPr>
          <a:xfrm>
            <a:off x="2785987" y="2204219"/>
            <a:ext cx="2437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单击添加文字内容</a:t>
            </a:r>
            <a:endParaRPr lang="en-US" altLang="zh-CN" sz="18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单击添加文字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内容</a:t>
            </a:r>
            <a:endParaRPr lang="en-US" altLang="zh-CN" sz="18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363589" y="2086777"/>
            <a:ext cx="1368152" cy="881215"/>
            <a:chOff x="2092734" y="2623454"/>
            <a:chExt cx="1368152" cy="881215"/>
          </a:xfrm>
        </p:grpSpPr>
        <p:sp>
          <p:nvSpPr>
            <p:cNvPr id="12" name="TextBox 11"/>
            <p:cNvSpPr txBox="1"/>
            <p:nvPr/>
          </p:nvSpPr>
          <p:spPr>
            <a:xfrm>
              <a:off x="2092734" y="3089171"/>
              <a:ext cx="1368152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添加标题</a:t>
              </a:r>
              <a:endParaRPr 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" name="Freeform 146"/>
            <p:cNvSpPr>
              <a:spLocks noEditPoints="1"/>
            </p:cNvSpPr>
            <p:nvPr/>
          </p:nvSpPr>
          <p:spPr bwMode="auto">
            <a:xfrm>
              <a:off x="2497976" y="2623454"/>
              <a:ext cx="557668" cy="406948"/>
            </a:xfrm>
            <a:custGeom>
              <a:avLst/>
              <a:gdLst>
                <a:gd name="T0" fmla="*/ 83 w 125"/>
                <a:gd name="T1" fmla="*/ 91 h 91"/>
                <a:gd name="T2" fmla="*/ 125 w 125"/>
                <a:gd name="T3" fmla="*/ 91 h 91"/>
                <a:gd name="T4" fmla="*/ 125 w 125"/>
                <a:gd name="T5" fmla="*/ 0 h 91"/>
                <a:gd name="T6" fmla="*/ 83 w 125"/>
                <a:gd name="T7" fmla="*/ 0 h 91"/>
                <a:gd name="T8" fmla="*/ 83 w 125"/>
                <a:gd name="T9" fmla="*/ 38 h 91"/>
                <a:gd name="T10" fmla="*/ 113 w 125"/>
                <a:gd name="T11" fmla="*/ 80 h 91"/>
                <a:gd name="T12" fmla="*/ 83 w 125"/>
                <a:gd name="T13" fmla="*/ 80 h 91"/>
                <a:gd name="T14" fmla="*/ 83 w 125"/>
                <a:gd name="T15" fmla="*/ 91 h 91"/>
                <a:gd name="T16" fmla="*/ 57 w 125"/>
                <a:gd name="T17" fmla="*/ 91 h 91"/>
                <a:gd name="T18" fmla="*/ 83 w 125"/>
                <a:gd name="T19" fmla="*/ 91 h 91"/>
                <a:gd name="T20" fmla="*/ 83 w 125"/>
                <a:gd name="T21" fmla="*/ 80 h 91"/>
                <a:gd name="T22" fmla="*/ 65 w 125"/>
                <a:gd name="T23" fmla="*/ 80 h 91"/>
                <a:gd name="T24" fmla="*/ 63 w 125"/>
                <a:gd name="T25" fmla="*/ 78 h 91"/>
                <a:gd name="T26" fmla="*/ 57 w 125"/>
                <a:gd name="T27" fmla="*/ 69 h 91"/>
                <a:gd name="T28" fmla="*/ 57 w 125"/>
                <a:gd name="T29" fmla="*/ 75 h 91"/>
                <a:gd name="T30" fmla="*/ 60 w 125"/>
                <a:gd name="T31" fmla="*/ 80 h 91"/>
                <a:gd name="T32" fmla="*/ 57 w 125"/>
                <a:gd name="T33" fmla="*/ 80 h 91"/>
                <a:gd name="T34" fmla="*/ 57 w 125"/>
                <a:gd name="T35" fmla="*/ 91 h 91"/>
                <a:gd name="T36" fmla="*/ 83 w 125"/>
                <a:gd name="T37" fmla="*/ 0 h 91"/>
                <a:gd name="T38" fmla="*/ 57 w 125"/>
                <a:gd name="T39" fmla="*/ 0 h 91"/>
                <a:gd name="T40" fmla="*/ 57 w 125"/>
                <a:gd name="T41" fmla="*/ 59 h 91"/>
                <a:gd name="T42" fmla="*/ 77 w 125"/>
                <a:gd name="T43" fmla="*/ 30 h 91"/>
                <a:gd name="T44" fmla="*/ 77 w 125"/>
                <a:gd name="T45" fmla="*/ 30 h 91"/>
                <a:gd name="T46" fmla="*/ 83 w 125"/>
                <a:gd name="T47" fmla="*/ 38 h 91"/>
                <a:gd name="T48" fmla="*/ 83 w 125"/>
                <a:gd name="T49" fmla="*/ 0 h 91"/>
                <a:gd name="T50" fmla="*/ 35 w 125"/>
                <a:gd name="T51" fmla="*/ 91 h 91"/>
                <a:gd name="T52" fmla="*/ 57 w 125"/>
                <a:gd name="T53" fmla="*/ 91 h 91"/>
                <a:gd name="T54" fmla="*/ 57 w 125"/>
                <a:gd name="T55" fmla="*/ 80 h 91"/>
                <a:gd name="T56" fmla="*/ 41 w 125"/>
                <a:gd name="T57" fmla="*/ 80 h 91"/>
                <a:gd name="T58" fmla="*/ 35 w 125"/>
                <a:gd name="T59" fmla="*/ 80 h 91"/>
                <a:gd name="T60" fmla="*/ 35 w 125"/>
                <a:gd name="T61" fmla="*/ 91 h 91"/>
                <a:gd name="T62" fmla="*/ 57 w 125"/>
                <a:gd name="T63" fmla="*/ 0 h 91"/>
                <a:gd name="T64" fmla="*/ 35 w 125"/>
                <a:gd name="T65" fmla="*/ 0 h 91"/>
                <a:gd name="T66" fmla="*/ 35 w 125"/>
                <a:gd name="T67" fmla="*/ 16 h 91"/>
                <a:gd name="T68" fmla="*/ 37 w 125"/>
                <a:gd name="T69" fmla="*/ 22 h 91"/>
                <a:gd name="T70" fmla="*/ 35 w 125"/>
                <a:gd name="T71" fmla="*/ 28 h 91"/>
                <a:gd name="T72" fmla="*/ 35 w 125"/>
                <a:gd name="T73" fmla="*/ 46 h 91"/>
                <a:gd name="T74" fmla="*/ 35 w 125"/>
                <a:gd name="T75" fmla="*/ 46 h 91"/>
                <a:gd name="T76" fmla="*/ 51 w 125"/>
                <a:gd name="T77" fmla="*/ 67 h 91"/>
                <a:gd name="T78" fmla="*/ 57 w 125"/>
                <a:gd name="T79" fmla="*/ 75 h 91"/>
                <a:gd name="T80" fmla="*/ 57 w 125"/>
                <a:gd name="T81" fmla="*/ 69 h 91"/>
                <a:gd name="T82" fmla="*/ 53 w 125"/>
                <a:gd name="T83" fmla="*/ 64 h 91"/>
                <a:gd name="T84" fmla="*/ 57 w 125"/>
                <a:gd name="T85" fmla="*/ 59 h 91"/>
                <a:gd name="T86" fmla="*/ 57 w 125"/>
                <a:gd name="T87" fmla="*/ 0 h 91"/>
                <a:gd name="T88" fmla="*/ 0 w 125"/>
                <a:gd name="T89" fmla="*/ 91 h 91"/>
                <a:gd name="T90" fmla="*/ 35 w 125"/>
                <a:gd name="T91" fmla="*/ 91 h 91"/>
                <a:gd name="T92" fmla="*/ 35 w 125"/>
                <a:gd name="T93" fmla="*/ 80 h 91"/>
                <a:gd name="T94" fmla="*/ 10 w 125"/>
                <a:gd name="T95" fmla="*/ 80 h 91"/>
                <a:gd name="T96" fmla="*/ 10 w 125"/>
                <a:gd name="T97" fmla="*/ 80 h 91"/>
                <a:gd name="T98" fmla="*/ 35 w 125"/>
                <a:gd name="T99" fmla="*/ 46 h 91"/>
                <a:gd name="T100" fmla="*/ 35 w 125"/>
                <a:gd name="T101" fmla="*/ 28 h 91"/>
                <a:gd name="T102" fmla="*/ 28 w 125"/>
                <a:gd name="T103" fmla="*/ 32 h 91"/>
                <a:gd name="T104" fmla="*/ 18 w 125"/>
                <a:gd name="T105" fmla="*/ 22 h 91"/>
                <a:gd name="T106" fmla="*/ 28 w 125"/>
                <a:gd name="T107" fmla="*/ 12 h 91"/>
                <a:gd name="T108" fmla="*/ 28 w 125"/>
                <a:gd name="T109" fmla="*/ 12 h 91"/>
                <a:gd name="T110" fmla="*/ 35 w 125"/>
                <a:gd name="T111" fmla="*/ 16 h 91"/>
                <a:gd name="T112" fmla="*/ 35 w 125"/>
                <a:gd name="T113" fmla="*/ 0 h 91"/>
                <a:gd name="T114" fmla="*/ 0 w 125"/>
                <a:gd name="T115" fmla="*/ 0 h 91"/>
                <a:gd name="T116" fmla="*/ 0 w 125"/>
                <a:gd name="T117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5" h="91">
                  <a:moveTo>
                    <a:pt x="83" y="91"/>
                  </a:moveTo>
                  <a:cubicBezTo>
                    <a:pt x="125" y="91"/>
                    <a:pt x="125" y="91"/>
                    <a:pt x="125" y="91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38"/>
                    <a:pt x="83" y="38"/>
                    <a:pt x="83" y="38"/>
                  </a:cubicBezTo>
                  <a:cubicBezTo>
                    <a:pt x="113" y="80"/>
                    <a:pt x="113" y="80"/>
                    <a:pt x="113" y="80"/>
                  </a:cubicBezTo>
                  <a:cubicBezTo>
                    <a:pt x="83" y="80"/>
                    <a:pt x="83" y="80"/>
                    <a:pt x="83" y="80"/>
                  </a:cubicBezTo>
                  <a:lnTo>
                    <a:pt x="83" y="91"/>
                  </a:lnTo>
                  <a:close/>
                  <a:moveTo>
                    <a:pt x="57" y="91"/>
                  </a:moveTo>
                  <a:cubicBezTo>
                    <a:pt x="83" y="91"/>
                    <a:pt x="83" y="91"/>
                    <a:pt x="83" y="91"/>
                  </a:cubicBezTo>
                  <a:cubicBezTo>
                    <a:pt x="83" y="80"/>
                    <a:pt x="83" y="80"/>
                    <a:pt x="83" y="80"/>
                  </a:cubicBezTo>
                  <a:cubicBezTo>
                    <a:pt x="65" y="80"/>
                    <a:pt x="65" y="80"/>
                    <a:pt x="65" y="80"/>
                  </a:cubicBezTo>
                  <a:cubicBezTo>
                    <a:pt x="63" y="78"/>
                    <a:pt x="63" y="78"/>
                    <a:pt x="63" y="78"/>
                  </a:cubicBezTo>
                  <a:cubicBezTo>
                    <a:pt x="57" y="69"/>
                    <a:pt x="57" y="69"/>
                    <a:pt x="57" y="69"/>
                  </a:cubicBezTo>
                  <a:cubicBezTo>
                    <a:pt x="57" y="75"/>
                    <a:pt x="57" y="75"/>
                    <a:pt x="57" y="75"/>
                  </a:cubicBezTo>
                  <a:cubicBezTo>
                    <a:pt x="60" y="80"/>
                    <a:pt x="60" y="80"/>
                    <a:pt x="60" y="80"/>
                  </a:cubicBezTo>
                  <a:cubicBezTo>
                    <a:pt x="57" y="80"/>
                    <a:pt x="57" y="80"/>
                    <a:pt x="57" y="80"/>
                  </a:cubicBezTo>
                  <a:cubicBezTo>
                    <a:pt x="57" y="91"/>
                    <a:pt x="57" y="91"/>
                    <a:pt x="57" y="91"/>
                  </a:cubicBezTo>
                  <a:close/>
                  <a:moveTo>
                    <a:pt x="83" y="0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77" y="30"/>
                    <a:pt x="77" y="30"/>
                    <a:pt x="77" y="30"/>
                  </a:cubicBezTo>
                  <a:cubicBezTo>
                    <a:pt x="77" y="30"/>
                    <a:pt x="77" y="30"/>
                    <a:pt x="77" y="30"/>
                  </a:cubicBezTo>
                  <a:cubicBezTo>
                    <a:pt x="83" y="38"/>
                    <a:pt x="83" y="38"/>
                    <a:pt x="83" y="38"/>
                  </a:cubicBezTo>
                  <a:lnTo>
                    <a:pt x="83" y="0"/>
                  </a:lnTo>
                  <a:close/>
                  <a:moveTo>
                    <a:pt x="35" y="91"/>
                  </a:moveTo>
                  <a:cubicBezTo>
                    <a:pt x="57" y="91"/>
                    <a:pt x="57" y="91"/>
                    <a:pt x="57" y="91"/>
                  </a:cubicBezTo>
                  <a:cubicBezTo>
                    <a:pt x="57" y="80"/>
                    <a:pt x="57" y="80"/>
                    <a:pt x="57" y="80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35" y="80"/>
                    <a:pt x="35" y="80"/>
                    <a:pt x="35" y="80"/>
                  </a:cubicBezTo>
                  <a:cubicBezTo>
                    <a:pt x="35" y="91"/>
                    <a:pt x="35" y="91"/>
                    <a:pt x="35" y="91"/>
                  </a:cubicBezTo>
                  <a:close/>
                  <a:moveTo>
                    <a:pt x="57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7" y="18"/>
                    <a:pt x="37" y="20"/>
                    <a:pt x="37" y="22"/>
                  </a:cubicBezTo>
                  <a:cubicBezTo>
                    <a:pt x="37" y="24"/>
                    <a:pt x="37" y="26"/>
                    <a:pt x="35" y="28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57" y="75"/>
                    <a:pt x="57" y="75"/>
                    <a:pt x="57" y="75"/>
                  </a:cubicBezTo>
                  <a:cubicBezTo>
                    <a:pt x="57" y="69"/>
                    <a:pt x="57" y="69"/>
                    <a:pt x="57" y="69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7" y="59"/>
                    <a:pt x="57" y="59"/>
                    <a:pt x="57" y="59"/>
                  </a:cubicBezTo>
                  <a:lnTo>
                    <a:pt x="57" y="0"/>
                  </a:lnTo>
                  <a:close/>
                  <a:moveTo>
                    <a:pt x="0" y="91"/>
                  </a:moveTo>
                  <a:cubicBezTo>
                    <a:pt x="35" y="91"/>
                    <a:pt x="35" y="91"/>
                    <a:pt x="35" y="91"/>
                  </a:cubicBezTo>
                  <a:cubicBezTo>
                    <a:pt x="35" y="80"/>
                    <a:pt x="35" y="80"/>
                    <a:pt x="35" y="80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4" y="30"/>
                    <a:pt x="31" y="32"/>
                    <a:pt x="28" y="32"/>
                  </a:cubicBezTo>
                  <a:cubicBezTo>
                    <a:pt x="22" y="32"/>
                    <a:pt x="18" y="27"/>
                    <a:pt x="18" y="22"/>
                  </a:cubicBezTo>
                  <a:cubicBezTo>
                    <a:pt x="18" y="17"/>
                    <a:pt x="22" y="12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31" y="12"/>
                    <a:pt x="34" y="14"/>
                    <a:pt x="35" y="16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j-ea"/>
                <a:ea typeface="+mj-ea"/>
              </a:endParaRPr>
            </a:p>
          </p:txBody>
        </p:sp>
      </p:grpSp>
      <p:sp>
        <p:nvSpPr>
          <p:cNvPr id="16" name="TextBox 12"/>
          <p:cNvSpPr txBox="1"/>
          <p:nvPr/>
        </p:nvSpPr>
        <p:spPr>
          <a:xfrm>
            <a:off x="8247460" y="2204219"/>
            <a:ext cx="2437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单击添加文字内容</a:t>
            </a:r>
            <a:endParaRPr lang="en-US" altLang="zh-CN" sz="18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单击添加文字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内容</a:t>
            </a:r>
            <a:endParaRPr lang="en-US" altLang="zh-CN" sz="18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TextBox 11"/>
          <p:cNvSpPr txBox="1"/>
          <p:nvPr/>
        </p:nvSpPr>
        <p:spPr>
          <a:xfrm>
            <a:off x="7004386" y="2552494"/>
            <a:ext cx="13681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7465887" y="2016552"/>
            <a:ext cx="445151" cy="471729"/>
            <a:chOff x="9013843" y="2999198"/>
            <a:chExt cx="172030" cy="182301"/>
          </a:xfrm>
          <a:solidFill>
            <a:schemeClr val="bg1"/>
          </a:solidFill>
        </p:grpSpPr>
        <p:sp>
          <p:nvSpPr>
            <p:cNvPr id="19" name="Freeform 221"/>
            <p:cNvSpPr>
              <a:spLocks noEditPoints="1"/>
            </p:cNvSpPr>
            <p:nvPr/>
          </p:nvSpPr>
          <p:spPr bwMode="auto">
            <a:xfrm>
              <a:off x="9013843" y="3075370"/>
              <a:ext cx="172030" cy="85587"/>
            </a:xfrm>
            <a:custGeom>
              <a:avLst/>
              <a:gdLst>
                <a:gd name="T0" fmla="*/ 157 w 183"/>
                <a:gd name="T1" fmla="*/ 64 h 91"/>
                <a:gd name="T2" fmla="*/ 183 w 183"/>
                <a:gd name="T3" fmla="*/ 32 h 91"/>
                <a:gd name="T4" fmla="*/ 157 w 183"/>
                <a:gd name="T5" fmla="*/ 0 h 91"/>
                <a:gd name="T6" fmla="*/ 157 w 183"/>
                <a:gd name="T7" fmla="*/ 15 h 91"/>
                <a:gd name="T8" fmla="*/ 169 w 183"/>
                <a:gd name="T9" fmla="*/ 32 h 91"/>
                <a:gd name="T10" fmla="*/ 157 w 183"/>
                <a:gd name="T11" fmla="*/ 49 h 91"/>
                <a:gd name="T12" fmla="*/ 157 w 183"/>
                <a:gd name="T13" fmla="*/ 64 h 91"/>
                <a:gd name="T14" fmla="*/ 77 w 183"/>
                <a:gd name="T15" fmla="*/ 91 h 91"/>
                <a:gd name="T16" fmla="*/ 137 w 183"/>
                <a:gd name="T17" fmla="*/ 62 h 91"/>
                <a:gd name="T18" fmla="*/ 151 w 183"/>
                <a:gd name="T19" fmla="*/ 65 h 91"/>
                <a:gd name="T20" fmla="*/ 157 w 183"/>
                <a:gd name="T21" fmla="*/ 64 h 91"/>
                <a:gd name="T22" fmla="*/ 157 w 183"/>
                <a:gd name="T23" fmla="*/ 49 h 91"/>
                <a:gd name="T24" fmla="*/ 151 w 183"/>
                <a:gd name="T25" fmla="*/ 51 h 91"/>
                <a:gd name="T26" fmla="*/ 145 w 183"/>
                <a:gd name="T27" fmla="*/ 50 h 91"/>
                <a:gd name="T28" fmla="*/ 154 w 183"/>
                <a:gd name="T29" fmla="*/ 14 h 91"/>
                <a:gd name="T30" fmla="*/ 154 w 183"/>
                <a:gd name="T31" fmla="*/ 14 h 91"/>
                <a:gd name="T32" fmla="*/ 154 w 183"/>
                <a:gd name="T33" fmla="*/ 14 h 91"/>
                <a:gd name="T34" fmla="*/ 157 w 183"/>
                <a:gd name="T35" fmla="*/ 15 h 91"/>
                <a:gd name="T36" fmla="*/ 157 w 183"/>
                <a:gd name="T37" fmla="*/ 0 h 91"/>
                <a:gd name="T38" fmla="*/ 152 w 183"/>
                <a:gd name="T39" fmla="*/ 0 h 91"/>
                <a:gd name="T40" fmla="*/ 152 w 183"/>
                <a:gd name="T41" fmla="*/ 0 h 91"/>
                <a:gd name="T42" fmla="*/ 1 w 183"/>
                <a:gd name="T43" fmla="*/ 0 h 91"/>
                <a:gd name="T44" fmla="*/ 0 w 183"/>
                <a:gd name="T45" fmla="*/ 14 h 91"/>
                <a:gd name="T46" fmla="*/ 77 w 183"/>
                <a:gd name="T47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3" h="91">
                  <a:moveTo>
                    <a:pt x="157" y="64"/>
                  </a:moveTo>
                  <a:cubicBezTo>
                    <a:pt x="172" y="61"/>
                    <a:pt x="183" y="48"/>
                    <a:pt x="183" y="32"/>
                  </a:cubicBezTo>
                  <a:cubicBezTo>
                    <a:pt x="183" y="16"/>
                    <a:pt x="172" y="3"/>
                    <a:pt x="157" y="0"/>
                  </a:cubicBezTo>
                  <a:cubicBezTo>
                    <a:pt x="157" y="15"/>
                    <a:pt x="157" y="15"/>
                    <a:pt x="157" y="15"/>
                  </a:cubicBezTo>
                  <a:cubicBezTo>
                    <a:pt x="164" y="18"/>
                    <a:pt x="169" y="24"/>
                    <a:pt x="169" y="32"/>
                  </a:cubicBezTo>
                  <a:cubicBezTo>
                    <a:pt x="169" y="40"/>
                    <a:pt x="164" y="47"/>
                    <a:pt x="157" y="49"/>
                  </a:cubicBezTo>
                  <a:lnTo>
                    <a:pt x="157" y="64"/>
                  </a:lnTo>
                  <a:close/>
                  <a:moveTo>
                    <a:pt x="77" y="91"/>
                  </a:moveTo>
                  <a:cubicBezTo>
                    <a:pt x="101" y="91"/>
                    <a:pt x="123" y="80"/>
                    <a:pt x="137" y="62"/>
                  </a:cubicBezTo>
                  <a:cubicBezTo>
                    <a:pt x="141" y="64"/>
                    <a:pt x="146" y="65"/>
                    <a:pt x="151" y="65"/>
                  </a:cubicBezTo>
                  <a:cubicBezTo>
                    <a:pt x="153" y="65"/>
                    <a:pt x="155" y="64"/>
                    <a:pt x="157" y="64"/>
                  </a:cubicBezTo>
                  <a:cubicBezTo>
                    <a:pt x="157" y="49"/>
                    <a:pt x="157" y="49"/>
                    <a:pt x="157" y="49"/>
                  </a:cubicBezTo>
                  <a:cubicBezTo>
                    <a:pt x="155" y="50"/>
                    <a:pt x="153" y="51"/>
                    <a:pt x="151" y="51"/>
                  </a:cubicBezTo>
                  <a:cubicBezTo>
                    <a:pt x="149" y="51"/>
                    <a:pt x="147" y="50"/>
                    <a:pt x="145" y="50"/>
                  </a:cubicBezTo>
                  <a:cubicBezTo>
                    <a:pt x="151" y="39"/>
                    <a:pt x="154" y="27"/>
                    <a:pt x="154" y="14"/>
                  </a:cubicBezTo>
                  <a:cubicBezTo>
                    <a:pt x="154" y="14"/>
                    <a:pt x="154" y="14"/>
                    <a:pt x="154" y="14"/>
                  </a:cubicBezTo>
                  <a:cubicBezTo>
                    <a:pt x="154" y="14"/>
                    <a:pt x="154" y="14"/>
                    <a:pt x="154" y="14"/>
                  </a:cubicBezTo>
                  <a:cubicBezTo>
                    <a:pt x="155" y="14"/>
                    <a:pt x="156" y="15"/>
                    <a:pt x="157" y="15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6" y="0"/>
                    <a:pt x="154" y="0"/>
                    <a:pt x="152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9"/>
                    <a:pt x="0" y="14"/>
                  </a:cubicBezTo>
                  <a:cubicBezTo>
                    <a:pt x="0" y="57"/>
                    <a:pt x="34" y="91"/>
                    <a:pt x="77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20" name="Rectangle 222"/>
            <p:cNvSpPr>
              <a:spLocks noChangeArrowheads="1"/>
            </p:cNvSpPr>
            <p:nvPr/>
          </p:nvSpPr>
          <p:spPr bwMode="auto">
            <a:xfrm>
              <a:off x="9013843" y="3168661"/>
              <a:ext cx="155768" cy="128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21" name="Freeform 223"/>
            <p:cNvSpPr/>
            <p:nvPr/>
          </p:nvSpPr>
          <p:spPr bwMode="auto">
            <a:xfrm>
              <a:off x="9048933" y="2999198"/>
              <a:ext cx="28244" cy="71038"/>
            </a:xfrm>
            <a:custGeom>
              <a:avLst/>
              <a:gdLst>
                <a:gd name="T0" fmla="*/ 10 w 30"/>
                <a:gd name="T1" fmla="*/ 57 h 76"/>
                <a:gd name="T2" fmla="*/ 14 w 30"/>
                <a:gd name="T3" fmla="*/ 72 h 76"/>
                <a:gd name="T4" fmla="*/ 27 w 30"/>
                <a:gd name="T5" fmla="*/ 46 h 76"/>
                <a:gd name="T6" fmla="*/ 20 w 30"/>
                <a:gd name="T7" fmla="*/ 31 h 76"/>
                <a:gd name="T8" fmla="*/ 19 w 30"/>
                <a:gd name="T9" fmla="*/ 19 h 76"/>
                <a:gd name="T10" fmla="*/ 11 w 30"/>
                <a:gd name="T11" fmla="*/ 5 h 76"/>
                <a:gd name="T12" fmla="*/ 3 w 30"/>
                <a:gd name="T13" fmla="*/ 32 h 76"/>
                <a:gd name="T14" fmla="*/ 10 w 30"/>
                <a:gd name="T15" fmla="*/ 5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76">
                  <a:moveTo>
                    <a:pt x="10" y="57"/>
                  </a:moveTo>
                  <a:cubicBezTo>
                    <a:pt x="1" y="60"/>
                    <a:pt x="5" y="76"/>
                    <a:pt x="14" y="72"/>
                  </a:cubicBezTo>
                  <a:cubicBezTo>
                    <a:pt x="26" y="69"/>
                    <a:pt x="30" y="57"/>
                    <a:pt x="27" y="46"/>
                  </a:cubicBezTo>
                  <a:cubicBezTo>
                    <a:pt x="26" y="41"/>
                    <a:pt x="22" y="35"/>
                    <a:pt x="20" y="31"/>
                  </a:cubicBezTo>
                  <a:cubicBezTo>
                    <a:pt x="18" y="28"/>
                    <a:pt x="15" y="21"/>
                    <a:pt x="19" y="19"/>
                  </a:cubicBezTo>
                  <a:cubicBezTo>
                    <a:pt x="28" y="13"/>
                    <a:pt x="20" y="0"/>
                    <a:pt x="11" y="5"/>
                  </a:cubicBezTo>
                  <a:cubicBezTo>
                    <a:pt x="2" y="11"/>
                    <a:pt x="0" y="22"/>
                    <a:pt x="3" y="32"/>
                  </a:cubicBezTo>
                  <a:cubicBezTo>
                    <a:pt x="4" y="36"/>
                    <a:pt x="17" y="55"/>
                    <a:pt x="10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22" name="Freeform 224"/>
            <p:cNvSpPr/>
            <p:nvPr/>
          </p:nvSpPr>
          <p:spPr bwMode="auto">
            <a:xfrm>
              <a:off x="9090015" y="2999198"/>
              <a:ext cx="28244" cy="71038"/>
            </a:xfrm>
            <a:custGeom>
              <a:avLst/>
              <a:gdLst>
                <a:gd name="T0" fmla="*/ 11 w 30"/>
                <a:gd name="T1" fmla="*/ 57 h 76"/>
                <a:gd name="T2" fmla="*/ 15 w 30"/>
                <a:gd name="T3" fmla="*/ 72 h 76"/>
                <a:gd name="T4" fmla="*/ 27 w 30"/>
                <a:gd name="T5" fmla="*/ 46 h 76"/>
                <a:gd name="T6" fmla="*/ 20 w 30"/>
                <a:gd name="T7" fmla="*/ 31 h 76"/>
                <a:gd name="T8" fmla="*/ 19 w 30"/>
                <a:gd name="T9" fmla="*/ 19 h 76"/>
                <a:gd name="T10" fmla="*/ 11 w 30"/>
                <a:gd name="T11" fmla="*/ 5 h 76"/>
                <a:gd name="T12" fmla="*/ 3 w 30"/>
                <a:gd name="T13" fmla="*/ 32 h 76"/>
                <a:gd name="T14" fmla="*/ 11 w 30"/>
                <a:gd name="T15" fmla="*/ 5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76">
                  <a:moveTo>
                    <a:pt x="11" y="57"/>
                  </a:moveTo>
                  <a:cubicBezTo>
                    <a:pt x="1" y="60"/>
                    <a:pt x="5" y="76"/>
                    <a:pt x="15" y="72"/>
                  </a:cubicBezTo>
                  <a:cubicBezTo>
                    <a:pt x="26" y="69"/>
                    <a:pt x="30" y="57"/>
                    <a:pt x="27" y="46"/>
                  </a:cubicBezTo>
                  <a:cubicBezTo>
                    <a:pt x="26" y="41"/>
                    <a:pt x="22" y="35"/>
                    <a:pt x="20" y="31"/>
                  </a:cubicBezTo>
                  <a:cubicBezTo>
                    <a:pt x="18" y="28"/>
                    <a:pt x="15" y="21"/>
                    <a:pt x="19" y="19"/>
                  </a:cubicBezTo>
                  <a:cubicBezTo>
                    <a:pt x="28" y="13"/>
                    <a:pt x="20" y="0"/>
                    <a:pt x="11" y="5"/>
                  </a:cubicBezTo>
                  <a:cubicBezTo>
                    <a:pt x="2" y="11"/>
                    <a:pt x="0" y="22"/>
                    <a:pt x="3" y="32"/>
                  </a:cubicBezTo>
                  <a:cubicBezTo>
                    <a:pt x="5" y="36"/>
                    <a:pt x="18" y="55"/>
                    <a:pt x="11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j-ea"/>
                <a:ea typeface="+mj-ea"/>
              </a:endParaRPr>
            </a:p>
          </p:txBody>
        </p:sp>
      </p:grpSp>
      <p:sp>
        <p:nvSpPr>
          <p:cNvPr id="24" name="圆角矩形 23"/>
          <p:cNvSpPr/>
          <p:nvPr/>
        </p:nvSpPr>
        <p:spPr>
          <a:xfrm>
            <a:off x="6161354" y="3388409"/>
            <a:ext cx="5262295" cy="1363532"/>
          </a:xfrm>
          <a:prstGeom prst="roundRect">
            <a:avLst>
              <a:gd name="adj" fmla="val 0"/>
            </a:avLst>
          </a:prstGeom>
          <a:solidFill>
            <a:srgbClr val="018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TextBox 12"/>
          <p:cNvSpPr txBox="1"/>
          <p:nvPr/>
        </p:nvSpPr>
        <p:spPr>
          <a:xfrm>
            <a:off x="8247460" y="3747010"/>
            <a:ext cx="2437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单击添加文字内容</a:t>
            </a:r>
            <a:endParaRPr lang="en-US" altLang="zh-CN" sz="18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单击添加文字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内容</a:t>
            </a:r>
            <a:endParaRPr lang="en-US" altLang="zh-CN" sz="18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TextBox 11"/>
          <p:cNvSpPr txBox="1"/>
          <p:nvPr/>
        </p:nvSpPr>
        <p:spPr>
          <a:xfrm>
            <a:off x="7004386" y="4095285"/>
            <a:ext cx="13681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7344259" y="3597197"/>
            <a:ext cx="688407" cy="444766"/>
            <a:chOff x="9042206" y="4378570"/>
            <a:chExt cx="435156" cy="281146"/>
          </a:xfrm>
          <a:solidFill>
            <a:schemeClr val="bg1"/>
          </a:solidFill>
        </p:grpSpPr>
        <p:sp>
          <p:nvSpPr>
            <p:cNvPr id="28" name="Freeform 23"/>
            <p:cNvSpPr>
              <a:spLocks noEditPoints="1"/>
            </p:cNvSpPr>
            <p:nvPr/>
          </p:nvSpPr>
          <p:spPr bwMode="auto">
            <a:xfrm>
              <a:off x="9042206" y="4378570"/>
              <a:ext cx="232073" cy="232073"/>
            </a:xfrm>
            <a:custGeom>
              <a:avLst/>
              <a:gdLst>
                <a:gd name="T0" fmla="*/ 100 w 200"/>
                <a:gd name="T1" fmla="*/ 14 h 200"/>
                <a:gd name="T2" fmla="*/ 109 w 200"/>
                <a:gd name="T3" fmla="*/ 15 h 200"/>
                <a:gd name="T4" fmla="*/ 114 w 200"/>
                <a:gd name="T5" fmla="*/ 0 h 200"/>
                <a:gd name="T6" fmla="*/ 144 w 200"/>
                <a:gd name="T7" fmla="*/ 10 h 200"/>
                <a:gd name="T8" fmla="*/ 140 w 200"/>
                <a:gd name="T9" fmla="*/ 24 h 200"/>
                <a:gd name="T10" fmla="*/ 167 w 200"/>
                <a:gd name="T11" fmla="*/ 47 h 200"/>
                <a:gd name="T12" fmla="*/ 180 w 200"/>
                <a:gd name="T13" fmla="*/ 40 h 200"/>
                <a:gd name="T14" fmla="*/ 195 w 200"/>
                <a:gd name="T15" fmla="*/ 67 h 200"/>
                <a:gd name="T16" fmla="*/ 182 w 200"/>
                <a:gd name="T17" fmla="*/ 74 h 200"/>
                <a:gd name="T18" fmla="*/ 185 w 200"/>
                <a:gd name="T19" fmla="*/ 110 h 200"/>
                <a:gd name="T20" fmla="*/ 200 w 200"/>
                <a:gd name="T21" fmla="*/ 114 h 200"/>
                <a:gd name="T22" fmla="*/ 191 w 200"/>
                <a:gd name="T23" fmla="*/ 144 h 200"/>
                <a:gd name="T24" fmla="*/ 176 w 200"/>
                <a:gd name="T25" fmla="*/ 140 h 200"/>
                <a:gd name="T26" fmla="*/ 154 w 200"/>
                <a:gd name="T27" fmla="*/ 168 h 200"/>
                <a:gd name="T28" fmla="*/ 161 w 200"/>
                <a:gd name="T29" fmla="*/ 181 h 200"/>
                <a:gd name="T30" fmla="*/ 133 w 200"/>
                <a:gd name="T31" fmla="*/ 196 h 200"/>
                <a:gd name="T32" fmla="*/ 126 w 200"/>
                <a:gd name="T33" fmla="*/ 182 h 200"/>
                <a:gd name="T34" fmla="*/ 100 w 200"/>
                <a:gd name="T35" fmla="*/ 186 h 200"/>
                <a:gd name="T36" fmla="*/ 100 w 200"/>
                <a:gd name="T37" fmla="*/ 164 h 200"/>
                <a:gd name="T38" fmla="*/ 161 w 200"/>
                <a:gd name="T39" fmla="*/ 119 h 200"/>
                <a:gd name="T40" fmla="*/ 118 w 200"/>
                <a:gd name="T41" fmla="*/ 39 h 200"/>
                <a:gd name="T42" fmla="*/ 100 w 200"/>
                <a:gd name="T43" fmla="*/ 37 h 200"/>
                <a:gd name="T44" fmla="*/ 100 w 200"/>
                <a:gd name="T45" fmla="*/ 14 h 200"/>
                <a:gd name="T46" fmla="*/ 46 w 200"/>
                <a:gd name="T47" fmla="*/ 33 h 200"/>
                <a:gd name="T48" fmla="*/ 39 w 200"/>
                <a:gd name="T49" fmla="*/ 20 h 200"/>
                <a:gd name="T50" fmla="*/ 67 w 200"/>
                <a:gd name="T51" fmla="*/ 5 h 200"/>
                <a:gd name="T52" fmla="*/ 74 w 200"/>
                <a:gd name="T53" fmla="*/ 18 h 200"/>
                <a:gd name="T54" fmla="*/ 100 w 200"/>
                <a:gd name="T55" fmla="*/ 14 h 200"/>
                <a:gd name="T56" fmla="*/ 100 w 200"/>
                <a:gd name="T57" fmla="*/ 37 h 200"/>
                <a:gd name="T58" fmla="*/ 39 w 200"/>
                <a:gd name="T59" fmla="*/ 82 h 200"/>
                <a:gd name="T60" fmla="*/ 81 w 200"/>
                <a:gd name="T61" fmla="*/ 161 h 200"/>
                <a:gd name="T62" fmla="*/ 81 w 200"/>
                <a:gd name="T63" fmla="*/ 161 h 200"/>
                <a:gd name="T64" fmla="*/ 100 w 200"/>
                <a:gd name="T65" fmla="*/ 164 h 200"/>
                <a:gd name="T66" fmla="*/ 100 w 200"/>
                <a:gd name="T67" fmla="*/ 186 h 200"/>
                <a:gd name="T68" fmla="*/ 90 w 200"/>
                <a:gd name="T69" fmla="*/ 186 h 200"/>
                <a:gd name="T70" fmla="*/ 86 w 200"/>
                <a:gd name="T71" fmla="*/ 200 h 200"/>
                <a:gd name="T72" fmla="*/ 56 w 200"/>
                <a:gd name="T73" fmla="*/ 191 h 200"/>
                <a:gd name="T74" fmla="*/ 60 w 200"/>
                <a:gd name="T75" fmla="*/ 177 h 200"/>
                <a:gd name="T76" fmla="*/ 33 w 200"/>
                <a:gd name="T77" fmla="*/ 154 h 200"/>
                <a:gd name="T78" fmla="*/ 19 w 200"/>
                <a:gd name="T79" fmla="*/ 161 h 200"/>
                <a:gd name="T80" fmla="*/ 5 w 200"/>
                <a:gd name="T81" fmla="*/ 133 h 200"/>
                <a:gd name="T82" fmla="*/ 18 w 200"/>
                <a:gd name="T83" fmla="*/ 126 h 200"/>
                <a:gd name="T84" fmla="*/ 14 w 200"/>
                <a:gd name="T85" fmla="*/ 91 h 200"/>
                <a:gd name="T86" fmla="*/ 0 w 200"/>
                <a:gd name="T87" fmla="*/ 86 h 200"/>
                <a:gd name="T88" fmla="*/ 9 w 200"/>
                <a:gd name="T89" fmla="*/ 56 h 200"/>
                <a:gd name="T90" fmla="*/ 23 w 200"/>
                <a:gd name="T91" fmla="*/ 61 h 200"/>
                <a:gd name="T92" fmla="*/ 46 w 200"/>
                <a:gd name="T93" fmla="*/ 3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0" h="200">
                  <a:moveTo>
                    <a:pt x="100" y="14"/>
                  </a:moveTo>
                  <a:cubicBezTo>
                    <a:pt x="103" y="14"/>
                    <a:pt x="106" y="14"/>
                    <a:pt x="109" y="15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44" y="10"/>
                    <a:pt x="144" y="10"/>
                    <a:pt x="144" y="10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50" y="29"/>
                    <a:pt x="160" y="37"/>
                    <a:pt x="167" y="47"/>
                  </a:cubicBezTo>
                  <a:cubicBezTo>
                    <a:pt x="180" y="40"/>
                    <a:pt x="180" y="40"/>
                    <a:pt x="180" y="40"/>
                  </a:cubicBezTo>
                  <a:cubicBezTo>
                    <a:pt x="195" y="67"/>
                    <a:pt x="195" y="67"/>
                    <a:pt x="195" y="67"/>
                  </a:cubicBezTo>
                  <a:cubicBezTo>
                    <a:pt x="182" y="74"/>
                    <a:pt x="182" y="74"/>
                    <a:pt x="182" y="74"/>
                  </a:cubicBezTo>
                  <a:cubicBezTo>
                    <a:pt x="186" y="86"/>
                    <a:pt x="187" y="98"/>
                    <a:pt x="185" y="110"/>
                  </a:cubicBezTo>
                  <a:cubicBezTo>
                    <a:pt x="200" y="114"/>
                    <a:pt x="200" y="114"/>
                    <a:pt x="200" y="114"/>
                  </a:cubicBezTo>
                  <a:cubicBezTo>
                    <a:pt x="191" y="144"/>
                    <a:pt x="191" y="144"/>
                    <a:pt x="191" y="144"/>
                  </a:cubicBezTo>
                  <a:cubicBezTo>
                    <a:pt x="176" y="140"/>
                    <a:pt x="176" y="140"/>
                    <a:pt x="176" y="140"/>
                  </a:cubicBezTo>
                  <a:cubicBezTo>
                    <a:pt x="171" y="151"/>
                    <a:pt x="163" y="160"/>
                    <a:pt x="154" y="168"/>
                  </a:cubicBezTo>
                  <a:cubicBezTo>
                    <a:pt x="161" y="181"/>
                    <a:pt x="161" y="181"/>
                    <a:pt x="161" y="181"/>
                  </a:cubicBezTo>
                  <a:cubicBezTo>
                    <a:pt x="133" y="196"/>
                    <a:pt x="133" y="196"/>
                    <a:pt x="133" y="196"/>
                  </a:cubicBezTo>
                  <a:cubicBezTo>
                    <a:pt x="126" y="182"/>
                    <a:pt x="126" y="182"/>
                    <a:pt x="126" y="182"/>
                  </a:cubicBezTo>
                  <a:cubicBezTo>
                    <a:pt x="118" y="185"/>
                    <a:pt x="109" y="186"/>
                    <a:pt x="100" y="186"/>
                  </a:cubicBezTo>
                  <a:cubicBezTo>
                    <a:pt x="100" y="164"/>
                    <a:pt x="100" y="164"/>
                    <a:pt x="100" y="164"/>
                  </a:cubicBezTo>
                  <a:cubicBezTo>
                    <a:pt x="127" y="164"/>
                    <a:pt x="152" y="146"/>
                    <a:pt x="161" y="119"/>
                  </a:cubicBezTo>
                  <a:cubicBezTo>
                    <a:pt x="171" y="85"/>
                    <a:pt x="152" y="50"/>
                    <a:pt x="118" y="39"/>
                  </a:cubicBezTo>
                  <a:cubicBezTo>
                    <a:pt x="112" y="38"/>
                    <a:pt x="106" y="37"/>
                    <a:pt x="100" y="37"/>
                  </a:cubicBezTo>
                  <a:lnTo>
                    <a:pt x="100" y="14"/>
                  </a:lnTo>
                  <a:close/>
                  <a:moveTo>
                    <a:pt x="46" y="33"/>
                  </a:moveTo>
                  <a:cubicBezTo>
                    <a:pt x="39" y="20"/>
                    <a:pt x="39" y="20"/>
                    <a:pt x="39" y="20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74" y="18"/>
                    <a:pt x="74" y="18"/>
                    <a:pt x="74" y="18"/>
                  </a:cubicBezTo>
                  <a:cubicBezTo>
                    <a:pt x="82" y="16"/>
                    <a:pt x="91" y="14"/>
                    <a:pt x="100" y="14"/>
                  </a:cubicBezTo>
                  <a:cubicBezTo>
                    <a:pt x="100" y="37"/>
                    <a:pt x="100" y="37"/>
                    <a:pt x="100" y="37"/>
                  </a:cubicBezTo>
                  <a:cubicBezTo>
                    <a:pt x="73" y="37"/>
                    <a:pt x="47" y="54"/>
                    <a:pt x="39" y="82"/>
                  </a:cubicBezTo>
                  <a:cubicBezTo>
                    <a:pt x="29" y="115"/>
                    <a:pt x="48" y="151"/>
                    <a:pt x="81" y="161"/>
                  </a:cubicBezTo>
                  <a:cubicBezTo>
                    <a:pt x="81" y="161"/>
                    <a:pt x="81" y="161"/>
                    <a:pt x="81" y="161"/>
                  </a:cubicBezTo>
                  <a:cubicBezTo>
                    <a:pt x="88" y="163"/>
                    <a:pt x="94" y="164"/>
                    <a:pt x="100" y="164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97" y="186"/>
                    <a:pt x="94" y="186"/>
                    <a:pt x="90" y="186"/>
                  </a:cubicBezTo>
                  <a:cubicBezTo>
                    <a:pt x="86" y="200"/>
                    <a:pt x="86" y="200"/>
                    <a:pt x="86" y="200"/>
                  </a:cubicBezTo>
                  <a:cubicBezTo>
                    <a:pt x="56" y="191"/>
                    <a:pt x="56" y="191"/>
                    <a:pt x="56" y="191"/>
                  </a:cubicBezTo>
                  <a:cubicBezTo>
                    <a:pt x="60" y="177"/>
                    <a:pt x="60" y="177"/>
                    <a:pt x="60" y="177"/>
                  </a:cubicBezTo>
                  <a:cubicBezTo>
                    <a:pt x="49" y="171"/>
                    <a:pt x="40" y="163"/>
                    <a:pt x="33" y="154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5" y="133"/>
                    <a:pt x="5" y="133"/>
                    <a:pt x="5" y="133"/>
                  </a:cubicBezTo>
                  <a:cubicBezTo>
                    <a:pt x="18" y="126"/>
                    <a:pt x="18" y="126"/>
                    <a:pt x="18" y="126"/>
                  </a:cubicBezTo>
                  <a:cubicBezTo>
                    <a:pt x="14" y="115"/>
                    <a:pt x="13" y="103"/>
                    <a:pt x="14" y="91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9" y="50"/>
                    <a:pt x="37" y="40"/>
                    <a:pt x="46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9152895" y="4500748"/>
              <a:ext cx="158968" cy="158968"/>
            </a:xfrm>
            <a:custGeom>
              <a:avLst/>
              <a:gdLst>
                <a:gd name="T0" fmla="*/ 121 w 137"/>
                <a:gd name="T1" fmla="*/ 96 h 137"/>
                <a:gd name="T2" fmla="*/ 129 w 137"/>
                <a:gd name="T3" fmla="*/ 102 h 137"/>
                <a:gd name="T4" fmla="*/ 113 w 137"/>
                <a:gd name="T5" fmla="*/ 122 h 137"/>
                <a:gd name="T6" fmla="*/ 105 w 137"/>
                <a:gd name="T7" fmla="*/ 115 h 137"/>
                <a:gd name="T8" fmla="*/ 86 w 137"/>
                <a:gd name="T9" fmla="*/ 125 h 137"/>
                <a:gd name="T10" fmla="*/ 87 w 137"/>
                <a:gd name="T11" fmla="*/ 135 h 137"/>
                <a:gd name="T12" fmla="*/ 69 w 137"/>
                <a:gd name="T13" fmla="*/ 136 h 137"/>
                <a:gd name="T14" fmla="*/ 69 w 137"/>
                <a:gd name="T15" fmla="*/ 108 h 137"/>
                <a:gd name="T16" fmla="*/ 99 w 137"/>
                <a:gd name="T17" fmla="*/ 94 h 137"/>
                <a:gd name="T18" fmla="*/ 94 w 137"/>
                <a:gd name="T19" fmla="*/ 38 h 137"/>
                <a:gd name="T20" fmla="*/ 94 w 137"/>
                <a:gd name="T21" fmla="*/ 38 h 137"/>
                <a:gd name="T22" fmla="*/ 80 w 137"/>
                <a:gd name="T23" fmla="*/ 31 h 137"/>
                <a:gd name="T24" fmla="*/ 69 w 137"/>
                <a:gd name="T25" fmla="*/ 29 h 137"/>
                <a:gd name="T26" fmla="*/ 69 w 137"/>
                <a:gd name="T27" fmla="*/ 1 h 137"/>
                <a:gd name="T28" fmla="*/ 76 w 137"/>
                <a:gd name="T29" fmla="*/ 0 h 137"/>
                <a:gd name="T30" fmla="*/ 76 w 137"/>
                <a:gd name="T31" fmla="*/ 10 h 137"/>
                <a:gd name="T32" fmla="*/ 96 w 137"/>
                <a:gd name="T33" fmla="*/ 16 h 137"/>
                <a:gd name="T34" fmla="*/ 103 w 137"/>
                <a:gd name="T35" fmla="*/ 9 h 137"/>
                <a:gd name="T36" fmla="*/ 122 w 137"/>
                <a:gd name="T37" fmla="*/ 25 h 137"/>
                <a:gd name="T38" fmla="*/ 115 w 137"/>
                <a:gd name="T39" fmla="*/ 33 h 137"/>
                <a:gd name="T40" fmla="*/ 125 w 137"/>
                <a:gd name="T41" fmla="*/ 51 h 137"/>
                <a:gd name="T42" fmla="*/ 135 w 137"/>
                <a:gd name="T43" fmla="*/ 50 h 137"/>
                <a:gd name="T44" fmla="*/ 137 w 137"/>
                <a:gd name="T45" fmla="*/ 75 h 137"/>
                <a:gd name="T46" fmla="*/ 127 w 137"/>
                <a:gd name="T47" fmla="*/ 76 h 137"/>
                <a:gd name="T48" fmla="*/ 121 w 137"/>
                <a:gd name="T49" fmla="*/ 96 h 137"/>
                <a:gd name="T50" fmla="*/ 69 w 137"/>
                <a:gd name="T51" fmla="*/ 136 h 137"/>
                <a:gd name="T52" fmla="*/ 62 w 137"/>
                <a:gd name="T53" fmla="*/ 137 h 137"/>
                <a:gd name="T54" fmla="*/ 61 w 137"/>
                <a:gd name="T55" fmla="*/ 127 h 137"/>
                <a:gd name="T56" fmla="*/ 42 w 137"/>
                <a:gd name="T57" fmla="*/ 121 h 137"/>
                <a:gd name="T58" fmla="*/ 35 w 137"/>
                <a:gd name="T59" fmla="*/ 128 h 137"/>
                <a:gd name="T60" fmla="*/ 16 w 137"/>
                <a:gd name="T61" fmla="*/ 112 h 137"/>
                <a:gd name="T62" fmla="*/ 22 w 137"/>
                <a:gd name="T63" fmla="*/ 104 h 137"/>
                <a:gd name="T64" fmla="*/ 13 w 137"/>
                <a:gd name="T65" fmla="*/ 86 h 137"/>
                <a:gd name="T66" fmla="*/ 3 w 137"/>
                <a:gd name="T67" fmla="*/ 87 h 137"/>
                <a:gd name="T68" fmla="*/ 0 w 137"/>
                <a:gd name="T69" fmla="*/ 62 h 137"/>
                <a:gd name="T70" fmla="*/ 11 w 137"/>
                <a:gd name="T71" fmla="*/ 61 h 137"/>
                <a:gd name="T72" fmla="*/ 17 w 137"/>
                <a:gd name="T73" fmla="*/ 41 h 137"/>
                <a:gd name="T74" fmla="*/ 9 w 137"/>
                <a:gd name="T75" fmla="*/ 35 h 137"/>
                <a:gd name="T76" fmla="*/ 25 w 137"/>
                <a:gd name="T77" fmla="*/ 15 h 137"/>
                <a:gd name="T78" fmla="*/ 33 w 137"/>
                <a:gd name="T79" fmla="*/ 22 h 137"/>
                <a:gd name="T80" fmla="*/ 51 w 137"/>
                <a:gd name="T81" fmla="*/ 12 h 137"/>
                <a:gd name="T82" fmla="*/ 50 w 137"/>
                <a:gd name="T83" fmla="*/ 2 h 137"/>
                <a:gd name="T84" fmla="*/ 69 w 137"/>
                <a:gd name="T85" fmla="*/ 1 h 137"/>
                <a:gd name="T86" fmla="*/ 69 w 137"/>
                <a:gd name="T87" fmla="*/ 29 h 137"/>
                <a:gd name="T88" fmla="*/ 39 w 137"/>
                <a:gd name="T89" fmla="*/ 43 h 137"/>
                <a:gd name="T90" fmla="*/ 44 w 137"/>
                <a:gd name="T91" fmla="*/ 99 h 137"/>
                <a:gd name="T92" fmla="*/ 57 w 137"/>
                <a:gd name="T93" fmla="*/ 106 h 137"/>
                <a:gd name="T94" fmla="*/ 69 w 137"/>
                <a:gd name="T95" fmla="*/ 108 h 137"/>
                <a:gd name="T96" fmla="*/ 69 w 137"/>
                <a:gd name="T97" fmla="*/ 13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7" h="137">
                  <a:moveTo>
                    <a:pt x="121" y="96"/>
                  </a:moveTo>
                  <a:cubicBezTo>
                    <a:pt x="129" y="102"/>
                    <a:pt x="129" y="102"/>
                    <a:pt x="129" y="102"/>
                  </a:cubicBezTo>
                  <a:cubicBezTo>
                    <a:pt x="113" y="122"/>
                    <a:pt x="113" y="122"/>
                    <a:pt x="113" y="122"/>
                  </a:cubicBezTo>
                  <a:cubicBezTo>
                    <a:pt x="105" y="115"/>
                    <a:pt x="105" y="115"/>
                    <a:pt x="105" y="115"/>
                  </a:cubicBezTo>
                  <a:cubicBezTo>
                    <a:pt x="99" y="119"/>
                    <a:pt x="93" y="123"/>
                    <a:pt x="86" y="125"/>
                  </a:cubicBezTo>
                  <a:cubicBezTo>
                    <a:pt x="87" y="135"/>
                    <a:pt x="87" y="135"/>
                    <a:pt x="87" y="135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69" y="108"/>
                    <a:pt x="69" y="108"/>
                    <a:pt x="69" y="108"/>
                  </a:cubicBezTo>
                  <a:cubicBezTo>
                    <a:pt x="80" y="108"/>
                    <a:pt x="91" y="103"/>
                    <a:pt x="99" y="94"/>
                  </a:cubicBezTo>
                  <a:cubicBezTo>
                    <a:pt x="113" y="77"/>
                    <a:pt x="111" y="52"/>
                    <a:pt x="94" y="38"/>
                  </a:cubicBezTo>
                  <a:cubicBezTo>
                    <a:pt x="94" y="38"/>
                    <a:pt x="94" y="38"/>
                    <a:pt x="94" y="38"/>
                  </a:cubicBezTo>
                  <a:cubicBezTo>
                    <a:pt x="90" y="35"/>
                    <a:pt x="85" y="32"/>
                    <a:pt x="80" y="31"/>
                  </a:cubicBezTo>
                  <a:cubicBezTo>
                    <a:pt x="77" y="30"/>
                    <a:pt x="73" y="29"/>
                    <a:pt x="69" y="29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83" y="11"/>
                    <a:pt x="90" y="13"/>
                    <a:pt x="96" y="16"/>
                  </a:cubicBezTo>
                  <a:cubicBezTo>
                    <a:pt x="103" y="9"/>
                    <a:pt x="103" y="9"/>
                    <a:pt x="103" y="9"/>
                  </a:cubicBezTo>
                  <a:cubicBezTo>
                    <a:pt x="122" y="25"/>
                    <a:pt x="122" y="25"/>
                    <a:pt x="122" y="25"/>
                  </a:cubicBezTo>
                  <a:cubicBezTo>
                    <a:pt x="115" y="33"/>
                    <a:pt x="115" y="33"/>
                    <a:pt x="115" y="33"/>
                  </a:cubicBezTo>
                  <a:cubicBezTo>
                    <a:pt x="120" y="38"/>
                    <a:pt x="123" y="44"/>
                    <a:pt x="125" y="51"/>
                  </a:cubicBezTo>
                  <a:cubicBezTo>
                    <a:pt x="135" y="50"/>
                    <a:pt x="135" y="50"/>
                    <a:pt x="135" y="50"/>
                  </a:cubicBezTo>
                  <a:cubicBezTo>
                    <a:pt x="137" y="75"/>
                    <a:pt x="137" y="75"/>
                    <a:pt x="137" y="75"/>
                  </a:cubicBezTo>
                  <a:cubicBezTo>
                    <a:pt x="127" y="76"/>
                    <a:pt x="127" y="76"/>
                    <a:pt x="127" y="76"/>
                  </a:cubicBezTo>
                  <a:cubicBezTo>
                    <a:pt x="126" y="83"/>
                    <a:pt x="124" y="90"/>
                    <a:pt x="121" y="96"/>
                  </a:cubicBezTo>
                  <a:close/>
                  <a:moveTo>
                    <a:pt x="69" y="136"/>
                  </a:moveTo>
                  <a:cubicBezTo>
                    <a:pt x="62" y="137"/>
                    <a:pt x="62" y="137"/>
                    <a:pt x="62" y="137"/>
                  </a:cubicBezTo>
                  <a:cubicBezTo>
                    <a:pt x="61" y="127"/>
                    <a:pt x="61" y="127"/>
                    <a:pt x="61" y="127"/>
                  </a:cubicBezTo>
                  <a:cubicBezTo>
                    <a:pt x="54" y="126"/>
                    <a:pt x="48" y="124"/>
                    <a:pt x="42" y="121"/>
                  </a:cubicBezTo>
                  <a:cubicBezTo>
                    <a:pt x="35" y="128"/>
                    <a:pt x="35" y="128"/>
                    <a:pt x="35" y="128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18" y="99"/>
                    <a:pt x="15" y="93"/>
                    <a:pt x="13" y="86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2" y="54"/>
                    <a:pt x="14" y="47"/>
                    <a:pt x="17" y="41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9" y="18"/>
                    <a:pt x="45" y="14"/>
                    <a:pt x="51" y="1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9" y="29"/>
                    <a:pt x="69" y="29"/>
                    <a:pt x="69" y="29"/>
                  </a:cubicBezTo>
                  <a:cubicBezTo>
                    <a:pt x="57" y="29"/>
                    <a:pt x="46" y="34"/>
                    <a:pt x="39" y="43"/>
                  </a:cubicBezTo>
                  <a:cubicBezTo>
                    <a:pt x="25" y="60"/>
                    <a:pt x="27" y="85"/>
                    <a:pt x="44" y="99"/>
                  </a:cubicBezTo>
                  <a:cubicBezTo>
                    <a:pt x="48" y="102"/>
                    <a:pt x="52" y="105"/>
                    <a:pt x="57" y="106"/>
                  </a:cubicBezTo>
                  <a:cubicBezTo>
                    <a:pt x="61" y="107"/>
                    <a:pt x="65" y="108"/>
                    <a:pt x="69" y="108"/>
                  </a:cubicBezTo>
                  <a:lnTo>
                    <a:pt x="69" y="1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30" name="Freeform 209"/>
            <p:cNvSpPr>
              <a:spLocks noEditPoints="1"/>
            </p:cNvSpPr>
            <p:nvPr/>
          </p:nvSpPr>
          <p:spPr bwMode="auto">
            <a:xfrm>
              <a:off x="9311323" y="4431989"/>
              <a:ext cx="166039" cy="166039"/>
            </a:xfrm>
            <a:custGeom>
              <a:avLst/>
              <a:gdLst>
                <a:gd name="T0" fmla="*/ 155 w 176"/>
                <a:gd name="T1" fmla="*/ 123 h 176"/>
                <a:gd name="T2" fmla="*/ 165 w 176"/>
                <a:gd name="T3" fmla="*/ 132 h 176"/>
                <a:gd name="T4" fmla="*/ 144 w 176"/>
                <a:gd name="T5" fmla="*/ 157 h 176"/>
                <a:gd name="T6" fmla="*/ 134 w 176"/>
                <a:gd name="T7" fmla="*/ 148 h 176"/>
                <a:gd name="T8" fmla="*/ 111 w 176"/>
                <a:gd name="T9" fmla="*/ 160 h 176"/>
                <a:gd name="T10" fmla="*/ 112 w 176"/>
                <a:gd name="T11" fmla="*/ 173 h 176"/>
                <a:gd name="T12" fmla="*/ 88 w 176"/>
                <a:gd name="T13" fmla="*/ 176 h 176"/>
                <a:gd name="T14" fmla="*/ 88 w 176"/>
                <a:gd name="T15" fmla="*/ 139 h 176"/>
                <a:gd name="T16" fmla="*/ 127 w 176"/>
                <a:gd name="T17" fmla="*/ 121 h 176"/>
                <a:gd name="T18" fmla="*/ 121 w 176"/>
                <a:gd name="T19" fmla="*/ 49 h 176"/>
                <a:gd name="T20" fmla="*/ 121 w 176"/>
                <a:gd name="T21" fmla="*/ 49 h 176"/>
                <a:gd name="T22" fmla="*/ 103 w 176"/>
                <a:gd name="T23" fmla="*/ 40 h 176"/>
                <a:gd name="T24" fmla="*/ 88 w 176"/>
                <a:gd name="T25" fmla="*/ 37 h 176"/>
                <a:gd name="T26" fmla="*/ 88 w 176"/>
                <a:gd name="T27" fmla="*/ 1 h 176"/>
                <a:gd name="T28" fmla="*/ 97 w 176"/>
                <a:gd name="T29" fmla="*/ 0 h 176"/>
                <a:gd name="T30" fmla="*/ 98 w 176"/>
                <a:gd name="T31" fmla="*/ 13 h 176"/>
                <a:gd name="T32" fmla="*/ 123 w 176"/>
                <a:gd name="T33" fmla="*/ 21 h 176"/>
                <a:gd name="T34" fmla="*/ 132 w 176"/>
                <a:gd name="T35" fmla="*/ 11 h 176"/>
                <a:gd name="T36" fmla="*/ 156 w 176"/>
                <a:gd name="T37" fmla="*/ 32 h 176"/>
                <a:gd name="T38" fmla="*/ 148 w 176"/>
                <a:gd name="T39" fmla="*/ 42 h 176"/>
                <a:gd name="T40" fmla="*/ 160 w 176"/>
                <a:gd name="T41" fmla="*/ 66 h 176"/>
                <a:gd name="T42" fmla="*/ 173 w 176"/>
                <a:gd name="T43" fmla="*/ 64 h 176"/>
                <a:gd name="T44" fmla="*/ 176 w 176"/>
                <a:gd name="T45" fmla="*/ 97 h 176"/>
                <a:gd name="T46" fmla="*/ 163 w 176"/>
                <a:gd name="T47" fmla="*/ 98 h 176"/>
                <a:gd name="T48" fmla="*/ 155 w 176"/>
                <a:gd name="T49" fmla="*/ 123 h 176"/>
                <a:gd name="T50" fmla="*/ 88 w 176"/>
                <a:gd name="T51" fmla="*/ 176 h 176"/>
                <a:gd name="T52" fmla="*/ 79 w 176"/>
                <a:gd name="T53" fmla="*/ 176 h 176"/>
                <a:gd name="T54" fmla="*/ 78 w 176"/>
                <a:gd name="T55" fmla="*/ 163 h 176"/>
                <a:gd name="T56" fmla="*/ 53 w 176"/>
                <a:gd name="T57" fmla="*/ 155 h 176"/>
                <a:gd name="T58" fmla="*/ 45 w 176"/>
                <a:gd name="T59" fmla="*/ 165 h 176"/>
                <a:gd name="T60" fmla="*/ 20 w 176"/>
                <a:gd name="T61" fmla="*/ 144 h 176"/>
                <a:gd name="T62" fmla="*/ 28 w 176"/>
                <a:gd name="T63" fmla="*/ 134 h 176"/>
                <a:gd name="T64" fmla="*/ 16 w 176"/>
                <a:gd name="T65" fmla="*/ 111 h 176"/>
                <a:gd name="T66" fmla="*/ 3 w 176"/>
                <a:gd name="T67" fmla="*/ 112 h 176"/>
                <a:gd name="T68" fmla="*/ 0 w 176"/>
                <a:gd name="T69" fmla="*/ 80 h 176"/>
                <a:gd name="T70" fmla="*/ 13 w 176"/>
                <a:gd name="T71" fmla="*/ 78 h 176"/>
                <a:gd name="T72" fmla="*/ 21 w 176"/>
                <a:gd name="T73" fmla="*/ 53 h 176"/>
                <a:gd name="T74" fmla="*/ 11 w 176"/>
                <a:gd name="T75" fmla="*/ 45 h 176"/>
                <a:gd name="T76" fmla="*/ 32 w 176"/>
                <a:gd name="T77" fmla="*/ 20 h 176"/>
                <a:gd name="T78" fmla="*/ 42 w 176"/>
                <a:gd name="T79" fmla="*/ 28 h 176"/>
                <a:gd name="T80" fmla="*/ 65 w 176"/>
                <a:gd name="T81" fmla="*/ 16 h 176"/>
                <a:gd name="T82" fmla="*/ 64 w 176"/>
                <a:gd name="T83" fmla="*/ 3 h 176"/>
                <a:gd name="T84" fmla="*/ 88 w 176"/>
                <a:gd name="T85" fmla="*/ 1 h 176"/>
                <a:gd name="T86" fmla="*/ 88 w 176"/>
                <a:gd name="T87" fmla="*/ 37 h 176"/>
                <a:gd name="T88" fmla="*/ 49 w 176"/>
                <a:gd name="T89" fmla="*/ 56 h 176"/>
                <a:gd name="T90" fmla="*/ 55 w 176"/>
                <a:gd name="T91" fmla="*/ 127 h 176"/>
                <a:gd name="T92" fmla="*/ 73 w 176"/>
                <a:gd name="T93" fmla="*/ 137 h 176"/>
                <a:gd name="T94" fmla="*/ 88 w 176"/>
                <a:gd name="T95" fmla="*/ 139 h 176"/>
                <a:gd name="T96" fmla="*/ 88 w 176"/>
                <a:gd name="T97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6" h="176">
                  <a:moveTo>
                    <a:pt x="155" y="123"/>
                  </a:moveTo>
                  <a:cubicBezTo>
                    <a:pt x="165" y="132"/>
                    <a:pt x="165" y="132"/>
                    <a:pt x="165" y="132"/>
                  </a:cubicBezTo>
                  <a:cubicBezTo>
                    <a:pt x="144" y="157"/>
                    <a:pt x="144" y="157"/>
                    <a:pt x="144" y="157"/>
                  </a:cubicBezTo>
                  <a:cubicBezTo>
                    <a:pt x="134" y="148"/>
                    <a:pt x="134" y="148"/>
                    <a:pt x="134" y="148"/>
                  </a:cubicBezTo>
                  <a:cubicBezTo>
                    <a:pt x="127" y="154"/>
                    <a:pt x="119" y="158"/>
                    <a:pt x="111" y="160"/>
                  </a:cubicBezTo>
                  <a:cubicBezTo>
                    <a:pt x="112" y="173"/>
                    <a:pt x="112" y="173"/>
                    <a:pt x="112" y="173"/>
                  </a:cubicBezTo>
                  <a:cubicBezTo>
                    <a:pt x="88" y="176"/>
                    <a:pt x="88" y="176"/>
                    <a:pt x="88" y="176"/>
                  </a:cubicBezTo>
                  <a:cubicBezTo>
                    <a:pt x="88" y="139"/>
                    <a:pt x="88" y="139"/>
                    <a:pt x="88" y="139"/>
                  </a:cubicBezTo>
                  <a:cubicBezTo>
                    <a:pt x="103" y="139"/>
                    <a:pt x="117" y="132"/>
                    <a:pt x="127" y="121"/>
                  </a:cubicBezTo>
                  <a:cubicBezTo>
                    <a:pt x="145" y="99"/>
                    <a:pt x="142" y="67"/>
                    <a:pt x="121" y="49"/>
                  </a:cubicBezTo>
                  <a:cubicBezTo>
                    <a:pt x="121" y="49"/>
                    <a:pt x="121" y="49"/>
                    <a:pt x="121" y="49"/>
                  </a:cubicBezTo>
                  <a:cubicBezTo>
                    <a:pt x="115" y="45"/>
                    <a:pt x="109" y="42"/>
                    <a:pt x="103" y="40"/>
                  </a:cubicBezTo>
                  <a:cubicBezTo>
                    <a:pt x="98" y="38"/>
                    <a:pt x="93" y="37"/>
                    <a:pt x="88" y="37"/>
                  </a:cubicBezTo>
                  <a:cubicBezTo>
                    <a:pt x="88" y="1"/>
                    <a:pt x="88" y="1"/>
                    <a:pt x="88" y="1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107" y="14"/>
                    <a:pt x="115" y="17"/>
                    <a:pt x="123" y="21"/>
                  </a:cubicBezTo>
                  <a:cubicBezTo>
                    <a:pt x="132" y="11"/>
                    <a:pt x="132" y="11"/>
                    <a:pt x="132" y="11"/>
                  </a:cubicBezTo>
                  <a:cubicBezTo>
                    <a:pt x="156" y="32"/>
                    <a:pt x="156" y="32"/>
                    <a:pt x="156" y="32"/>
                  </a:cubicBezTo>
                  <a:cubicBezTo>
                    <a:pt x="148" y="42"/>
                    <a:pt x="148" y="42"/>
                    <a:pt x="148" y="42"/>
                  </a:cubicBezTo>
                  <a:cubicBezTo>
                    <a:pt x="154" y="49"/>
                    <a:pt x="158" y="57"/>
                    <a:pt x="160" y="66"/>
                  </a:cubicBezTo>
                  <a:cubicBezTo>
                    <a:pt x="173" y="64"/>
                    <a:pt x="173" y="64"/>
                    <a:pt x="173" y="64"/>
                  </a:cubicBezTo>
                  <a:cubicBezTo>
                    <a:pt x="176" y="97"/>
                    <a:pt x="176" y="97"/>
                    <a:pt x="176" y="97"/>
                  </a:cubicBezTo>
                  <a:cubicBezTo>
                    <a:pt x="163" y="98"/>
                    <a:pt x="163" y="98"/>
                    <a:pt x="163" y="98"/>
                  </a:cubicBezTo>
                  <a:cubicBezTo>
                    <a:pt x="162" y="107"/>
                    <a:pt x="159" y="115"/>
                    <a:pt x="155" y="123"/>
                  </a:cubicBezTo>
                  <a:close/>
                  <a:moveTo>
                    <a:pt x="88" y="176"/>
                  </a:moveTo>
                  <a:cubicBezTo>
                    <a:pt x="79" y="176"/>
                    <a:pt x="79" y="176"/>
                    <a:pt x="79" y="176"/>
                  </a:cubicBezTo>
                  <a:cubicBezTo>
                    <a:pt x="78" y="163"/>
                    <a:pt x="78" y="163"/>
                    <a:pt x="78" y="163"/>
                  </a:cubicBezTo>
                  <a:cubicBezTo>
                    <a:pt x="70" y="162"/>
                    <a:pt x="61" y="159"/>
                    <a:pt x="53" y="155"/>
                  </a:cubicBezTo>
                  <a:cubicBezTo>
                    <a:pt x="45" y="165"/>
                    <a:pt x="45" y="165"/>
                    <a:pt x="45" y="165"/>
                  </a:cubicBezTo>
                  <a:cubicBezTo>
                    <a:pt x="20" y="144"/>
                    <a:pt x="20" y="144"/>
                    <a:pt x="20" y="144"/>
                  </a:cubicBezTo>
                  <a:cubicBezTo>
                    <a:pt x="28" y="134"/>
                    <a:pt x="28" y="134"/>
                    <a:pt x="28" y="134"/>
                  </a:cubicBezTo>
                  <a:cubicBezTo>
                    <a:pt x="23" y="127"/>
                    <a:pt x="19" y="119"/>
                    <a:pt x="16" y="111"/>
                  </a:cubicBezTo>
                  <a:cubicBezTo>
                    <a:pt x="3" y="112"/>
                    <a:pt x="3" y="112"/>
                    <a:pt x="3" y="112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0"/>
                    <a:pt x="17" y="61"/>
                    <a:pt x="21" y="53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9" y="23"/>
                    <a:pt x="57" y="19"/>
                    <a:pt x="65" y="16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88" y="1"/>
                    <a:pt x="88" y="1"/>
                    <a:pt x="88" y="1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73" y="37"/>
                    <a:pt x="59" y="44"/>
                    <a:pt x="49" y="56"/>
                  </a:cubicBezTo>
                  <a:cubicBezTo>
                    <a:pt x="31" y="77"/>
                    <a:pt x="34" y="109"/>
                    <a:pt x="55" y="127"/>
                  </a:cubicBezTo>
                  <a:cubicBezTo>
                    <a:pt x="61" y="131"/>
                    <a:pt x="67" y="135"/>
                    <a:pt x="73" y="137"/>
                  </a:cubicBezTo>
                  <a:cubicBezTo>
                    <a:pt x="78" y="138"/>
                    <a:pt x="83" y="139"/>
                    <a:pt x="88" y="139"/>
                  </a:cubicBezTo>
                  <a:lnTo>
                    <a:pt x="88" y="1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j-ea"/>
                <a:ea typeface="+mj-ea"/>
              </a:endParaRPr>
            </a:p>
          </p:txBody>
        </p:sp>
      </p:grpSp>
      <p:sp>
        <p:nvSpPr>
          <p:cNvPr id="32" name="圆角矩形 31"/>
          <p:cNvSpPr/>
          <p:nvPr/>
        </p:nvSpPr>
        <p:spPr>
          <a:xfrm>
            <a:off x="766763" y="3388409"/>
            <a:ext cx="5262295" cy="1363532"/>
          </a:xfrm>
          <a:prstGeom prst="roundRect">
            <a:avLst>
              <a:gd name="adj" fmla="val 0"/>
            </a:avLst>
          </a:prstGeom>
          <a:solidFill>
            <a:srgbClr val="018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TextBox 12"/>
          <p:cNvSpPr txBox="1"/>
          <p:nvPr/>
        </p:nvSpPr>
        <p:spPr>
          <a:xfrm>
            <a:off x="2785987" y="3747010"/>
            <a:ext cx="2437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单击添加文字内容</a:t>
            </a:r>
            <a:endParaRPr lang="en-US" altLang="zh-CN" sz="18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单击添加文字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内容</a:t>
            </a:r>
            <a:endParaRPr lang="en-US" altLang="zh-CN" sz="18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" name="TextBox 11"/>
          <p:cNvSpPr txBox="1"/>
          <p:nvPr/>
        </p:nvSpPr>
        <p:spPr>
          <a:xfrm>
            <a:off x="1363589" y="4095285"/>
            <a:ext cx="13681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1787917" y="3596863"/>
            <a:ext cx="519496" cy="446289"/>
            <a:chOff x="9834591" y="3111735"/>
            <a:chExt cx="288988" cy="248264"/>
          </a:xfrm>
          <a:solidFill>
            <a:schemeClr val="bg1"/>
          </a:solidFill>
        </p:grpSpPr>
        <p:sp>
          <p:nvSpPr>
            <p:cNvPr id="36" name="Freeform 61"/>
            <p:cNvSpPr>
              <a:spLocks noEditPoints="1"/>
            </p:cNvSpPr>
            <p:nvPr/>
          </p:nvSpPr>
          <p:spPr bwMode="auto">
            <a:xfrm>
              <a:off x="9872861" y="3111735"/>
              <a:ext cx="212448" cy="170743"/>
            </a:xfrm>
            <a:custGeom>
              <a:avLst/>
              <a:gdLst>
                <a:gd name="T0" fmla="*/ 145 w 183"/>
                <a:gd name="T1" fmla="*/ 147 h 147"/>
                <a:gd name="T2" fmla="*/ 145 w 183"/>
                <a:gd name="T3" fmla="*/ 97 h 147"/>
                <a:gd name="T4" fmla="*/ 169 w 183"/>
                <a:gd name="T5" fmla="*/ 74 h 147"/>
                <a:gd name="T6" fmla="*/ 183 w 183"/>
                <a:gd name="T7" fmla="*/ 74 h 147"/>
                <a:gd name="T8" fmla="*/ 183 w 183"/>
                <a:gd name="T9" fmla="*/ 20 h 147"/>
                <a:gd name="T10" fmla="*/ 163 w 183"/>
                <a:gd name="T11" fmla="*/ 0 h 147"/>
                <a:gd name="T12" fmla="*/ 118 w 183"/>
                <a:gd name="T13" fmla="*/ 0 h 147"/>
                <a:gd name="T14" fmla="*/ 118 w 183"/>
                <a:gd name="T15" fmla="*/ 24 h 147"/>
                <a:gd name="T16" fmla="*/ 134 w 183"/>
                <a:gd name="T17" fmla="*/ 40 h 147"/>
                <a:gd name="T18" fmla="*/ 118 w 183"/>
                <a:gd name="T19" fmla="*/ 57 h 147"/>
                <a:gd name="T20" fmla="*/ 118 w 183"/>
                <a:gd name="T21" fmla="*/ 68 h 147"/>
                <a:gd name="T22" fmla="*/ 134 w 183"/>
                <a:gd name="T23" fmla="*/ 84 h 147"/>
                <a:gd name="T24" fmla="*/ 118 w 183"/>
                <a:gd name="T25" fmla="*/ 101 h 147"/>
                <a:gd name="T26" fmla="*/ 118 w 183"/>
                <a:gd name="T27" fmla="*/ 147 h 147"/>
                <a:gd name="T28" fmla="*/ 145 w 183"/>
                <a:gd name="T29" fmla="*/ 147 h 147"/>
                <a:gd name="T30" fmla="*/ 118 w 183"/>
                <a:gd name="T31" fmla="*/ 0 h 147"/>
                <a:gd name="T32" fmla="*/ 65 w 183"/>
                <a:gd name="T33" fmla="*/ 0 h 147"/>
                <a:gd name="T34" fmla="*/ 65 w 183"/>
                <a:gd name="T35" fmla="*/ 24 h 147"/>
                <a:gd name="T36" fmla="*/ 65 w 183"/>
                <a:gd name="T37" fmla="*/ 24 h 147"/>
                <a:gd name="T38" fmla="*/ 65 w 183"/>
                <a:gd name="T39" fmla="*/ 24 h 147"/>
                <a:gd name="T40" fmla="*/ 81 w 183"/>
                <a:gd name="T41" fmla="*/ 40 h 147"/>
                <a:gd name="T42" fmla="*/ 65 w 183"/>
                <a:gd name="T43" fmla="*/ 57 h 147"/>
                <a:gd name="T44" fmla="*/ 65 w 183"/>
                <a:gd name="T45" fmla="*/ 57 h 147"/>
                <a:gd name="T46" fmla="*/ 65 w 183"/>
                <a:gd name="T47" fmla="*/ 68 h 147"/>
                <a:gd name="T48" fmla="*/ 65 w 183"/>
                <a:gd name="T49" fmla="*/ 68 h 147"/>
                <a:gd name="T50" fmla="*/ 65 w 183"/>
                <a:gd name="T51" fmla="*/ 68 h 147"/>
                <a:gd name="T52" fmla="*/ 81 w 183"/>
                <a:gd name="T53" fmla="*/ 84 h 147"/>
                <a:gd name="T54" fmla="*/ 65 w 183"/>
                <a:gd name="T55" fmla="*/ 101 h 147"/>
                <a:gd name="T56" fmla="*/ 65 w 183"/>
                <a:gd name="T57" fmla="*/ 101 h 147"/>
                <a:gd name="T58" fmla="*/ 65 w 183"/>
                <a:gd name="T59" fmla="*/ 147 h 147"/>
                <a:gd name="T60" fmla="*/ 118 w 183"/>
                <a:gd name="T61" fmla="*/ 147 h 147"/>
                <a:gd name="T62" fmla="*/ 118 w 183"/>
                <a:gd name="T63" fmla="*/ 101 h 147"/>
                <a:gd name="T64" fmla="*/ 118 w 183"/>
                <a:gd name="T65" fmla="*/ 101 h 147"/>
                <a:gd name="T66" fmla="*/ 101 w 183"/>
                <a:gd name="T67" fmla="*/ 84 h 147"/>
                <a:gd name="T68" fmla="*/ 118 w 183"/>
                <a:gd name="T69" fmla="*/ 68 h 147"/>
                <a:gd name="T70" fmla="*/ 118 w 183"/>
                <a:gd name="T71" fmla="*/ 68 h 147"/>
                <a:gd name="T72" fmla="*/ 118 w 183"/>
                <a:gd name="T73" fmla="*/ 68 h 147"/>
                <a:gd name="T74" fmla="*/ 118 w 183"/>
                <a:gd name="T75" fmla="*/ 57 h 147"/>
                <a:gd name="T76" fmla="*/ 118 w 183"/>
                <a:gd name="T77" fmla="*/ 57 h 147"/>
                <a:gd name="T78" fmla="*/ 101 w 183"/>
                <a:gd name="T79" fmla="*/ 40 h 147"/>
                <a:gd name="T80" fmla="*/ 118 w 183"/>
                <a:gd name="T81" fmla="*/ 24 h 147"/>
                <a:gd name="T82" fmla="*/ 118 w 183"/>
                <a:gd name="T83" fmla="*/ 24 h 147"/>
                <a:gd name="T84" fmla="*/ 118 w 183"/>
                <a:gd name="T85" fmla="*/ 24 h 147"/>
                <a:gd name="T86" fmla="*/ 118 w 183"/>
                <a:gd name="T87" fmla="*/ 0 h 147"/>
                <a:gd name="T88" fmla="*/ 65 w 183"/>
                <a:gd name="T89" fmla="*/ 0 h 147"/>
                <a:gd name="T90" fmla="*/ 19 w 183"/>
                <a:gd name="T91" fmla="*/ 0 h 147"/>
                <a:gd name="T92" fmla="*/ 0 w 183"/>
                <a:gd name="T93" fmla="*/ 20 h 147"/>
                <a:gd name="T94" fmla="*/ 0 w 183"/>
                <a:gd name="T95" fmla="*/ 74 h 147"/>
                <a:gd name="T96" fmla="*/ 15 w 183"/>
                <a:gd name="T97" fmla="*/ 74 h 147"/>
                <a:gd name="T98" fmla="*/ 38 w 183"/>
                <a:gd name="T99" fmla="*/ 97 h 147"/>
                <a:gd name="T100" fmla="*/ 38 w 183"/>
                <a:gd name="T101" fmla="*/ 147 h 147"/>
                <a:gd name="T102" fmla="*/ 65 w 183"/>
                <a:gd name="T103" fmla="*/ 147 h 147"/>
                <a:gd name="T104" fmla="*/ 65 w 183"/>
                <a:gd name="T105" fmla="*/ 101 h 147"/>
                <a:gd name="T106" fmla="*/ 48 w 183"/>
                <a:gd name="T107" fmla="*/ 84 h 147"/>
                <a:gd name="T108" fmla="*/ 65 w 183"/>
                <a:gd name="T109" fmla="*/ 68 h 147"/>
                <a:gd name="T110" fmla="*/ 65 w 183"/>
                <a:gd name="T111" fmla="*/ 57 h 147"/>
                <a:gd name="T112" fmla="*/ 48 w 183"/>
                <a:gd name="T113" fmla="*/ 40 h 147"/>
                <a:gd name="T114" fmla="*/ 65 w 183"/>
                <a:gd name="T115" fmla="*/ 24 h 147"/>
                <a:gd name="T116" fmla="*/ 65 w 183"/>
                <a:gd name="T117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3" h="147">
                  <a:moveTo>
                    <a:pt x="145" y="147"/>
                  </a:moveTo>
                  <a:cubicBezTo>
                    <a:pt x="145" y="97"/>
                    <a:pt x="145" y="97"/>
                    <a:pt x="145" y="97"/>
                  </a:cubicBezTo>
                  <a:cubicBezTo>
                    <a:pt x="145" y="82"/>
                    <a:pt x="154" y="74"/>
                    <a:pt x="169" y="74"/>
                  </a:cubicBezTo>
                  <a:cubicBezTo>
                    <a:pt x="183" y="74"/>
                    <a:pt x="183" y="74"/>
                    <a:pt x="183" y="74"/>
                  </a:cubicBezTo>
                  <a:cubicBezTo>
                    <a:pt x="183" y="20"/>
                    <a:pt x="183" y="20"/>
                    <a:pt x="183" y="20"/>
                  </a:cubicBezTo>
                  <a:cubicBezTo>
                    <a:pt x="183" y="9"/>
                    <a:pt x="174" y="0"/>
                    <a:pt x="163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27" y="24"/>
                    <a:pt x="134" y="31"/>
                    <a:pt x="134" y="40"/>
                  </a:cubicBezTo>
                  <a:cubicBezTo>
                    <a:pt x="134" y="50"/>
                    <a:pt x="127" y="57"/>
                    <a:pt x="118" y="57"/>
                  </a:cubicBezTo>
                  <a:cubicBezTo>
                    <a:pt x="118" y="68"/>
                    <a:pt x="118" y="68"/>
                    <a:pt x="118" y="68"/>
                  </a:cubicBezTo>
                  <a:cubicBezTo>
                    <a:pt x="127" y="68"/>
                    <a:pt x="134" y="75"/>
                    <a:pt x="134" y="84"/>
                  </a:cubicBezTo>
                  <a:cubicBezTo>
                    <a:pt x="134" y="93"/>
                    <a:pt x="127" y="101"/>
                    <a:pt x="118" y="101"/>
                  </a:cubicBezTo>
                  <a:cubicBezTo>
                    <a:pt x="118" y="147"/>
                    <a:pt x="118" y="147"/>
                    <a:pt x="118" y="147"/>
                  </a:cubicBezTo>
                  <a:lnTo>
                    <a:pt x="145" y="147"/>
                  </a:lnTo>
                  <a:close/>
                  <a:moveTo>
                    <a:pt x="118" y="0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74" y="24"/>
                    <a:pt x="81" y="31"/>
                    <a:pt x="81" y="40"/>
                  </a:cubicBezTo>
                  <a:cubicBezTo>
                    <a:pt x="81" y="50"/>
                    <a:pt x="74" y="57"/>
                    <a:pt x="65" y="57"/>
                  </a:cubicBezTo>
                  <a:cubicBezTo>
                    <a:pt x="65" y="57"/>
                    <a:pt x="65" y="57"/>
                    <a:pt x="65" y="57"/>
                  </a:cubicBezTo>
                  <a:cubicBezTo>
                    <a:pt x="65" y="68"/>
                    <a:pt x="65" y="68"/>
                    <a:pt x="65" y="68"/>
                  </a:cubicBezTo>
                  <a:cubicBezTo>
                    <a:pt x="65" y="68"/>
                    <a:pt x="65" y="68"/>
                    <a:pt x="65" y="68"/>
                  </a:cubicBezTo>
                  <a:cubicBezTo>
                    <a:pt x="65" y="68"/>
                    <a:pt x="65" y="68"/>
                    <a:pt x="65" y="68"/>
                  </a:cubicBezTo>
                  <a:cubicBezTo>
                    <a:pt x="74" y="68"/>
                    <a:pt x="81" y="75"/>
                    <a:pt x="81" y="84"/>
                  </a:cubicBezTo>
                  <a:cubicBezTo>
                    <a:pt x="81" y="93"/>
                    <a:pt x="74" y="101"/>
                    <a:pt x="65" y="101"/>
                  </a:cubicBezTo>
                  <a:cubicBezTo>
                    <a:pt x="65" y="101"/>
                    <a:pt x="65" y="101"/>
                    <a:pt x="65" y="101"/>
                  </a:cubicBezTo>
                  <a:cubicBezTo>
                    <a:pt x="65" y="147"/>
                    <a:pt x="65" y="147"/>
                    <a:pt x="65" y="147"/>
                  </a:cubicBezTo>
                  <a:cubicBezTo>
                    <a:pt x="118" y="147"/>
                    <a:pt x="118" y="147"/>
                    <a:pt x="118" y="147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09" y="101"/>
                    <a:pt x="101" y="93"/>
                    <a:pt x="101" y="84"/>
                  </a:cubicBezTo>
                  <a:cubicBezTo>
                    <a:pt x="101" y="75"/>
                    <a:pt x="109" y="68"/>
                    <a:pt x="118" y="68"/>
                  </a:cubicBezTo>
                  <a:cubicBezTo>
                    <a:pt x="118" y="68"/>
                    <a:pt x="118" y="68"/>
                    <a:pt x="118" y="68"/>
                  </a:cubicBezTo>
                  <a:cubicBezTo>
                    <a:pt x="118" y="68"/>
                    <a:pt x="118" y="68"/>
                    <a:pt x="118" y="68"/>
                  </a:cubicBezTo>
                  <a:cubicBezTo>
                    <a:pt x="118" y="57"/>
                    <a:pt x="118" y="57"/>
                    <a:pt x="118" y="57"/>
                  </a:cubicBezTo>
                  <a:cubicBezTo>
                    <a:pt x="118" y="57"/>
                    <a:pt x="118" y="57"/>
                    <a:pt x="118" y="57"/>
                  </a:cubicBezTo>
                  <a:cubicBezTo>
                    <a:pt x="109" y="57"/>
                    <a:pt x="101" y="50"/>
                    <a:pt x="101" y="40"/>
                  </a:cubicBezTo>
                  <a:cubicBezTo>
                    <a:pt x="101" y="31"/>
                    <a:pt x="109" y="24"/>
                    <a:pt x="118" y="24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8" y="24"/>
                    <a:pt x="118" y="24"/>
                    <a:pt x="118" y="24"/>
                  </a:cubicBezTo>
                  <a:lnTo>
                    <a:pt x="118" y="0"/>
                  </a:lnTo>
                  <a:close/>
                  <a:moveTo>
                    <a:pt x="65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8" y="0"/>
                    <a:pt x="0" y="9"/>
                    <a:pt x="0" y="2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30" y="74"/>
                    <a:pt x="38" y="82"/>
                    <a:pt x="38" y="97"/>
                  </a:cubicBezTo>
                  <a:cubicBezTo>
                    <a:pt x="38" y="147"/>
                    <a:pt x="38" y="147"/>
                    <a:pt x="38" y="147"/>
                  </a:cubicBezTo>
                  <a:cubicBezTo>
                    <a:pt x="65" y="147"/>
                    <a:pt x="65" y="147"/>
                    <a:pt x="65" y="147"/>
                  </a:cubicBezTo>
                  <a:cubicBezTo>
                    <a:pt x="65" y="101"/>
                    <a:pt x="65" y="101"/>
                    <a:pt x="65" y="101"/>
                  </a:cubicBezTo>
                  <a:cubicBezTo>
                    <a:pt x="56" y="101"/>
                    <a:pt x="48" y="93"/>
                    <a:pt x="48" y="84"/>
                  </a:cubicBezTo>
                  <a:cubicBezTo>
                    <a:pt x="48" y="75"/>
                    <a:pt x="56" y="68"/>
                    <a:pt x="65" y="68"/>
                  </a:cubicBezTo>
                  <a:cubicBezTo>
                    <a:pt x="65" y="57"/>
                    <a:pt x="65" y="57"/>
                    <a:pt x="65" y="57"/>
                  </a:cubicBezTo>
                  <a:cubicBezTo>
                    <a:pt x="56" y="57"/>
                    <a:pt x="48" y="50"/>
                    <a:pt x="48" y="40"/>
                  </a:cubicBezTo>
                  <a:cubicBezTo>
                    <a:pt x="48" y="31"/>
                    <a:pt x="56" y="24"/>
                    <a:pt x="65" y="2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37" name="Freeform 62"/>
            <p:cNvSpPr/>
            <p:nvPr/>
          </p:nvSpPr>
          <p:spPr bwMode="auto">
            <a:xfrm>
              <a:off x="9834591" y="3205938"/>
              <a:ext cx="288988" cy="154061"/>
            </a:xfrm>
            <a:custGeom>
              <a:avLst/>
              <a:gdLst>
                <a:gd name="T0" fmla="*/ 233 w 249"/>
                <a:gd name="T1" fmla="*/ 0 h 133"/>
                <a:gd name="T2" fmla="*/ 216 w 249"/>
                <a:gd name="T3" fmla="*/ 0 h 133"/>
                <a:gd name="T4" fmla="*/ 202 w 249"/>
                <a:gd name="T5" fmla="*/ 0 h 133"/>
                <a:gd name="T6" fmla="*/ 184 w 249"/>
                <a:gd name="T7" fmla="*/ 16 h 133"/>
                <a:gd name="T8" fmla="*/ 184 w 249"/>
                <a:gd name="T9" fmla="*/ 72 h 133"/>
                <a:gd name="T10" fmla="*/ 64 w 249"/>
                <a:gd name="T11" fmla="*/ 72 h 133"/>
                <a:gd name="T12" fmla="*/ 64 w 249"/>
                <a:gd name="T13" fmla="*/ 16 h 133"/>
                <a:gd name="T14" fmla="*/ 48 w 249"/>
                <a:gd name="T15" fmla="*/ 0 h 133"/>
                <a:gd name="T16" fmla="*/ 33 w 249"/>
                <a:gd name="T17" fmla="*/ 0 h 133"/>
                <a:gd name="T18" fmla="*/ 17 w 249"/>
                <a:gd name="T19" fmla="*/ 0 h 133"/>
                <a:gd name="T20" fmla="*/ 0 w 249"/>
                <a:gd name="T21" fmla="*/ 16 h 133"/>
                <a:gd name="T22" fmla="*/ 0 w 249"/>
                <a:gd name="T23" fmla="*/ 99 h 133"/>
                <a:gd name="T24" fmla="*/ 23 w 249"/>
                <a:gd name="T25" fmla="*/ 123 h 133"/>
                <a:gd name="T26" fmla="*/ 24 w 249"/>
                <a:gd name="T27" fmla="*/ 125 h 133"/>
                <a:gd name="T28" fmla="*/ 26 w 249"/>
                <a:gd name="T29" fmla="*/ 129 h 133"/>
                <a:gd name="T30" fmla="*/ 34 w 249"/>
                <a:gd name="T31" fmla="*/ 133 h 133"/>
                <a:gd name="T32" fmla="*/ 38 w 249"/>
                <a:gd name="T33" fmla="*/ 133 h 133"/>
                <a:gd name="T34" fmla="*/ 46 w 249"/>
                <a:gd name="T35" fmla="*/ 129 h 133"/>
                <a:gd name="T36" fmla="*/ 48 w 249"/>
                <a:gd name="T37" fmla="*/ 125 h 133"/>
                <a:gd name="T38" fmla="*/ 48 w 249"/>
                <a:gd name="T39" fmla="*/ 123 h 133"/>
                <a:gd name="T40" fmla="*/ 200 w 249"/>
                <a:gd name="T41" fmla="*/ 123 h 133"/>
                <a:gd name="T42" fmla="*/ 201 w 249"/>
                <a:gd name="T43" fmla="*/ 125 h 133"/>
                <a:gd name="T44" fmla="*/ 203 w 249"/>
                <a:gd name="T45" fmla="*/ 129 h 133"/>
                <a:gd name="T46" fmla="*/ 211 w 249"/>
                <a:gd name="T47" fmla="*/ 133 h 133"/>
                <a:gd name="T48" fmla="*/ 215 w 249"/>
                <a:gd name="T49" fmla="*/ 133 h 133"/>
                <a:gd name="T50" fmla="*/ 223 w 249"/>
                <a:gd name="T51" fmla="*/ 129 h 133"/>
                <a:gd name="T52" fmla="*/ 225 w 249"/>
                <a:gd name="T53" fmla="*/ 125 h 133"/>
                <a:gd name="T54" fmla="*/ 225 w 249"/>
                <a:gd name="T55" fmla="*/ 123 h 133"/>
                <a:gd name="T56" fmla="*/ 233 w 249"/>
                <a:gd name="T57" fmla="*/ 123 h 133"/>
                <a:gd name="T58" fmla="*/ 249 w 249"/>
                <a:gd name="T59" fmla="*/ 99 h 133"/>
                <a:gd name="T60" fmla="*/ 249 w 249"/>
                <a:gd name="T61" fmla="*/ 16 h 133"/>
                <a:gd name="T62" fmla="*/ 233 w 249"/>
                <a:gd name="T63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9" h="133">
                  <a:moveTo>
                    <a:pt x="233" y="0"/>
                  </a:moveTo>
                  <a:cubicBezTo>
                    <a:pt x="216" y="0"/>
                    <a:pt x="216" y="0"/>
                    <a:pt x="216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191" y="0"/>
                    <a:pt x="184" y="5"/>
                    <a:pt x="184" y="16"/>
                  </a:cubicBezTo>
                  <a:cubicBezTo>
                    <a:pt x="184" y="72"/>
                    <a:pt x="184" y="72"/>
                    <a:pt x="184" y="72"/>
                  </a:cubicBezTo>
                  <a:cubicBezTo>
                    <a:pt x="64" y="72"/>
                    <a:pt x="64" y="72"/>
                    <a:pt x="64" y="72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4" y="5"/>
                    <a:pt x="59" y="0"/>
                    <a:pt x="48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0"/>
                    <a:pt x="0" y="5"/>
                    <a:pt x="0" y="16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10"/>
                    <a:pt x="12" y="123"/>
                    <a:pt x="23" y="123"/>
                  </a:cubicBezTo>
                  <a:cubicBezTo>
                    <a:pt x="23" y="124"/>
                    <a:pt x="23" y="124"/>
                    <a:pt x="24" y="125"/>
                  </a:cubicBezTo>
                  <a:cubicBezTo>
                    <a:pt x="24" y="127"/>
                    <a:pt x="25" y="128"/>
                    <a:pt x="26" y="129"/>
                  </a:cubicBezTo>
                  <a:cubicBezTo>
                    <a:pt x="28" y="132"/>
                    <a:pt x="31" y="133"/>
                    <a:pt x="34" y="133"/>
                  </a:cubicBezTo>
                  <a:cubicBezTo>
                    <a:pt x="38" y="133"/>
                    <a:pt x="38" y="133"/>
                    <a:pt x="38" y="133"/>
                  </a:cubicBezTo>
                  <a:cubicBezTo>
                    <a:pt x="41" y="133"/>
                    <a:pt x="44" y="132"/>
                    <a:pt x="46" y="129"/>
                  </a:cubicBezTo>
                  <a:cubicBezTo>
                    <a:pt x="47" y="128"/>
                    <a:pt x="48" y="127"/>
                    <a:pt x="48" y="125"/>
                  </a:cubicBezTo>
                  <a:cubicBezTo>
                    <a:pt x="48" y="124"/>
                    <a:pt x="48" y="124"/>
                    <a:pt x="48" y="123"/>
                  </a:cubicBezTo>
                  <a:cubicBezTo>
                    <a:pt x="200" y="123"/>
                    <a:pt x="200" y="123"/>
                    <a:pt x="200" y="123"/>
                  </a:cubicBezTo>
                  <a:cubicBezTo>
                    <a:pt x="200" y="124"/>
                    <a:pt x="200" y="124"/>
                    <a:pt x="201" y="125"/>
                  </a:cubicBezTo>
                  <a:cubicBezTo>
                    <a:pt x="201" y="127"/>
                    <a:pt x="202" y="128"/>
                    <a:pt x="203" y="129"/>
                  </a:cubicBezTo>
                  <a:cubicBezTo>
                    <a:pt x="205" y="132"/>
                    <a:pt x="208" y="133"/>
                    <a:pt x="211" y="133"/>
                  </a:cubicBezTo>
                  <a:cubicBezTo>
                    <a:pt x="215" y="133"/>
                    <a:pt x="215" y="133"/>
                    <a:pt x="215" y="133"/>
                  </a:cubicBezTo>
                  <a:cubicBezTo>
                    <a:pt x="218" y="133"/>
                    <a:pt x="221" y="132"/>
                    <a:pt x="223" y="129"/>
                  </a:cubicBezTo>
                  <a:cubicBezTo>
                    <a:pt x="224" y="128"/>
                    <a:pt x="225" y="127"/>
                    <a:pt x="225" y="125"/>
                  </a:cubicBezTo>
                  <a:cubicBezTo>
                    <a:pt x="225" y="124"/>
                    <a:pt x="225" y="124"/>
                    <a:pt x="225" y="123"/>
                  </a:cubicBezTo>
                  <a:cubicBezTo>
                    <a:pt x="233" y="123"/>
                    <a:pt x="233" y="123"/>
                    <a:pt x="233" y="123"/>
                  </a:cubicBezTo>
                  <a:cubicBezTo>
                    <a:pt x="244" y="123"/>
                    <a:pt x="249" y="110"/>
                    <a:pt x="249" y="99"/>
                  </a:cubicBezTo>
                  <a:cubicBezTo>
                    <a:pt x="249" y="16"/>
                    <a:pt x="249" y="16"/>
                    <a:pt x="249" y="16"/>
                  </a:cubicBezTo>
                  <a:cubicBezTo>
                    <a:pt x="249" y="5"/>
                    <a:pt x="244" y="0"/>
                    <a:pt x="2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38" name="Oval 63"/>
            <p:cNvSpPr>
              <a:spLocks noChangeArrowheads="1"/>
            </p:cNvSpPr>
            <p:nvPr/>
          </p:nvSpPr>
          <p:spPr bwMode="auto">
            <a:xfrm>
              <a:off x="9936645" y="3147552"/>
              <a:ext cx="23551" cy="2207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39" name="Oval 64"/>
            <p:cNvSpPr>
              <a:spLocks noChangeArrowheads="1"/>
            </p:cNvSpPr>
            <p:nvPr/>
          </p:nvSpPr>
          <p:spPr bwMode="auto">
            <a:xfrm>
              <a:off x="9998465" y="3147552"/>
              <a:ext cx="23060" cy="2207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40" name="Oval 65"/>
            <p:cNvSpPr>
              <a:spLocks noChangeArrowheads="1"/>
            </p:cNvSpPr>
            <p:nvPr/>
          </p:nvSpPr>
          <p:spPr bwMode="auto">
            <a:xfrm>
              <a:off x="9936645" y="3197597"/>
              <a:ext cx="23551" cy="2306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41" name="Oval 66"/>
            <p:cNvSpPr>
              <a:spLocks noChangeArrowheads="1"/>
            </p:cNvSpPr>
            <p:nvPr/>
          </p:nvSpPr>
          <p:spPr bwMode="auto">
            <a:xfrm>
              <a:off x="9998465" y="3197597"/>
              <a:ext cx="23060" cy="2306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j-ea"/>
                <a:ea typeface="+mj-ea"/>
              </a:endParaRPr>
            </a:p>
          </p:txBody>
        </p:sp>
      </p:grpSp>
      <p:sp>
        <p:nvSpPr>
          <p:cNvPr id="43" name="矩形 42"/>
          <p:cNvSpPr/>
          <p:nvPr/>
        </p:nvSpPr>
        <p:spPr>
          <a:xfrm>
            <a:off x="1622326" y="5091983"/>
            <a:ext cx="9801324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锐旗设计致力于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优秀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作品的制作，为您提供高效的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定制解决方案。工作室承接各类商务洽谈、企业宣传、产品介绍、毕业答辩、课件制作、模板定制等多项业务，独到新颖的设计，做最用心的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作品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4" name="Freeform 146"/>
          <p:cNvSpPr>
            <a:spLocks noEditPoints="1"/>
          </p:cNvSpPr>
          <p:nvPr/>
        </p:nvSpPr>
        <p:spPr bwMode="auto">
          <a:xfrm>
            <a:off x="785664" y="5179546"/>
            <a:ext cx="765410" cy="558542"/>
          </a:xfrm>
          <a:custGeom>
            <a:avLst/>
            <a:gdLst>
              <a:gd name="T0" fmla="*/ 83 w 125"/>
              <a:gd name="T1" fmla="*/ 91 h 91"/>
              <a:gd name="T2" fmla="*/ 125 w 125"/>
              <a:gd name="T3" fmla="*/ 91 h 91"/>
              <a:gd name="T4" fmla="*/ 125 w 125"/>
              <a:gd name="T5" fmla="*/ 0 h 91"/>
              <a:gd name="T6" fmla="*/ 83 w 125"/>
              <a:gd name="T7" fmla="*/ 0 h 91"/>
              <a:gd name="T8" fmla="*/ 83 w 125"/>
              <a:gd name="T9" fmla="*/ 38 h 91"/>
              <a:gd name="T10" fmla="*/ 113 w 125"/>
              <a:gd name="T11" fmla="*/ 80 h 91"/>
              <a:gd name="T12" fmla="*/ 83 w 125"/>
              <a:gd name="T13" fmla="*/ 80 h 91"/>
              <a:gd name="T14" fmla="*/ 83 w 125"/>
              <a:gd name="T15" fmla="*/ 91 h 91"/>
              <a:gd name="T16" fmla="*/ 57 w 125"/>
              <a:gd name="T17" fmla="*/ 91 h 91"/>
              <a:gd name="T18" fmla="*/ 83 w 125"/>
              <a:gd name="T19" fmla="*/ 91 h 91"/>
              <a:gd name="T20" fmla="*/ 83 w 125"/>
              <a:gd name="T21" fmla="*/ 80 h 91"/>
              <a:gd name="T22" fmla="*/ 65 w 125"/>
              <a:gd name="T23" fmla="*/ 80 h 91"/>
              <a:gd name="T24" fmla="*/ 63 w 125"/>
              <a:gd name="T25" fmla="*/ 78 h 91"/>
              <a:gd name="T26" fmla="*/ 57 w 125"/>
              <a:gd name="T27" fmla="*/ 69 h 91"/>
              <a:gd name="T28" fmla="*/ 57 w 125"/>
              <a:gd name="T29" fmla="*/ 75 h 91"/>
              <a:gd name="T30" fmla="*/ 60 w 125"/>
              <a:gd name="T31" fmla="*/ 80 h 91"/>
              <a:gd name="T32" fmla="*/ 57 w 125"/>
              <a:gd name="T33" fmla="*/ 80 h 91"/>
              <a:gd name="T34" fmla="*/ 57 w 125"/>
              <a:gd name="T35" fmla="*/ 91 h 91"/>
              <a:gd name="T36" fmla="*/ 83 w 125"/>
              <a:gd name="T37" fmla="*/ 0 h 91"/>
              <a:gd name="T38" fmla="*/ 57 w 125"/>
              <a:gd name="T39" fmla="*/ 0 h 91"/>
              <a:gd name="T40" fmla="*/ 57 w 125"/>
              <a:gd name="T41" fmla="*/ 59 h 91"/>
              <a:gd name="T42" fmla="*/ 77 w 125"/>
              <a:gd name="T43" fmla="*/ 30 h 91"/>
              <a:gd name="T44" fmla="*/ 77 w 125"/>
              <a:gd name="T45" fmla="*/ 30 h 91"/>
              <a:gd name="T46" fmla="*/ 83 w 125"/>
              <a:gd name="T47" fmla="*/ 38 h 91"/>
              <a:gd name="T48" fmla="*/ 83 w 125"/>
              <a:gd name="T49" fmla="*/ 0 h 91"/>
              <a:gd name="T50" fmla="*/ 35 w 125"/>
              <a:gd name="T51" fmla="*/ 91 h 91"/>
              <a:gd name="T52" fmla="*/ 57 w 125"/>
              <a:gd name="T53" fmla="*/ 91 h 91"/>
              <a:gd name="T54" fmla="*/ 57 w 125"/>
              <a:gd name="T55" fmla="*/ 80 h 91"/>
              <a:gd name="T56" fmla="*/ 41 w 125"/>
              <a:gd name="T57" fmla="*/ 80 h 91"/>
              <a:gd name="T58" fmla="*/ 35 w 125"/>
              <a:gd name="T59" fmla="*/ 80 h 91"/>
              <a:gd name="T60" fmla="*/ 35 w 125"/>
              <a:gd name="T61" fmla="*/ 91 h 91"/>
              <a:gd name="T62" fmla="*/ 57 w 125"/>
              <a:gd name="T63" fmla="*/ 0 h 91"/>
              <a:gd name="T64" fmla="*/ 35 w 125"/>
              <a:gd name="T65" fmla="*/ 0 h 91"/>
              <a:gd name="T66" fmla="*/ 35 w 125"/>
              <a:gd name="T67" fmla="*/ 16 h 91"/>
              <a:gd name="T68" fmla="*/ 37 w 125"/>
              <a:gd name="T69" fmla="*/ 22 h 91"/>
              <a:gd name="T70" fmla="*/ 35 w 125"/>
              <a:gd name="T71" fmla="*/ 28 h 91"/>
              <a:gd name="T72" fmla="*/ 35 w 125"/>
              <a:gd name="T73" fmla="*/ 46 h 91"/>
              <a:gd name="T74" fmla="*/ 35 w 125"/>
              <a:gd name="T75" fmla="*/ 46 h 91"/>
              <a:gd name="T76" fmla="*/ 51 w 125"/>
              <a:gd name="T77" fmla="*/ 67 h 91"/>
              <a:gd name="T78" fmla="*/ 57 w 125"/>
              <a:gd name="T79" fmla="*/ 75 h 91"/>
              <a:gd name="T80" fmla="*/ 57 w 125"/>
              <a:gd name="T81" fmla="*/ 69 h 91"/>
              <a:gd name="T82" fmla="*/ 53 w 125"/>
              <a:gd name="T83" fmla="*/ 64 h 91"/>
              <a:gd name="T84" fmla="*/ 57 w 125"/>
              <a:gd name="T85" fmla="*/ 59 h 91"/>
              <a:gd name="T86" fmla="*/ 57 w 125"/>
              <a:gd name="T87" fmla="*/ 0 h 91"/>
              <a:gd name="T88" fmla="*/ 0 w 125"/>
              <a:gd name="T89" fmla="*/ 91 h 91"/>
              <a:gd name="T90" fmla="*/ 35 w 125"/>
              <a:gd name="T91" fmla="*/ 91 h 91"/>
              <a:gd name="T92" fmla="*/ 35 w 125"/>
              <a:gd name="T93" fmla="*/ 80 h 91"/>
              <a:gd name="T94" fmla="*/ 10 w 125"/>
              <a:gd name="T95" fmla="*/ 80 h 91"/>
              <a:gd name="T96" fmla="*/ 10 w 125"/>
              <a:gd name="T97" fmla="*/ 80 h 91"/>
              <a:gd name="T98" fmla="*/ 35 w 125"/>
              <a:gd name="T99" fmla="*/ 46 h 91"/>
              <a:gd name="T100" fmla="*/ 35 w 125"/>
              <a:gd name="T101" fmla="*/ 28 h 91"/>
              <a:gd name="T102" fmla="*/ 28 w 125"/>
              <a:gd name="T103" fmla="*/ 32 h 91"/>
              <a:gd name="T104" fmla="*/ 18 w 125"/>
              <a:gd name="T105" fmla="*/ 22 h 91"/>
              <a:gd name="T106" fmla="*/ 28 w 125"/>
              <a:gd name="T107" fmla="*/ 12 h 91"/>
              <a:gd name="T108" fmla="*/ 28 w 125"/>
              <a:gd name="T109" fmla="*/ 12 h 91"/>
              <a:gd name="T110" fmla="*/ 35 w 125"/>
              <a:gd name="T111" fmla="*/ 16 h 91"/>
              <a:gd name="T112" fmla="*/ 35 w 125"/>
              <a:gd name="T113" fmla="*/ 0 h 91"/>
              <a:gd name="T114" fmla="*/ 0 w 125"/>
              <a:gd name="T115" fmla="*/ 0 h 91"/>
              <a:gd name="T116" fmla="*/ 0 w 125"/>
              <a:gd name="T117" fmla="*/ 91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25" h="91">
                <a:moveTo>
                  <a:pt x="83" y="91"/>
                </a:moveTo>
                <a:cubicBezTo>
                  <a:pt x="125" y="91"/>
                  <a:pt x="125" y="91"/>
                  <a:pt x="125" y="91"/>
                </a:cubicBezTo>
                <a:cubicBezTo>
                  <a:pt x="125" y="0"/>
                  <a:pt x="125" y="0"/>
                  <a:pt x="125" y="0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38"/>
                  <a:pt x="83" y="38"/>
                  <a:pt x="83" y="38"/>
                </a:cubicBezTo>
                <a:cubicBezTo>
                  <a:pt x="113" y="80"/>
                  <a:pt x="113" y="80"/>
                  <a:pt x="113" y="80"/>
                </a:cubicBezTo>
                <a:cubicBezTo>
                  <a:pt x="83" y="80"/>
                  <a:pt x="83" y="80"/>
                  <a:pt x="83" y="80"/>
                </a:cubicBezTo>
                <a:lnTo>
                  <a:pt x="83" y="91"/>
                </a:lnTo>
                <a:close/>
                <a:moveTo>
                  <a:pt x="57" y="91"/>
                </a:moveTo>
                <a:cubicBezTo>
                  <a:pt x="83" y="91"/>
                  <a:pt x="83" y="91"/>
                  <a:pt x="83" y="91"/>
                </a:cubicBezTo>
                <a:cubicBezTo>
                  <a:pt x="83" y="80"/>
                  <a:pt x="83" y="80"/>
                  <a:pt x="83" y="80"/>
                </a:cubicBezTo>
                <a:cubicBezTo>
                  <a:pt x="65" y="80"/>
                  <a:pt x="65" y="80"/>
                  <a:pt x="65" y="80"/>
                </a:cubicBezTo>
                <a:cubicBezTo>
                  <a:pt x="63" y="78"/>
                  <a:pt x="63" y="78"/>
                  <a:pt x="63" y="78"/>
                </a:cubicBezTo>
                <a:cubicBezTo>
                  <a:pt x="57" y="69"/>
                  <a:pt x="57" y="69"/>
                  <a:pt x="57" y="69"/>
                </a:cubicBezTo>
                <a:cubicBezTo>
                  <a:pt x="57" y="75"/>
                  <a:pt x="57" y="75"/>
                  <a:pt x="57" y="75"/>
                </a:cubicBezTo>
                <a:cubicBezTo>
                  <a:pt x="60" y="80"/>
                  <a:pt x="60" y="80"/>
                  <a:pt x="60" y="80"/>
                </a:cubicBezTo>
                <a:cubicBezTo>
                  <a:pt x="57" y="80"/>
                  <a:pt x="57" y="80"/>
                  <a:pt x="57" y="80"/>
                </a:cubicBezTo>
                <a:cubicBezTo>
                  <a:pt x="57" y="91"/>
                  <a:pt x="57" y="91"/>
                  <a:pt x="57" y="91"/>
                </a:cubicBezTo>
                <a:close/>
                <a:moveTo>
                  <a:pt x="83" y="0"/>
                </a:moveTo>
                <a:cubicBezTo>
                  <a:pt x="57" y="0"/>
                  <a:pt x="57" y="0"/>
                  <a:pt x="57" y="0"/>
                </a:cubicBezTo>
                <a:cubicBezTo>
                  <a:pt x="57" y="59"/>
                  <a:pt x="57" y="59"/>
                  <a:pt x="57" y="59"/>
                </a:cubicBezTo>
                <a:cubicBezTo>
                  <a:pt x="77" y="30"/>
                  <a:pt x="77" y="30"/>
                  <a:pt x="77" y="30"/>
                </a:cubicBezTo>
                <a:cubicBezTo>
                  <a:pt x="77" y="30"/>
                  <a:pt x="77" y="30"/>
                  <a:pt x="77" y="30"/>
                </a:cubicBezTo>
                <a:cubicBezTo>
                  <a:pt x="83" y="38"/>
                  <a:pt x="83" y="38"/>
                  <a:pt x="83" y="38"/>
                </a:cubicBezTo>
                <a:lnTo>
                  <a:pt x="83" y="0"/>
                </a:lnTo>
                <a:close/>
                <a:moveTo>
                  <a:pt x="35" y="91"/>
                </a:moveTo>
                <a:cubicBezTo>
                  <a:pt x="57" y="91"/>
                  <a:pt x="57" y="91"/>
                  <a:pt x="57" y="91"/>
                </a:cubicBezTo>
                <a:cubicBezTo>
                  <a:pt x="57" y="80"/>
                  <a:pt x="57" y="80"/>
                  <a:pt x="57" y="80"/>
                </a:cubicBezTo>
                <a:cubicBezTo>
                  <a:pt x="41" y="80"/>
                  <a:pt x="41" y="80"/>
                  <a:pt x="41" y="80"/>
                </a:cubicBezTo>
                <a:cubicBezTo>
                  <a:pt x="35" y="80"/>
                  <a:pt x="35" y="80"/>
                  <a:pt x="35" y="80"/>
                </a:cubicBezTo>
                <a:cubicBezTo>
                  <a:pt x="35" y="91"/>
                  <a:pt x="35" y="91"/>
                  <a:pt x="35" y="91"/>
                </a:cubicBezTo>
                <a:close/>
                <a:moveTo>
                  <a:pt x="57" y="0"/>
                </a:moveTo>
                <a:cubicBezTo>
                  <a:pt x="35" y="0"/>
                  <a:pt x="35" y="0"/>
                  <a:pt x="35" y="0"/>
                </a:cubicBezTo>
                <a:cubicBezTo>
                  <a:pt x="35" y="16"/>
                  <a:pt x="35" y="16"/>
                  <a:pt x="35" y="16"/>
                </a:cubicBezTo>
                <a:cubicBezTo>
                  <a:pt x="37" y="18"/>
                  <a:pt x="37" y="20"/>
                  <a:pt x="37" y="22"/>
                </a:cubicBezTo>
                <a:cubicBezTo>
                  <a:pt x="37" y="24"/>
                  <a:pt x="37" y="26"/>
                  <a:pt x="35" y="28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51" y="67"/>
                  <a:pt x="51" y="67"/>
                  <a:pt x="51" y="67"/>
                </a:cubicBezTo>
                <a:cubicBezTo>
                  <a:pt x="57" y="75"/>
                  <a:pt x="57" y="75"/>
                  <a:pt x="57" y="75"/>
                </a:cubicBezTo>
                <a:cubicBezTo>
                  <a:pt x="57" y="69"/>
                  <a:pt x="57" y="69"/>
                  <a:pt x="57" y="69"/>
                </a:cubicBezTo>
                <a:cubicBezTo>
                  <a:pt x="53" y="64"/>
                  <a:pt x="53" y="64"/>
                  <a:pt x="53" y="64"/>
                </a:cubicBezTo>
                <a:cubicBezTo>
                  <a:pt x="57" y="59"/>
                  <a:pt x="57" y="59"/>
                  <a:pt x="57" y="59"/>
                </a:cubicBezTo>
                <a:lnTo>
                  <a:pt x="57" y="0"/>
                </a:lnTo>
                <a:close/>
                <a:moveTo>
                  <a:pt x="0" y="91"/>
                </a:moveTo>
                <a:cubicBezTo>
                  <a:pt x="35" y="91"/>
                  <a:pt x="35" y="91"/>
                  <a:pt x="35" y="91"/>
                </a:cubicBezTo>
                <a:cubicBezTo>
                  <a:pt x="35" y="80"/>
                  <a:pt x="35" y="80"/>
                  <a:pt x="35" y="80"/>
                </a:cubicBezTo>
                <a:cubicBezTo>
                  <a:pt x="10" y="80"/>
                  <a:pt x="10" y="80"/>
                  <a:pt x="10" y="80"/>
                </a:cubicBezTo>
                <a:cubicBezTo>
                  <a:pt x="10" y="80"/>
                  <a:pt x="10" y="80"/>
                  <a:pt x="10" y="80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28"/>
                  <a:pt x="35" y="28"/>
                  <a:pt x="35" y="28"/>
                </a:cubicBezTo>
                <a:cubicBezTo>
                  <a:pt x="34" y="30"/>
                  <a:pt x="31" y="32"/>
                  <a:pt x="28" y="32"/>
                </a:cubicBezTo>
                <a:cubicBezTo>
                  <a:pt x="22" y="32"/>
                  <a:pt x="18" y="27"/>
                  <a:pt x="18" y="22"/>
                </a:cubicBezTo>
                <a:cubicBezTo>
                  <a:pt x="18" y="17"/>
                  <a:pt x="22" y="12"/>
                  <a:pt x="28" y="12"/>
                </a:cubicBezTo>
                <a:cubicBezTo>
                  <a:pt x="28" y="12"/>
                  <a:pt x="28" y="12"/>
                  <a:pt x="28" y="12"/>
                </a:cubicBezTo>
                <a:cubicBezTo>
                  <a:pt x="31" y="12"/>
                  <a:pt x="34" y="14"/>
                  <a:pt x="35" y="16"/>
                </a:cubicBezTo>
                <a:cubicBezTo>
                  <a:pt x="35" y="0"/>
                  <a:pt x="35" y="0"/>
                  <a:pt x="35" y="0"/>
                </a:cubicBezTo>
                <a:cubicBezTo>
                  <a:pt x="0" y="0"/>
                  <a:pt x="0" y="0"/>
                  <a:pt x="0" y="0"/>
                </a:cubicBezTo>
                <a:lnTo>
                  <a:pt x="0" y="91"/>
                </a:lnTo>
                <a:close/>
              </a:path>
            </a:pathLst>
          </a:custGeom>
          <a:solidFill>
            <a:srgbClr val="018CC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18CCC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accent1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文本框 90"/>
          <p:cNvSpPr txBox="1"/>
          <p:nvPr/>
        </p:nvSpPr>
        <p:spPr>
          <a:xfrm>
            <a:off x="1253518" y="415124"/>
            <a:ext cx="2857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spc="300" dirty="0" smtClean="0">
                <a:solidFill>
                  <a:srgbClr val="0C7CBB"/>
                </a:solidFill>
                <a:latin typeface="微软雅黑" pitchFamily="34" charset="-122"/>
                <a:ea typeface="微软雅黑" pitchFamily="34" charset="-122"/>
              </a:rPr>
              <a:t>点击添加标题</a:t>
            </a:r>
            <a:endParaRPr lang="zh-CN" altLang="en-US" sz="3200" spc="300" dirty="0">
              <a:solidFill>
                <a:srgbClr val="0C7CBB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22" name="直接连接符 121"/>
          <p:cNvCxnSpPr/>
          <p:nvPr/>
        </p:nvCxnSpPr>
        <p:spPr>
          <a:xfrm>
            <a:off x="1253519" y="985674"/>
            <a:ext cx="2710568" cy="0"/>
          </a:xfrm>
          <a:prstGeom prst="line">
            <a:avLst/>
          </a:prstGeom>
          <a:ln>
            <a:solidFill>
              <a:srgbClr val="0C7C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3" name="组合 122"/>
          <p:cNvGrpSpPr/>
          <p:nvPr/>
        </p:nvGrpSpPr>
        <p:grpSpPr>
          <a:xfrm>
            <a:off x="830114" y="557492"/>
            <a:ext cx="423404" cy="300038"/>
            <a:chOff x="671088" y="566155"/>
            <a:chExt cx="832395" cy="477498"/>
          </a:xfrm>
          <a:solidFill>
            <a:srgbClr val="0C7CBB"/>
          </a:solidFill>
        </p:grpSpPr>
        <p:sp>
          <p:nvSpPr>
            <p:cNvPr id="127" name="燕尾形 126"/>
            <p:cNvSpPr/>
            <p:nvPr/>
          </p:nvSpPr>
          <p:spPr>
            <a:xfrm>
              <a:off x="1025985" y="566155"/>
              <a:ext cx="477498" cy="47749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8" name="燕尾形 127"/>
            <p:cNvSpPr/>
            <p:nvPr/>
          </p:nvSpPr>
          <p:spPr>
            <a:xfrm>
              <a:off x="671088" y="566155"/>
              <a:ext cx="477498" cy="47749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44" name="文本框 143"/>
          <p:cNvSpPr txBox="1"/>
          <p:nvPr/>
        </p:nvSpPr>
        <p:spPr>
          <a:xfrm>
            <a:off x="10847734" y="6092748"/>
            <a:ext cx="1198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spc="300" dirty="0" smtClean="0">
                <a:solidFill>
                  <a:srgbClr val="0A6BA7"/>
                </a:solidFill>
                <a:latin typeface="时尚中黑简体" pitchFamily="2" charset="-122"/>
                <a:ea typeface="时尚中黑简体" pitchFamily="2" charset="-122"/>
              </a:rPr>
              <a:t>LOGO</a:t>
            </a:r>
            <a:endParaRPr lang="zh-CN" altLang="en-US" sz="2400" spc="300" dirty="0">
              <a:solidFill>
                <a:srgbClr val="0A6BA7"/>
              </a:solidFill>
              <a:latin typeface="时尚中黑简体" pitchFamily="2" charset="-122"/>
              <a:ea typeface="时尚中黑简体" pitchFamily="2" charset="-122"/>
            </a:endParaRPr>
          </a:p>
        </p:txBody>
      </p:sp>
      <p:sp>
        <p:nvSpPr>
          <p:cNvPr id="8" name="直角三角形 7"/>
          <p:cNvSpPr/>
          <p:nvPr/>
        </p:nvSpPr>
        <p:spPr>
          <a:xfrm flipH="1">
            <a:off x="8143140" y="4437906"/>
            <a:ext cx="4047272" cy="2421682"/>
          </a:xfrm>
          <a:prstGeom prst="rtTriangle">
            <a:avLst/>
          </a:prstGeom>
          <a:gradFill>
            <a:gsLst>
              <a:gs pos="0">
                <a:srgbClr val="018CCC"/>
              </a:gs>
              <a:gs pos="100000">
                <a:srgbClr val="144C87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直角三角形 8"/>
          <p:cNvSpPr/>
          <p:nvPr/>
        </p:nvSpPr>
        <p:spPr>
          <a:xfrm>
            <a:off x="0" y="3488068"/>
            <a:ext cx="12190413" cy="3371520"/>
          </a:xfrm>
          <a:prstGeom prst="rtTriangle">
            <a:avLst/>
          </a:prstGeom>
          <a:gradFill>
            <a:gsLst>
              <a:gs pos="0">
                <a:srgbClr val="018CCC"/>
              </a:gs>
              <a:gs pos="100000">
                <a:srgbClr val="144C87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1555714" y="1738191"/>
            <a:ext cx="2733040" cy="2535363"/>
            <a:chOff x="3481700" y="2036637"/>
            <a:chExt cx="2733040" cy="2535363"/>
          </a:xfrm>
        </p:grpSpPr>
        <p:sp>
          <p:nvSpPr>
            <p:cNvPr id="11" name="椭圆 10"/>
            <p:cNvSpPr/>
            <p:nvPr/>
          </p:nvSpPr>
          <p:spPr>
            <a:xfrm>
              <a:off x="3580539" y="2036637"/>
              <a:ext cx="2535363" cy="2535363"/>
            </a:xfrm>
            <a:prstGeom prst="ellipse">
              <a:avLst/>
            </a:prstGeom>
            <a:solidFill>
              <a:srgbClr val="018CCC">
                <a:alpha val="7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3481700" y="3159364"/>
              <a:ext cx="273304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添加小标题</a:t>
              </a:r>
              <a:r>
                <a:rPr lang="en-US" altLang="zh-CN" sz="20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1</a:t>
              </a:r>
              <a:endPara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4310819" y="2377632"/>
              <a:ext cx="1074802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400" b="1" i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01</a:t>
              </a:r>
              <a:endParaRPr lang="zh-CN" altLang="en-US" sz="4400" b="1" i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3481700" y="3665627"/>
              <a:ext cx="273304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添加小标题</a:t>
              </a:r>
              <a:r>
                <a:rPr lang="en-US" altLang="zh-CN" sz="20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2</a:t>
              </a:r>
              <a:endPara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720070" y="2664753"/>
            <a:ext cx="2733040" cy="2535363"/>
            <a:chOff x="6239222" y="2036637"/>
            <a:chExt cx="2733040" cy="2535363"/>
          </a:xfrm>
        </p:grpSpPr>
        <p:sp>
          <p:nvSpPr>
            <p:cNvPr id="16" name="椭圆 15"/>
            <p:cNvSpPr/>
            <p:nvPr/>
          </p:nvSpPr>
          <p:spPr>
            <a:xfrm>
              <a:off x="6338061" y="2036637"/>
              <a:ext cx="2535363" cy="2535363"/>
            </a:xfrm>
            <a:prstGeom prst="ellipse">
              <a:avLst/>
            </a:prstGeom>
            <a:solidFill>
              <a:srgbClr val="018CCC">
                <a:alpha val="7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6239222" y="3159364"/>
              <a:ext cx="273304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添加小标题</a:t>
              </a:r>
              <a:r>
                <a:rPr lang="en-US" altLang="zh-CN" sz="20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1</a:t>
              </a:r>
              <a:endPara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7068341" y="2377632"/>
              <a:ext cx="1074802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400" b="1" i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02</a:t>
              </a:r>
              <a:endParaRPr lang="zh-CN" altLang="en-US" sz="4400" b="1" i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6239222" y="3665627"/>
              <a:ext cx="273304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添加小标题</a:t>
              </a:r>
              <a:r>
                <a:rPr lang="en-US" altLang="zh-CN" sz="20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2</a:t>
              </a:r>
              <a:endPara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884426" y="3492954"/>
            <a:ext cx="2733040" cy="2535363"/>
            <a:chOff x="8996744" y="2036637"/>
            <a:chExt cx="2733040" cy="2535363"/>
          </a:xfrm>
        </p:grpSpPr>
        <p:sp>
          <p:nvSpPr>
            <p:cNvPr id="21" name="椭圆 20"/>
            <p:cNvSpPr/>
            <p:nvPr/>
          </p:nvSpPr>
          <p:spPr>
            <a:xfrm>
              <a:off x="9095583" y="2036637"/>
              <a:ext cx="2535363" cy="2535363"/>
            </a:xfrm>
            <a:prstGeom prst="ellipse">
              <a:avLst/>
            </a:prstGeom>
            <a:solidFill>
              <a:srgbClr val="018CCC">
                <a:alpha val="7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8996744" y="3159364"/>
              <a:ext cx="273304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添加小标题</a:t>
              </a:r>
              <a:r>
                <a:rPr lang="en-US" altLang="zh-CN" sz="20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1</a:t>
              </a:r>
              <a:endPara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9825863" y="2377632"/>
              <a:ext cx="1074802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400" b="1" i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03</a:t>
              </a:r>
              <a:endParaRPr lang="zh-CN" altLang="en-US" sz="4400" b="1" i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8996744" y="3665627"/>
              <a:ext cx="273304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添加小标题</a:t>
              </a:r>
              <a:r>
                <a:rPr lang="en-US" altLang="zh-CN" sz="20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2</a:t>
              </a:r>
              <a:endPara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accent1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Freeform 7"/>
          <p:cNvSpPr/>
          <p:nvPr/>
        </p:nvSpPr>
        <p:spPr bwMode="auto">
          <a:xfrm>
            <a:off x="2978702" y="1582028"/>
            <a:ext cx="723573" cy="539507"/>
          </a:xfrm>
          <a:custGeom>
            <a:avLst/>
            <a:gdLst>
              <a:gd name="T0" fmla="*/ 86 w 114"/>
              <a:gd name="T1" fmla="*/ 85 h 85"/>
              <a:gd name="T2" fmla="*/ 67 w 114"/>
              <a:gd name="T3" fmla="*/ 85 h 85"/>
              <a:gd name="T4" fmla="*/ 67 w 114"/>
              <a:gd name="T5" fmla="*/ 38 h 85"/>
              <a:gd name="T6" fmla="*/ 95 w 114"/>
              <a:gd name="T7" fmla="*/ 38 h 85"/>
              <a:gd name="T8" fmla="*/ 95 w 114"/>
              <a:gd name="T9" fmla="*/ 19 h 85"/>
              <a:gd name="T10" fmla="*/ 19 w 114"/>
              <a:gd name="T11" fmla="*/ 19 h 85"/>
              <a:gd name="T12" fmla="*/ 19 w 114"/>
              <a:gd name="T13" fmla="*/ 38 h 85"/>
              <a:gd name="T14" fmla="*/ 48 w 114"/>
              <a:gd name="T15" fmla="*/ 38 h 85"/>
              <a:gd name="T16" fmla="*/ 48 w 114"/>
              <a:gd name="T17" fmla="*/ 85 h 85"/>
              <a:gd name="T18" fmla="*/ 29 w 114"/>
              <a:gd name="T19" fmla="*/ 85 h 85"/>
              <a:gd name="T20" fmla="*/ 29 w 114"/>
              <a:gd name="T21" fmla="*/ 57 h 85"/>
              <a:gd name="T22" fmla="*/ 0 w 114"/>
              <a:gd name="T23" fmla="*/ 57 h 85"/>
              <a:gd name="T24" fmla="*/ 0 w 114"/>
              <a:gd name="T25" fmla="*/ 0 h 85"/>
              <a:gd name="T26" fmla="*/ 114 w 114"/>
              <a:gd name="T27" fmla="*/ 0 h 85"/>
              <a:gd name="T28" fmla="*/ 114 w 114"/>
              <a:gd name="T29" fmla="*/ 57 h 85"/>
              <a:gd name="T30" fmla="*/ 86 w 114"/>
              <a:gd name="T31" fmla="*/ 57 h 85"/>
              <a:gd name="T32" fmla="*/ 86 w 114"/>
              <a:gd name="T33" fmla="*/ 8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4" h="85">
                <a:moveTo>
                  <a:pt x="86" y="85"/>
                </a:moveTo>
                <a:lnTo>
                  <a:pt x="67" y="85"/>
                </a:lnTo>
                <a:lnTo>
                  <a:pt x="67" y="38"/>
                </a:lnTo>
                <a:lnTo>
                  <a:pt x="95" y="38"/>
                </a:lnTo>
                <a:lnTo>
                  <a:pt x="95" y="19"/>
                </a:lnTo>
                <a:lnTo>
                  <a:pt x="19" y="19"/>
                </a:lnTo>
                <a:lnTo>
                  <a:pt x="19" y="38"/>
                </a:lnTo>
                <a:lnTo>
                  <a:pt x="48" y="38"/>
                </a:lnTo>
                <a:lnTo>
                  <a:pt x="48" y="85"/>
                </a:lnTo>
                <a:lnTo>
                  <a:pt x="29" y="85"/>
                </a:lnTo>
                <a:lnTo>
                  <a:pt x="29" y="57"/>
                </a:lnTo>
                <a:lnTo>
                  <a:pt x="0" y="57"/>
                </a:lnTo>
                <a:lnTo>
                  <a:pt x="0" y="0"/>
                </a:lnTo>
                <a:lnTo>
                  <a:pt x="114" y="0"/>
                </a:lnTo>
                <a:lnTo>
                  <a:pt x="114" y="57"/>
                </a:lnTo>
                <a:lnTo>
                  <a:pt x="86" y="57"/>
                </a:lnTo>
                <a:lnTo>
                  <a:pt x="86" y="85"/>
                </a:lnTo>
                <a:close/>
              </a:path>
            </a:pathLst>
          </a:custGeom>
          <a:gradFill>
            <a:gsLst>
              <a:gs pos="0">
                <a:srgbClr val="018CCC"/>
              </a:gs>
              <a:gs pos="100000">
                <a:srgbClr val="144C87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9" name="Freeform 7"/>
          <p:cNvSpPr/>
          <p:nvPr/>
        </p:nvSpPr>
        <p:spPr bwMode="auto">
          <a:xfrm>
            <a:off x="2979573" y="1485578"/>
            <a:ext cx="723573" cy="539507"/>
          </a:xfrm>
          <a:custGeom>
            <a:avLst/>
            <a:gdLst>
              <a:gd name="T0" fmla="*/ 86 w 114"/>
              <a:gd name="T1" fmla="*/ 85 h 85"/>
              <a:gd name="T2" fmla="*/ 67 w 114"/>
              <a:gd name="T3" fmla="*/ 85 h 85"/>
              <a:gd name="T4" fmla="*/ 67 w 114"/>
              <a:gd name="T5" fmla="*/ 38 h 85"/>
              <a:gd name="T6" fmla="*/ 95 w 114"/>
              <a:gd name="T7" fmla="*/ 38 h 85"/>
              <a:gd name="T8" fmla="*/ 95 w 114"/>
              <a:gd name="T9" fmla="*/ 19 h 85"/>
              <a:gd name="T10" fmla="*/ 19 w 114"/>
              <a:gd name="T11" fmla="*/ 19 h 85"/>
              <a:gd name="T12" fmla="*/ 19 w 114"/>
              <a:gd name="T13" fmla="*/ 38 h 85"/>
              <a:gd name="T14" fmla="*/ 48 w 114"/>
              <a:gd name="T15" fmla="*/ 38 h 85"/>
              <a:gd name="T16" fmla="*/ 48 w 114"/>
              <a:gd name="T17" fmla="*/ 85 h 85"/>
              <a:gd name="T18" fmla="*/ 29 w 114"/>
              <a:gd name="T19" fmla="*/ 85 h 85"/>
              <a:gd name="T20" fmla="*/ 29 w 114"/>
              <a:gd name="T21" fmla="*/ 57 h 85"/>
              <a:gd name="T22" fmla="*/ 0 w 114"/>
              <a:gd name="T23" fmla="*/ 57 h 85"/>
              <a:gd name="T24" fmla="*/ 0 w 114"/>
              <a:gd name="T25" fmla="*/ 0 h 85"/>
              <a:gd name="T26" fmla="*/ 114 w 114"/>
              <a:gd name="T27" fmla="*/ 0 h 85"/>
              <a:gd name="T28" fmla="*/ 114 w 114"/>
              <a:gd name="T29" fmla="*/ 57 h 85"/>
              <a:gd name="T30" fmla="*/ 86 w 114"/>
              <a:gd name="T31" fmla="*/ 57 h 85"/>
              <a:gd name="T32" fmla="*/ 86 w 114"/>
              <a:gd name="T33" fmla="*/ 8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4" h="85">
                <a:moveTo>
                  <a:pt x="86" y="85"/>
                </a:moveTo>
                <a:lnTo>
                  <a:pt x="67" y="85"/>
                </a:lnTo>
                <a:lnTo>
                  <a:pt x="67" y="38"/>
                </a:lnTo>
                <a:lnTo>
                  <a:pt x="95" y="38"/>
                </a:lnTo>
                <a:lnTo>
                  <a:pt x="95" y="19"/>
                </a:lnTo>
                <a:lnTo>
                  <a:pt x="19" y="19"/>
                </a:lnTo>
                <a:lnTo>
                  <a:pt x="19" y="38"/>
                </a:lnTo>
                <a:lnTo>
                  <a:pt x="48" y="38"/>
                </a:lnTo>
                <a:lnTo>
                  <a:pt x="48" y="85"/>
                </a:lnTo>
                <a:lnTo>
                  <a:pt x="29" y="85"/>
                </a:lnTo>
                <a:lnTo>
                  <a:pt x="29" y="57"/>
                </a:lnTo>
                <a:lnTo>
                  <a:pt x="0" y="57"/>
                </a:lnTo>
                <a:lnTo>
                  <a:pt x="0" y="0"/>
                </a:lnTo>
                <a:lnTo>
                  <a:pt x="114" y="0"/>
                </a:lnTo>
                <a:lnTo>
                  <a:pt x="114" y="57"/>
                </a:lnTo>
                <a:lnTo>
                  <a:pt x="86" y="57"/>
                </a:lnTo>
                <a:lnTo>
                  <a:pt x="86" y="85"/>
                </a:lnTo>
                <a:close/>
              </a:path>
            </a:pathLst>
          </a:custGeom>
          <a:gradFill>
            <a:gsLst>
              <a:gs pos="0">
                <a:srgbClr val="018CCC"/>
              </a:gs>
              <a:gs pos="100000">
                <a:srgbClr val="144C87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3732011" y="1649659"/>
            <a:ext cx="434300" cy="442344"/>
            <a:chOff x="7730952" y="425919"/>
            <a:chExt cx="434300" cy="442344"/>
          </a:xfrm>
          <a:gradFill>
            <a:gsLst>
              <a:gs pos="0">
                <a:srgbClr val="018CCC"/>
              </a:gs>
              <a:gs pos="100000">
                <a:srgbClr val="144C87"/>
              </a:gs>
            </a:gsLst>
            <a:path path="circle">
              <a:fillToRect l="50000" t="50000" r="50000" b="50000"/>
            </a:path>
          </a:gradFill>
        </p:grpSpPr>
        <p:sp>
          <p:nvSpPr>
            <p:cNvPr id="130" name="Freeform 8"/>
            <p:cNvSpPr/>
            <p:nvPr/>
          </p:nvSpPr>
          <p:spPr bwMode="auto">
            <a:xfrm>
              <a:off x="7730952" y="522430"/>
              <a:ext cx="345834" cy="345833"/>
            </a:xfrm>
            <a:custGeom>
              <a:avLst/>
              <a:gdLst>
                <a:gd name="T0" fmla="*/ 14 w 43"/>
                <a:gd name="T1" fmla="*/ 43 h 43"/>
                <a:gd name="T2" fmla="*/ 0 w 43"/>
                <a:gd name="T3" fmla="*/ 29 h 43"/>
                <a:gd name="T4" fmla="*/ 28 w 43"/>
                <a:gd name="T5" fmla="*/ 0 h 43"/>
                <a:gd name="T6" fmla="*/ 43 w 43"/>
                <a:gd name="T7" fmla="*/ 15 h 43"/>
                <a:gd name="T8" fmla="*/ 14 w 43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14" y="43"/>
                  </a:moveTo>
                  <a:lnTo>
                    <a:pt x="0" y="29"/>
                  </a:lnTo>
                  <a:lnTo>
                    <a:pt x="28" y="0"/>
                  </a:lnTo>
                  <a:lnTo>
                    <a:pt x="43" y="15"/>
                  </a:lnTo>
                  <a:lnTo>
                    <a:pt x="14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9"/>
            <p:cNvSpPr/>
            <p:nvPr/>
          </p:nvSpPr>
          <p:spPr bwMode="auto">
            <a:xfrm>
              <a:off x="7859634" y="425919"/>
              <a:ext cx="305618" cy="305618"/>
            </a:xfrm>
            <a:custGeom>
              <a:avLst/>
              <a:gdLst>
                <a:gd name="T0" fmla="*/ 27 w 38"/>
                <a:gd name="T1" fmla="*/ 38 h 38"/>
                <a:gd name="T2" fmla="*/ 0 w 38"/>
                <a:gd name="T3" fmla="*/ 12 h 38"/>
                <a:gd name="T4" fmla="*/ 12 w 38"/>
                <a:gd name="T5" fmla="*/ 0 h 38"/>
                <a:gd name="T6" fmla="*/ 38 w 38"/>
                <a:gd name="T7" fmla="*/ 27 h 38"/>
                <a:gd name="T8" fmla="*/ 27 w 38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27" y="38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38" y="27"/>
                  </a:lnTo>
                  <a:lnTo>
                    <a:pt x="27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21" name="流程图: 手动输入 120"/>
          <p:cNvSpPr/>
          <p:nvPr/>
        </p:nvSpPr>
        <p:spPr>
          <a:xfrm rot="16200000">
            <a:off x="5416481" y="38100"/>
            <a:ext cx="6858000" cy="6781800"/>
          </a:xfrm>
          <a:prstGeom prst="flowChartManualInput">
            <a:avLst/>
          </a:prstGeom>
          <a:gradFill>
            <a:gsLst>
              <a:gs pos="0">
                <a:srgbClr val="018CCC"/>
              </a:gs>
              <a:gs pos="100000">
                <a:srgbClr val="144C87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1" name="文本框 90"/>
          <p:cNvSpPr txBox="1"/>
          <p:nvPr/>
        </p:nvSpPr>
        <p:spPr>
          <a:xfrm>
            <a:off x="1253518" y="415124"/>
            <a:ext cx="2857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spc="300" dirty="0" smtClean="0">
                <a:solidFill>
                  <a:srgbClr val="0C7CBB"/>
                </a:solidFill>
                <a:latin typeface="微软雅黑" pitchFamily="34" charset="-122"/>
                <a:ea typeface="微软雅黑" pitchFamily="34" charset="-122"/>
              </a:rPr>
              <a:t>点击添加标题</a:t>
            </a:r>
            <a:endParaRPr lang="zh-CN" altLang="en-US" sz="3200" spc="300" dirty="0">
              <a:solidFill>
                <a:srgbClr val="0C7CBB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22" name="直接连接符 121"/>
          <p:cNvCxnSpPr/>
          <p:nvPr/>
        </p:nvCxnSpPr>
        <p:spPr>
          <a:xfrm>
            <a:off x="1253519" y="985674"/>
            <a:ext cx="2710568" cy="0"/>
          </a:xfrm>
          <a:prstGeom prst="line">
            <a:avLst/>
          </a:prstGeom>
          <a:ln>
            <a:solidFill>
              <a:srgbClr val="0C7C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3" name="组合 122"/>
          <p:cNvGrpSpPr/>
          <p:nvPr/>
        </p:nvGrpSpPr>
        <p:grpSpPr>
          <a:xfrm>
            <a:off x="830114" y="557492"/>
            <a:ext cx="423404" cy="300038"/>
            <a:chOff x="671088" y="566155"/>
            <a:chExt cx="832395" cy="477498"/>
          </a:xfrm>
          <a:solidFill>
            <a:srgbClr val="0C7CBB"/>
          </a:solidFill>
        </p:grpSpPr>
        <p:sp>
          <p:nvSpPr>
            <p:cNvPr id="127" name="燕尾形 126"/>
            <p:cNvSpPr/>
            <p:nvPr/>
          </p:nvSpPr>
          <p:spPr>
            <a:xfrm>
              <a:off x="1025985" y="566155"/>
              <a:ext cx="477498" cy="47749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8" name="燕尾形 127"/>
            <p:cNvSpPr/>
            <p:nvPr/>
          </p:nvSpPr>
          <p:spPr>
            <a:xfrm>
              <a:off x="671088" y="566155"/>
              <a:ext cx="477498" cy="47749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44" name="文本框 143"/>
          <p:cNvSpPr txBox="1"/>
          <p:nvPr/>
        </p:nvSpPr>
        <p:spPr>
          <a:xfrm>
            <a:off x="10847734" y="6092748"/>
            <a:ext cx="1198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spc="300" dirty="0" smtClean="0">
                <a:solidFill>
                  <a:srgbClr val="0A6BA7"/>
                </a:solidFill>
                <a:latin typeface="时尚中黑简体" pitchFamily="2" charset="-122"/>
                <a:ea typeface="时尚中黑简体" pitchFamily="2" charset="-122"/>
              </a:rPr>
              <a:t>LOGO</a:t>
            </a:r>
            <a:endParaRPr lang="zh-CN" altLang="en-US" sz="2400" spc="300" dirty="0">
              <a:solidFill>
                <a:srgbClr val="0A6BA7"/>
              </a:solidFill>
              <a:latin typeface="时尚中黑简体" pitchFamily="2" charset="-122"/>
              <a:ea typeface="时尚中黑简体" pitchFamily="2" charset="-122"/>
            </a:endParaRPr>
          </a:p>
        </p:txBody>
      </p:sp>
      <p:sp>
        <p:nvSpPr>
          <p:cNvPr id="8" name="Freeform 1355"/>
          <p:cNvSpPr/>
          <p:nvPr/>
        </p:nvSpPr>
        <p:spPr bwMode="auto">
          <a:xfrm>
            <a:off x="2402180" y="1545471"/>
            <a:ext cx="1883455" cy="2078775"/>
          </a:xfrm>
          <a:custGeom>
            <a:avLst/>
            <a:gdLst>
              <a:gd name="T0" fmla="*/ 69 w 114"/>
              <a:gd name="T1" fmla="*/ 14 h 126"/>
              <a:gd name="T2" fmla="*/ 72 w 114"/>
              <a:gd name="T3" fmla="*/ 9 h 126"/>
              <a:gd name="T4" fmla="*/ 63 w 114"/>
              <a:gd name="T5" fmla="*/ 0 h 126"/>
              <a:gd name="T6" fmla="*/ 51 w 114"/>
              <a:gd name="T7" fmla="*/ 0 h 126"/>
              <a:gd name="T8" fmla="*/ 42 w 114"/>
              <a:gd name="T9" fmla="*/ 9 h 126"/>
              <a:gd name="T10" fmla="*/ 44 w 114"/>
              <a:gd name="T11" fmla="*/ 14 h 126"/>
              <a:gd name="T12" fmla="*/ 0 w 114"/>
              <a:gd name="T13" fmla="*/ 70 h 126"/>
              <a:gd name="T14" fmla="*/ 57 w 114"/>
              <a:gd name="T15" fmla="*/ 126 h 126"/>
              <a:gd name="T16" fmla="*/ 114 w 114"/>
              <a:gd name="T17" fmla="*/ 70 h 126"/>
              <a:gd name="T18" fmla="*/ 69 w 114"/>
              <a:gd name="T19" fmla="*/ 14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4" h="126">
                <a:moveTo>
                  <a:pt x="69" y="14"/>
                </a:moveTo>
                <a:cubicBezTo>
                  <a:pt x="71" y="13"/>
                  <a:pt x="72" y="11"/>
                  <a:pt x="72" y="9"/>
                </a:cubicBezTo>
                <a:cubicBezTo>
                  <a:pt x="72" y="4"/>
                  <a:pt x="68" y="0"/>
                  <a:pt x="63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46" y="0"/>
                  <a:pt x="42" y="4"/>
                  <a:pt x="42" y="9"/>
                </a:cubicBezTo>
                <a:cubicBezTo>
                  <a:pt x="42" y="11"/>
                  <a:pt x="43" y="13"/>
                  <a:pt x="44" y="14"/>
                </a:cubicBezTo>
                <a:cubicBezTo>
                  <a:pt x="19" y="20"/>
                  <a:pt x="0" y="43"/>
                  <a:pt x="0" y="70"/>
                </a:cubicBezTo>
                <a:cubicBezTo>
                  <a:pt x="0" y="101"/>
                  <a:pt x="26" y="126"/>
                  <a:pt x="57" y="126"/>
                </a:cubicBezTo>
                <a:cubicBezTo>
                  <a:pt x="88" y="126"/>
                  <a:pt x="114" y="101"/>
                  <a:pt x="114" y="70"/>
                </a:cubicBezTo>
                <a:cubicBezTo>
                  <a:pt x="114" y="43"/>
                  <a:pt x="95" y="20"/>
                  <a:pt x="69" y="14"/>
                </a:cubicBezTo>
              </a:path>
            </a:pathLst>
          </a:custGeom>
          <a:gradFill>
            <a:gsLst>
              <a:gs pos="0">
                <a:srgbClr val="018CCC"/>
              </a:gs>
              <a:gs pos="100000">
                <a:srgbClr val="144C87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Oval 1356"/>
          <p:cNvSpPr>
            <a:spLocks noChangeArrowheads="1"/>
          </p:cNvSpPr>
          <p:nvPr/>
        </p:nvSpPr>
        <p:spPr bwMode="auto">
          <a:xfrm>
            <a:off x="2555647" y="1894259"/>
            <a:ext cx="1583499" cy="1597452"/>
          </a:xfrm>
          <a:prstGeom prst="ellipse">
            <a:avLst/>
          </a:prstGeom>
          <a:solidFill>
            <a:srgbClr val="3735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1357"/>
          <p:cNvSpPr>
            <a:spLocks noEditPoints="1"/>
          </p:cNvSpPr>
          <p:nvPr/>
        </p:nvSpPr>
        <p:spPr bwMode="auto">
          <a:xfrm>
            <a:off x="2583547" y="1894259"/>
            <a:ext cx="1555598" cy="837089"/>
          </a:xfrm>
          <a:custGeom>
            <a:avLst/>
            <a:gdLst>
              <a:gd name="T0" fmla="*/ 94 w 94"/>
              <a:gd name="T1" fmla="*/ 51 h 51"/>
              <a:gd name="T2" fmla="*/ 94 w 94"/>
              <a:gd name="T3" fmla="*/ 51 h 51"/>
              <a:gd name="T4" fmla="*/ 94 w 94"/>
              <a:gd name="T5" fmla="*/ 51 h 51"/>
              <a:gd name="T6" fmla="*/ 94 w 94"/>
              <a:gd name="T7" fmla="*/ 51 h 51"/>
              <a:gd name="T8" fmla="*/ 46 w 94"/>
              <a:gd name="T9" fmla="*/ 0 h 51"/>
              <a:gd name="T10" fmla="*/ 12 w 94"/>
              <a:gd name="T11" fmla="*/ 14 h 51"/>
              <a:gd name="T12" fmla="*/ 0 w 94"/>
              <a:gd name="T13" fmla="*/ 34 h 51"/>
              <a:gd name="T14" fmla="*/ 46 w 94"/>
              <a:gd name="T15" fmla="*/ 0 h 51"/>
              <a:gd name="T16" fmla="*/ 85 w 94"/>
              <a:gd name="T17" fmla="*/ 20 h 51"/>
              <a:gd name="T18" fmla="*/ 80 w 94"/>
              <a:gd name="T19" fmla="*/ 14 h 51"/>
              <a:gd name="T20" fmla="*/ 46 w 94"/>
              <a:gd name="T21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4" h="51">
                <a:moveTo>
                  <a:pt x="94" y="51"/>
                </a:moveTo>
                <a:cubicBezTo>
                  <a:pt x="94" y="51"/>
                  <a:pt x="94" y="51"/>
                  <a:pt x="94" y="51"/>
                </a:cubicBezTo>
                <a:cubicBezTo>
                  <a:pt x="94" y="51"/>
                  <a:pt x="94" y="51"/>
                  <a:pt x="94" y="51"/>
                </a:cubicBezTo>
                <a:cubicBezTo>
                  <a:pt x="94" y="51"/>
                  <a:pt x="94" y="51"/>
                  <a:pt x="94" y="51"/>
                </a:cubicBezTo>
                <a:moveTo>
                  <a:pt x="46" y="0"/>
                </a:moveTo>
                <a:cubicBezTo>
                  <a:pt x="34" y="0"/>
                  <a:pt x="21" y="5"/>
                  <a:pt x="12" y="14"/>
                </a:cubicBezTo>
                <a:cubicBezTo>
                  <a:pt x="6" y="20"/>
                  <a:pt x="2" y="27"/>
                  <a:pt x="0" y="34"/>
                </a:cubicBezTo>
                <a:cubicBezTo>
                  <a:pt x="6" y="14"/>
                  <a:pt x="25" y="0"/>
                  <a:pt x="46" y="0"/>
                </a:cubicBezTo>
                <a:cubicBezTo>
                  <a:pt x="62" y="0"/>
                  <a:pt x="76" y="8"/>
                  <a:pt x="85" y="20"/>
                </a:cubicBezTo>
                <a:cubicBezTo>
                  <a:pt x="83" y="18"/>
                  <a:pt x="82" y="16"/>
                  <a:pt x="80" y="14"/>
                </a:cubicBezTo>
                <a:cubicBezTo>
                  <a:pt x="71" y="5"/>
                  <a:pt x="58" y="0"/>
                  <a:pt x="46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1358"/>
          <p:cNvSpPr/>
          <p:nvPr/>
        </p:nvSpPr>
        <p:spPr bwMode="auto">
          <a:xfrm>
            <a:off x="2555647" y="1894259"/>
            <a:ext cx="1583499" cy="837089"/>
          </a:xfrm>
          <a:custGeom>
            <a:avLst/>
            <a:gdLst>
              <a:gd name="T0" fmla="*/ 48 w 96"/>
              <a:gd name="T1" fmla="*/ 0 h 51"/>
              <a:gd name="T2" fmla="*/ 2 w 96"/>
              <a:gd name="T3" fmla="*/ 34 h 51"/>
              <a:gd name="T4" fmla="*/ 0 w 96"/>
              <a:gd name="T5" fmla="*/ 51 h 51"/>
              <a:gd name="T6" fmla="*/ 96 w 96"/>
              <a:gd name="T7" fmla="*/ 51 h 51"/>
              <a:gd name="T8" fmla="*/ 96 w 96"/>
              <a:gd name="T9" fmla="*/ 51 h 51"/>
              <a:gd name="T10" fmla="*/ 87 w 96"/>
              <a:gd name="T11" fmla="*/ 20 h 51"/>
              <a:gd name="T12" fmla="*/ 48 w 96"/>
              <a:gd name="T1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6" h="51">
                <a:moveTo>
                  <a:pt x="48" y="0"/>
                </a:moveTo>
                <a:cubicBezTo>
                  <a:pt x="27" y="0"/>
                  <a:pt x="8" y="14"/>
                  <a:pt x="2" y="34"/>
                </a:cubicBezTo>
                <a:cubicBezTo>
                  <a:pt x="0" y="39"/>
                  <a:pt x="0" y="45"/>
                  <a:pt x="0" y="51"/>
                </a:cubicBezTo>
                <a:cubicBezTo>
                  <a:pt x="96" y="51"/>
                  <a:pt x="96" y="51"/>
                  <a:pt x="96" y="51"/>
                </a:cubicBezTo>
                <a:cubicBezTo>
                  <a:pt x="96" y="51"/>
                  <a:pt x="96" y="51"/>
                  <a:pt x="96" y="51"/>
                </a:cubicBezTo>
                <a:cubicBezTo>
                  <a:pt x="96" y="40"/>
                  <a:pt x="93" y="29"/>
                  <a:pt x="87" y="20"/>
                </a:cubicBezTo>
                <a:cubicBezTo>
                  <a:pt x="78" y="8"/>
                  <a:pt x="64" y="0"/>
                  <a:pt x="48" y="0"/>
                </a:cubicBezTo>
              </a:path>
            </a:pathLst>
          </a:custGeom>
          <a:solidFill>
            <a:srgbClr val="5352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1362"/>
          <p:cNvSpPr/>
          <p:nvPr/>
        </p:nvSpPr>
        <p:spPr bwMode="auto">
          <a:xfrm>
            <a:off x="3197414" y="1615227"/>
            <a:ext cx="299956" cy="111611"/>
          </a:xfrm>
          <a:custGeom>
            <a:avLst/>
            <a:gdLst>
              <a:gd name="T0" fmla="*/ 18 w 18"/>
              <a:gd name="T1" fmla="*/ 4 h 7"/>
              <a:gd name="T2" fmla="*/ 15 w 18"/>
              <a:gd name="T3" fmla="*/ 7 h 7"/>
              <a:gd name="T4" fmla="*/ 3 w 18"/>
              <a:gd name="T5" fmla="*/ 7 h 7"/>
              <a:gd name="T6" fmla="*/ 0 w 18"/>
              <a:gd name="T7" fmla="*/ 4 h 7"/>
              <a:gd name="T8" fmla="*/ 3 w 18"/>
              <a:gd name="T9" fmla="*/ 0 h 7"/>
              <a:gd name="T10" fmla="*/ 15 w 18"/>
              <a:gd name="T11" fmla="*/ 0 h 7"/>
              <a:gd name="T12" fmla="*/ 18 w 18"/>
              <a:gd name="T13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" h="7">
                <a:moveTo>
                  <a:pt x="18" y="4"/>
                </a:moveTo>
                <a:cubicBezTo>
                  <a:pt x="18" y="6"/>
                  <a:pt x="17" y="7"/>
                  <a:pt x="15" y="7"/>
                </a:cubicBezTo>
                <a:cubicBezTo>
                  <a:pt x="3" y="7"/>
                  <a:pt x="3" y="7"/>
                  <a:pt x="3" y="7"/>
                </a:cubicBezTo>
                <a:cubicBezTo>
                  <a:pt x="1" y="7"/>
                  <a:pt x="0" y="6"/>
                  <a:pt x="0" y="4"/>
                </a:cubicBezTo>
                <a:cubicBezTo>
                  <a:pt x="0" y="2"/>
                  <a:pt x="1" y="0"/>
                  <a:pt x="3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7" y="0"/>
                  <a:pt x="18" y="2"/>
                  <a:pt x="18" y="4"/>
                </a:cubicBezTo>
                <a:close/>
              </a:path>
            </a:pathLst>
          </a:custGeom>
          <a:solidFill>
            <a:srgbClr val="3735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TextBox 11"/>
          <p:cNvSpPr txBox="1"/>
          <p:nvPr/>
        </p:nvSpPr>
        <p:spPr>
          <a:xfrm>
            <a:off x="2142463" y="3740564"/>
            <a:ext cx="24377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sz="2000" b="1" dirty="0">
              <a:solidFill>
                <a:srgbClr val="49494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9" name="组合 18"/>
          <p:cNvGrpSpPr>
            <a:grpSpLocks noChangeAspect="1"/>
          </p:cNvGrpSpPr>
          <p:nvPr/>
        </p:nvGrpSpPr>
        <p:grpSpPr>
          <a:xfrm>
            <a:off x="7800502" y="1643716"/>
            <a:ext cx="2092006" cy="1861078"/>
            <a:chOff x="2930434" y="6261091"/>
            <a:chExt cx="268520" cy="238879"/>
          </a:xfrm>
        </p:grpSpPr>
        <p:sp>
          <p:nvSpPr>
            <p:cNvPr id="20" name="Oval 1429"/>
            <p:cNvSpPr>
              <a:spLocks noChangeArrowheads="1"/>
            </p:cNvSpPr>
            <p:nvPr/>
          </p:nvSpPr>
          <p:spPr bwMode="auto">
            <a:xfrm>
              <a:off x="2955716" y="6407557"/>
              <a:ext cx="234519" cy="92413"/>
            </a:xfrm>
            <a:prstGeom prst="ellipse">
              <a:avLst/>
            </a:prstGeom>
            <a:solidFill>
              <a:srgbClr val="8446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430"/>
            <p:cNvSpPr/>
            <p:nvPr/>
          </p:nvSpPr>
          <p:spPr bwMode="auto">
            <a:xfrm>
              <a:off x="3122234" y="6411044"/>
              <a:ext cx="8718" cy="84566"/>
            </a:xfrm>
            <a:custGeom>
              <a:avLst/>
              <a:gdLst>
                <a:gd name="T0" fmla="*/ 0 w 4"/>
                <a:gd name="T1" fmla="*/ 0 h 41"/>
                <a:gd name="T2" fmla="*/ 0 w 4"/>
                <a:gd name="T3" fmla="*/ 41 h 41"/>
                <a:gd name="T4" fmla="*/ 4 w 4"/>
                <a:gd name="T5" fmla="*/ 40 h 41"/>
                <a:gd name="T6" fmla="*/ 4 w 4"/>
                <a:gd name="T7" fmla="*/ 1 h 41"/>
                <a:gd name="T8" fmla="*/ 0 w 4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1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1" y="40"/>
                    <a:pt x="3" y="40"/>
                    <a:pt x="4" y="4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CC73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431"/>
            <p:cNvSpPr/>
            <p:nvPr/>
          </p:nvSpPr>
          <p:spPr bwMode="auto">
            <a:xfrm>
              <a:off x="2990589" y="6417147"/>
              <a:ext cx="7846" cy="72361"/>
            </a:xfrm>
            <a:custGeom>
              <a:avLst/>
              <a:gdLst>
                <a:gd name="T0" fmla="*/ 0 w 4"/>
                <a:gd name="T1" fmla="*/ 2 h 35"/>
                <a:gd name="T2" fmla="*/ 0 w 4"/>
                <a:gd name="T3" fmla="*/ 33 h 35"/>
                <a:gd name="T4" fmla="*/ 4 w 4"/>
                <a:gd name="T5" fmla="*/ 35 h 35"/>
                <a:gd name="T6" fmla="*/ 4 w 4"/>
                <a:gd name="T7" fmla="*/ 0 h 35"/>
                <a:gd name="T8" fmla="*/ 0 w 4"/>
                <a:gd name="T9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5">
                  <a:moveTo>
                    <a:pt x="0" y="2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1" y="34"/>
                    <a:pt x="3" y="34"/>
                    <a:pt x="4" y="35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CC73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432"/>
            <p:cNvSpPr/>
            <p:nvPr/>
          </p:nvSpPr>
          <p:spPr bwMode="auto">
            <a:xfrm>
              <a:off x="2972281" y="6423249"/>
              <a:ext cx="12205" cy="60155"/>
            </a:xfrm>
            <a:custGeom>
              <a:avLst/>
              <a:gdLst>
                <a:gd name="T0" fmla="*/ 0 w 6"/>
                <a:gd name="T1" fmla="*/ 3 h 29"/>
                <a:gd name="T2" fmla="*/ 0 w 6"/>
                <a:gd name="T3" fmla="*/ 26 h 29"/>
                <a:gd name="T4" fmla="*/ 6 w 6"/>
                <a:gd name="T5" fmla="*/ 29 h 29"/>
                <a:gd name="T6" fmla="*/ 6 w 6"/>
                <a:gd name="T7" fmla="*/ 0 h 29"/>
                <a:gd name="T8" fmla="*/ 0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0" y="3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2" y="27"/>
                    <a:pt x="4" y="28"/>
                    <a:pt x="6" y="2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2"/>
                    <a:pt x="0" y="3"/>
                  </a:cubicBezTo>
                  <a:close/>
                </a:path>
              </a:pathLst>
            </a:custGeom>
            <a:solidFill>
              <a:srgbClr val="CC73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433"/>
            <p:cNvSpPr/>
            <p:nvPr/>
          </p:nvSpPr>
          <p:spPr bwMode="auto">
            <a:xfrm>
              <a:off x="3137055" y="6415403"/>
              <a:ext cx="12205" cy="75848"/>
            </a:xfrm>
            <a:custGeom>
              <a:avLst/>
              <a:gdLst>
                <a:gd name="T0" fmla="*/ 0 w 6"/>
                <a:gd name="T1" fmla="*/ 0 h 37"/>
                <a:gd name="T2" fmla="*/ 0 w 6"/>
                <a:gd name="T3" fmla="*/ 37 h 37"/>
                <a:gd name="T4" fmla="*/ 6 w 6"/>
                <a:gd name="T5" fmla="*/ 35 h 37"/>
                <a:gd name="T6" fmla="*/ 6 w 6"/>
                <a:gd name="T7" fmla="*/ 2 h 37"/>
                <a:gd name="T8" fmla="*/ 0 w 6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7">
                  <a:moveTo>
                    <a:pt x="0" y="0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2" y="36"/>
                    <a:pt x="4" y="36"/>
                    <a:pt x="6" y="35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CC73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434"/>
            <p:cNvSpPr/>
            <p:nvPr/>
          </p:nvSpPr>
          <p:spPr bwMode="auto">
            <a:xfrm>
              <a:off x="3007154" y="6413659"/>
              <a:ext cx="10462" cy="80207"/>
            </a:xfrm>
            <a:custGeom>
              <a:avLst/>
              <a:gdLst>
                <a:gd name="T0" fmla="*/ 0 w 5"/>
                <a:gd name="T1" fmla="*/ 1 h 39"/>
                <a:gd name="T2" fmla="*/ 0 w 5"/>
                <a:gd name="T3" fmla="*/ 38 h 39"/>
                <a:gd name="T4" fmla="*/ 5 w 5"/>
                <a:gd name="T5" fmla="*/ 39 h 39"/>
                <a:gd name="T6" fmla="*/ 5 w 5"/>
                <a:gd name="T7" fmla="*/ 0 h 39"/>
                <a:gd name="T8" fmla="*/ 0 w 5"/>
                <a:gd name="T9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9">
                  <a:moveTo>
                    <a:pt x="0" y="1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" y="38"/>
                    <a:pt x="3" y="38"/>
                    <a:pt x="5" y="39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CC73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435"/>
            <p:cNvSpPr/>
            <p:nvPr/>
          </p:nvSpPr>
          <p:spPr bwMode="auto">
            <a:xfrm>
              <a:off x="3087361" y="6409300"/>
              <a:ext cx="10462" cy="88925"/>
            </a:xfrm>
            <a:custGeom>
              <a:avLst/>
              <a:gdLst>
                <a:gd name="T0" fmla="*/ 0 w 5"/>
                <a:gd name="T1" fmla="*/ 0 h 43"/>
                <a:gd name="T2" fmla="*/ 0 w 5"/>
                <a:gd name="T3" fmla="*/ 43 h 43"/>
                <a:gd name="T4" fmla="*/ 5 w 5"/>
                <a:gd name="T5" fmla="*/ 43 h 43"/>
                <a:gd name="T6" fmla="*/ 5 w 5"/>
                <a:gd name="T7" fmla="*/ 0 h 43"/>
                <a:gd name="T8" fmla="*/ 0 w 5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3">
                  <a:moveTo>
                    <a:pt x="0" y="0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2" y="43"/>
                    <a:pt x="3" y="43"/>
                    <a:pt x="5" y="4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CC73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436"/>
            <p:cNvSpPr/>
            <p:nvPr/>
          </p:nvSpPr>
          <p:spPr bwMode="auto">
            <a:xfrm>
              <a:off x="3055976" y="6407557"/>
              <a:ext cx="10462" cy="90669"/>
            </a:xfrm>
            <a:custGeom>
              <a:avLst/>
              <a:gdLst>
                <a:gd name="T0" fmla="*/ 0 w 5"/>
                <a:gd name="T1" fmla="*/ 1 h 44"/>
                <a:gd name="T2" fmla="*/ 0 w 5"/>
                <a:gd name="T3" fmla="*/ 44 h 44"/>
                <a:gd name="T4" fmla="*/ 5 w 5"/>
                <a:gd name="T5" fmla="*/ 44 h 44"/>
                <a:gd name="T6" fmla="*/ 5 w 5"/>
                <a:gd name="T7" fmla="*/ 0 h 44"/>
                <a:gd name="T8" fmla="*/ 0 w 5"/>
                <a:gd name="T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4">
                  <a:moveTo>
                    <a:pt x="0" y="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2" y="44"/>
                    <a:pt x="3" y="44"/>
                    <a:pt x="5" y="4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CC73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437"/>
            <p:cNvSpPr/>
            <p:nvPr/>
          </p:nvSpPr>
          <p:spPr bwMode="auto">
            <a:xfrm>
              <a:off x="3103926" y="6409300"/>
              <a:ext cx="10462" cy="88925"/>
            </a:xfrm>
            <a:custGeom>
              <a:avLst/>
              <a:gdLst>
                <a:gd name="T0" fmla="*/ 0 w 5"/>
                <a:gd name="T1" fmla="*/ 0 h 43"/>
                <a:gd name="T2" fmla="*/ 0 w 5"/>
                <a:gd name="T3" fmla="*/ 43 h 43"/>
                <a:gd name="T4" fmla="*/ 5 w 5"/>
                <a:gd name="T5" fmla="*/ 42 h 43"/>
                <a:gd name="T6" fmla="*/ 5 w 5"/>
                <a:gd name="T7" fmla="*/ 1 h 43"/>
                <a:gd name="T8" fmla="*/ 0 w 5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3">
                  <a:moveTo>
                    <a:pt x="0" y="0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2" y="43"/>
                    <a:pt x="4" y="42"/>
                    <a:pt x="5" y="4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CC73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438"/>
            <p:cNvSpPr/>
            <p:nvPr/>
          </p:nvSpPr>
          <p:spPr bwMode="auto">
            <a:xfrm>
              <a:off x="3023718" y="6411044"/>
              <a:ext cx="9590" cy="84566"/>
            </a:xfrm>
            <a:custGeom>
              <a:avLst/>
              <a:gdLst>
                <a:gd name="T0" fmla="*/ 0 w 5"/>
                <a:gd name="T1" fmla="*/ 0 h 41"/>
                <a:gd name="T2" fmla="*/ 0 w 5"/>
                <a:gd name="T3" fmla="*/ 40 h 41"/>
                <a:gd name="T4" fmla="*/ 5 w 5"/>
                <a:gd name="T5" fmla="*/ 41 h 41"/>
                <a:gd name="T6" fmla="*/ 5 w 5"/>
                <a:gd name="T7" fmla="*/ 0 h 41"/>
                <a:gd name="T8" fmla="*/ 0 w 5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1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1" y="41"/>
                    <a:pt x="3" y="41"/>
                    <a:pt x="5" y="4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CC73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439"/>
            <p:cNvSpPr/>
            <p:nvPr/>
          </p:nvSpPr>
          <p:spPr bwMode="auto">
            <a:xfrm>
              <a:off x="3040283" y="6409300"/>
              <a:ext cx="9590" cy="88925"/>
            </a:xfrm>
            <a:custGeom>
              <a:avLst/>
              <a:gdLst>
                <a:gd name="T0" fmla="*/ 0 w 5"/>
                <a:gd name="T1" fmla="*/ 0 h 43"/>
                <a:gd name="T2" fmla="*/ 0 w 5"/>
                <a:gd name="T3" fmla="*/ 43 h 43"/>
                <a:gd name="T4" fmla="*/ 5 w 5"/>
                <a:gd name="T5" fmla="*/ 43 h 43"/>
                <a:gd name="T6" fmla="*/ 5 w 5"/>
                <a:gd name="T7" fmla="*/ 0 h 43"/>
                <a:gd name="T8" fmla="*/ 0 w 5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3">
                  <a:moveTo>
                    <a:pt x="0" y="0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2" y="43"/>
                    <a:pt x="3" y="43"/>
                    <a:pt x="5" y="4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CC73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440"/>
            <p:cNvSpPr/>
            <p:nvPr/>
          </p:nvSpPr>
          <p:spPr bwMode="auto">
            <a:xfrm>
              <a:off x="3188492" y="6445917"/>
              <a:ext cx="1744" cy="14821"/>
            </a:xfrm>
            <a:custGeom>
              <a:avLst/>
              <a:gdLst>
                <a:gd name="T0" fmla="*/ 1 w 1"/>
                <a:gd name="T1" fmla="*/ 3 h 7"/>
                <a:gd name="T2" fmla="*/ 0 w 1"/>
                <a:gd name="T3" fmla="*/ 0 h 7"/>
                <a:gd name="T4" fmla="*/ 0 w 1"/>
                <a:gd name="T5" fmla="*/ 7 h 7"/>
                <a:gd name="T6" fmla="*/ 1 w 1"/>
                <a:gd name="T7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7">
                  <a:moveTo>
                    <a:pt x="1" y="3"/>
                  </a:moveTo>
                  <a:cubicBezTo>
                    <a:pt x="1" y="2"/>
                    <a:pt x="1" y="1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6"/>
                    <a:pt x="1" y="5"/>
                    <a:pt x="1" y="3"/>
                  </a:cubicBezTo>
                  <a:close/>
                </a:path>
              </a:pathLst>
            </a:custGeom>
            <a:solidFill>
              <a:srgbClr val="CC73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441"/>
            <p:cNvSpPr/>
            <p:nvPr/>
          </p:nvSpPr>
          <p:spPr bwMode="auto">
            <a:xfrm>
              <a:off x="3171927" y="6427608"/>
              <a:ext cx="10462" cy="51437"/>
            </a:xfrm>
            <a:custGeom>
              <a:avLst/>
              <a:gdLst>
                <a:gd name="T0" fmla="*/ 0 w 5"/>
                <a:gd name="T1" fmla="*/ 0 h 25"/>
                <a:gd name="T2" fmla="*/ 0 w 5"/>
                <a:gd name="T3" fmla="*/ 25 h 25"/>
                <a:gd name="T4" fmla="*/ 5 w 5"/>
                <a:gd name="T5" fmla="*/ 20 h 25"/>
                <a:gd name="T6" fmla="*/ 5 w 5"/>
                <a:gd name="T7" fmla="*/ 4 h 25"/>
                <a:gd name="T8" fmla="*/ 0 w 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5">
                  <a:moveTo>
                    <a:pt x="0" y="0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2" y="23"/>
                    <a:pt x="4" y="22"/>
                    <a:pt x="5" y="20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3"/>
                    <a:pt x="2" y="2"/>
                    <a:pt x="0" y="0"/>
                  </a:cubicBezTo>
                  <a:close/>
                </a:path>
              </a:pathLst>
            </a:custGeom>
            <a:solidFill>
              <a:srgbClr val="CC73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442"/>
            <p:cNvSpPr/>
            <p:nvPr/>
          </p:nvSpPr>
          <p:spPr bwMode="auto">
            <a:xfrm>
              <a:off x="3072540" y="6407557"/>
              <a:ext cx="8718" cy="92413"/>
            </a:xfrm>
            <a:custGeom>
              <a:avLst/>
              <a:gdLst>
                <a:gd name="T0" fmla="*/ 0 w 4"/>
                <a:gd name="T1" fmla="*/ 0 h 45"/>
                <a:gd name="T2" fmla="*/ 0 w 4"/>
                <a:gd name="T3" fmla="*/ 45 h 45"/>
                <a:gd name="T4" fmla="*/ 4 w 4"/>
                <a:gd name="T5" fmla="*/ 44 h 45"/>
                <a:gd name="T6" fmla="*/ 4 w 4"/>
                <a:gd name="T7" fmla="*/ 0 h 45"/>
                <a:gd name="T8" fmla="*/ 0 w 4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5">
                  <a:moveTo>
                    <a:pt x="0" y="0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1" y="45"/>
                    <a:pt x="3" y="44"/>
                    <a:pt x="4" y="44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CC73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443"/>
            <p:cNvSpPr/>
            <p:nvPr/>
          </p:nvSpPr>
          <p:spPr bwMode="auto">
            <a:xfrm>
              <a:off x="2955716" y="6436327"/>
              <a:ext cx="9590" cy="34873"/>
            </a:xfrm>
            <a:custGeom>
              <a:avLst/>
              <a:gdLst>
                <a:gd name="T0" fmla="*/ 0 w 5"/>
                <a:gd name="T1" fmla="*/ 7 h 17"/>
                <a:gd name="T2" fmla="*/ 0 w 5"/>
                <a:gd name="T3" fmla="*/ 10 h 17"/>
                <a:gd name="T4" fmla="*/ 5 w 5"/>
                <a:gd name="T5" fmla="*/ 17 h 17"/>
                <a:gd name="T6" fmla="*/ 5 w 5"/>
                <a:gd name="T7" fmla="*/ 0 h 17"/>
                <a:gd name="T8" fmla="*/ 0 w 5"/>
                <a:gd name="T9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">
                  <a:moveTo>
                    <a:pt x="0" y="7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1" y="13"/>
                    <a:pt x="2" y="15"/>
                    <a:pt x="5" y="1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2"/>
                    <a:pt x="1" y="4"/>
                    <a:pt x="0" y="7"/>
                  </a:cubicBezTo>
                  <a:close/>
                </a:path>
              </a:pathLst>
            </a:custGeom>
            <a:solidFill>
              <a:srgbClr val="CC73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444"/>
            <p:cNvSpPr/>
            <p:nvPr/>
          </p:nvSpPr>
          <p:spPr bwMode="auto">
            <a:xfrm>
              <a:off x="3155363" y="6421506"/>
              <a:ext cx="7846" cy="63643"/>
            </a:xfrm>
            <a:custGeom>
              <a:avLst/>
              <a:gdLst>
                <a:gd name="T0" fmla="*/ 0 w 4"/>
                <a:gd name="T1" fmla="*/ 0 h 31"/>
                <a:gd name="T2" fmla="*/ 0 w 4"/>
                <a:gd name="T3" fmla="*/ 31 h 31"/>
                <a:gd name="T4" fmla="*/ 4 w 4"/>
                <a:gd name="T5" fmla="*/ 29 h 31"/>
                <a:gd name="T6" fmla="*/ 4 w 4"/>
                <a:gd name="T7" fmla="*/ 2 h 31"/>
                <a:gd name="T8" fmla="*/ 0 w 4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1">
                  <a:moveTo>
                    <a:pt x="0" y="0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1" y="31"/>
                    <a:pt x="3" y="30"/>
                    <a:pt x="4" y="29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CC73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Oval 1445"/>
            <p:cNvSpPr>
              <a:spLocks noChangeArrowheads="1"/>
            </p:cNvSpPr>
            <p:nvPr/>
          </p:nvSpPr>
          <p:spPr bwMode="auto">
            <a:xfrm>
              <a:off x="2955716" y="6397095"/>
              <a:ext cx="234519" cy="9066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446"/>
            <p:cNvSpPr/>
            <p:nvPr/>
          </p:nvSpPr>
          <p:spPr bwMode="auto">
            <a:xfrm>
              <a:off x="2955716" y="6397095"/>
              <a:ext cx="211852" cy="81951"/>
            </a:xfrm>
            <a:custGeom>
              <a:avLst/>
              <a:gdLst>
                <a:gd name="T0" fmla="*/ 57 w 103"/>
                <a:gd name="T1" fmla="*/ 0 h 40"/>
                <a:gd name="T2" fmla="*/ 0 w 103"/>
                <a:gd name="T3" fmla="*/ 22 h 40"/>
                <a:gd name="T4" fmla="*/ 16 w 103"/>
                <a:gd name="T5" fmla="*/ 37 h 40"/>
                <a:gd name="T6" fmla="*/ 59 w 103"/>
                <a:gd name="T7" fmla="*/ 23 h 40"/>
                <a:gd name="T8" fmla="*/ 103 w 103"/>
                <a:gd name="T9" fmla="*/ 9 h 40"/>
                <a:gd name="T10" fmla="*/ 57 w 103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" h="40">
                  <a:moveTo>
                    <a:pt x="57" y="0"/>
                  </a:moveTo>
                  <a:cubicBezTo>
                    <a:pt x="26" y="0"/>
                    <a:pt x="0" y="10"/>
                    <a:pt x="0" y="22"/>
                  </a:cubicBezTo>
                  <a:cubicBezTo>
                    <a:pt x="0" y="29"/>
                    <a:pt x="10" y="34"/>
                    <a:pt x="16" y="37"/>
                  </a:cubicBezTo>
                  <a:cubicBezTo>
                    <a:pt x="16" y="37"/>
                    <a:pt x="71" y="40"/>
                    <a:pt x="59" y="23"/>
                  </a:cubicBezTo>
                  <a:cubicBezTo>
                    <a:pt x="46" y="6"/>
                    <a:pt x="103" y="9"/>
                    <a:pt x="103" y="9"/>
                  </a:cubicBezTo>
                  <a:cubicBezTo>
                    <a:pt x="93" y="3"/>
                    <a:pt x="76" y="0"/>
                    <a:pt x="57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447"/>
            <p:cNvSpPr/>
            <p:nvPr/>
          </p:nvSpPr>
          <p:spPr bwMode="auto">
            <a:xfrm>
              <a:off x="2967922" y="6398838"/>
              <a:ext cx="211852" cy="84566"/>
            </a:xfrm>
            <a:custGeom>
              <a:avLst/>
              <a:gdLst>
                <a:gd name="T0" fmla="*/ 101 w 103"/>
                <a:gd name="T1" fmla="*/ 20 h 41"/>
                <a:gd name="T2" fmla="*/ 99 w 103"/>
                <a:gd name="T3" fmla="*/ 20 h 41"/>
                <a:gd name="T4" fmla="*/ 95 w 103"/>
                <a:gd name="T5" fmla="*/ 26 h 41"/>
                <a:gd name="T6" fmla="*/ 78 w 103"/>
                <a:gd name="T7" fmla="*/ 33 h 41"/>
                <a:gd name="T8" fmla="*/ 51 w 103"/>
                <a:gd name="T9" fmla="*/ 37 h 41"/>
                <a:gd name="T10" fmla="*/ 17 w 103"/>
                <a:gd name="T11" fmla="*/ 31 h 41"/>
                <a:gd name="T12" fmla="*/ 7 w 103"/>
                <a:gd name="T13" fmla="*/ 26 h 41"/>
                <a:gd name="T14" fmla="*/ 4 w 103"/>
                <a:gd name="T15" fmla="*/ 20 h 41"/>
                <a:gd name="T16" fmla="*/ 7 w 103"/>
                <a:gd name="T17" fmla="*/ 15 h 41"/>
                <a:gd name="T18" fmla="*/ 24 w 103"/>
                <a:gd name="T19" fmla="*/ 7 h 41"/>
                <a:gd name="T20" fmla="*/ 51 w 103"/>
                <a:gd name="T21" fmla="*/ 4 h 41"/>
                <a:gd name="T22" fmla="*/ 85 w 103"/>
                <a:gd name="T23" fmla="*/ 9 h 41"/>
                <a:gd name="T24" fmla="*/ 95 w 103"/>
                <a:gd name="T25" fmla="*/ 15 h 41"/>
                <a:gd name="T26" fmla="*/ 99 w 103"/>
                <a:gd name="T27" fmla="*/ 20 h 41"/>
                <a:gd name="T28" fmla="*/ 101 w 103"/>
                <a:gd name="T29" fmla="*/ 20 h 41"/>
                <a:gd name="T30" fmla="*/ 103 w 103"/>
                <a:gd name="T31" fmla="*/ 20 h 41"/>
                <a:gd name="T32" fmla="*/ 98 w 103"/>
                <a:gd name="T33" fmla="*/ 12 h 41"/>
                <a:gd name="T34" fmla="*/ 79 w 103"/>
                <a:gd name="T35" fmla="*/ 3 h 41"/>
                <a:gd name="T36" fmla="*/ 51 w 103"/>
                <a:gd name="T37" fmla="*/ 0 h 41"/>
                <a:gd name="T38" fmla="*/ 15 w 103"/>
                <a:gd name="T39" fmla="*/ 6 h 41"/>
                <a:gd name="T40" fmla="*/ 4 w 103"/>
                <a:gd name="T41" fmla="*/ 12 h 41"/>
                <a:gd name="T42" fmla="*/ 0 w 103"/>
                <a:gd name="T43" fmla="*/ 20 h 41"/>
                <a:gd name="T44" fmla="*/ 4 w 103"/>
                <a:gd name="T45" fmla="*/ 29 h 41"/>
                <a:gd name="T46" fmla="*/ 23 w 103"/>
                <a:gd name="T47" fmla="*/ 37 h 41"/>
                <a:gd name="T48" fmla="*/ 51 w 103"/>
                <a:gd name="T49" fmla="*/ 41 h 41"/>
                <a:gd name="T50" fmla="*/ 87 w 103"/>
                <a:gd name="T51" fmla="*/ 35 h 41"/>
                <a:gd name="T52" fmla="*/ 98 w 103"/>
                <a:gd name="T53" fmla="*/ 29 h 41"/>
                <a:gd name="T54" fmla="*/ 103 w 103"/>
                <a:gd name="T55" fmla="*/ 20 h 41"/>
                <a:gd name="T56" fmla="*/ 101 w 103"/>
                <a:gd name="T57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3" h="41">
                  <a:moveTo>
                    <a:pt x="101" y="20"/>
                  </a:moveTo>
                  <a:cubicBezTo>
                    <a:pt x="99" y="20"/>
                    <a:pt x="99" y="20"/>
                    <a:pt x="99" y="20"/>
                  </a:cubicBezTo>
                  <a:cubicBezTo>
                    <a:pt x="99" y="22"/>
                    <a:pt x="98" y="24"/>
                    <a:pt x="95" y="26"/>
                  </a:cubicBezTo>
                  <a:cubicBezTo>
                    <a:pt x="92" y="29"/>
                    <a:pt x="86" y="32"/>
                    <a:pt x="78" y="33"/>
                  </a:cubicBezTo>
                  <a:cubicBezTo>
                    <a:pt x="71" y="35"/>
                    <a:pt x="61" y="37"/>
                    <a:pt x="51" y="37"/>
                  </a:cubicBezTo>
                  <a:cubicBezTo>
                    <a:pt x="38" y="37"/>
                    <a:pt x="25" y="34"/>
                    <a:pt x="17" y="31"/>
                  </a:cubicBezTo>
                  <a:cubicBezTo>
                    <a:pt x="12" y="30"/>
                    <a:pt x="9" y="28"/>
                    <a:pt x="7" y="26"/>
                  </a:cubicBezTo>
                  <a:cubicBezTo>
                    <a:pt x="5" y="24"/>
                    <a:pt x="4" y="22"/>
                    <a:pt x="4" y="20"/>
                  </a:cubicBezTo>
                  <a:cubicBezTo>
                    <a:pt x="4" y="19"/>
                    <a:pt x="5" y="17"/>
                    <a:pt x="7" y="15"/>
                  </a:cubicBezTo>
                  <a:cubicBezTo>
                    <a:pt x="10" y="12"/>
                    <a:pt x="16" y="9"/>
                    <a:pt x="24" y="7"/>
                  </a:cubicBezTo>
                  <a:cubicBezTo>
                    <a:pt x="32" y="5"/>
                    <a:pt x="41" y="4"/>
                    <a:pt x="51" y="4"/>
                  </a:cubicBezTo>
                  <a:cubicBezTo>
                    <a:pt x="65" y="4"/>
                    <a:pt x="77" y="6"/>
                    <a:pt x="85" y="9"/>
                  </a:cubicBezTo>
                  <a:cubicBezTo>
                    <a:pt x="90" y="11"/>
                    <a:pt x="93" y="13"/>
                    <a:pt x="95" y="15"/>
                  </a:cubicBezTo>
                  <a:cubicBezTo>
                    <a:pt x="98" y="17"/>
                    <a:pt x="99" y="19"/>
                    <a:pt x="99" y="20"/>
                  </a:cubicBezTo>
                  <a:cubicBezTo>
                    <a:pt x="101" y="20"/>
                    <a:pt x="101" y="20"/>
                    <a:pt x="101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7"/>
                    <a:pt x="101" y="14"/>
                    <a:pt x="98" y="12"/>
                  </a:cubicBezTo>
                  <a:cubicBezTo>
                    <a:pt x="94" y="8"/>
                    <a:pt x="87" y="5"/>
                    <a:pt x="79" y="3"/>
                  </a:cubicBezTo>
                  <a:cubicBezTo>
                    <a:pt x="71" y="1"/>
                    <a:pt x="62" y="0"/>
                    <a:pt x="51" y="0"/>
                  </a:cubicBezTo>
                  <a:cubicBezTo>
                    <a:pt x="37" y="0"/>
                    <a:pt x="25" y="2"/>
                    <a:pt x="15" y="6"/>
                  </a:cubicBezTo>
                  <a:cubicBezTo>
                    <a:pt x="11" y="7"/>
                    <a:pt x="7" y="9"/>
                    <a:pt x="4" y="12"/>
                  </a:cubicBezTo>
                  <a:cubicBezTo>
                    <a:pt x="1" y="14"/>
                    <a:pt x="0" y="17"/>
                    <a:pt x="0" y="20"/>
                  </a:cubicBezTo>
                  <a:cubicBezTo>
                    <a:pt x="0" y="24"/>
                    <a:pt x="1" y="27"/>
                    <a:pt x="4" y="29"/>
                  </a:cubicBezTo>
                  <a:cubicBezTo>
                    <a:pt x="8" y="33"/>
                    <a:pt x="15" y="35"/>
                    <a:pt x="23" y="37"/>
                  </a:cubicBezTo>
                  <a:cubicBezTo>
                    <a:pt x="31" y="39"/>
                    <a:pt x="41" y="41"/>
                    <a:pt x="51" y="41"/>
                  </a:cubicBezTo>
                  <a:cubicBezTo>
                    <a:pt x="65" y="40"/>
                    <a:pt x="78" y="38"/>
                    <a:pt x="87" y="35"/>
                  </a:cubicBezTo>
                  <a:cubicBezTo>
                    <a:pt x="91" y="33"/>
                    <a:pt x="95" y="31"/>
                    <a:pt x="98" y="29"/>
                  </a:cubicBezTo>
                  <a:cubicBezTo>
                    <a:pt x="101" y="27"/>
                    <a:pt x="103" y="24"/>
                    <a:pt x="103" y="20"/>
                  </a:cubicBezTo>
                  <a:lnTo>
                    <a:pt x="101" y="20"/>
                  </a:lnTo>
                  <a:close/>
                </a:path>
              </a:pathLst>
            </a:custGeom>
            <a:solidFill>
              <a:srgbClr val="DD8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Oval 1448"/>
            <p:cNvSpPr>
              <a:spLocks noChangeArrowheads="1"/>
            </p:cNvSpPr>
            <p:nvPr/>
          </p:nvSpPr>
          <p:spPr bwMode="auto">
            <a:xfrm>
              <a:off x="2959204" y="6374428"/>
              <a:ext cx="235391" cy="90669"/>
            </a:xfrm>
            <a:prstGeom prst="ellipse">
              <a:avLst/>
            </a:prstGeom>
            <a:solidFill>
              <a:srgbClr val="8446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1449"/>
            <p:cNvSpPr/>
            <p:nvPr/>
          </p:nvSpPr>
          <p:spPr bwMode="auto">
            <a:xfrm>
              <a:off x="3123977" y="6377915"/>
              <a:ext cx="10462" cy="82823"/>
            </a:xfrm>
            <a:custGeom>
              <a:avLst/>
              <a:gdLst>
                <a:gd name="T0" fmla="*/ 0 w 5"/>
                <a:gd name="T1" fmla="*/ 0 h 40"/>
                <a:gd name="T2" fmla="*/ 0 w 5"/>
                <a:gd name="T3" fmla="*/ 40 h 40"/>
                <a:gd name="T4" fmla="*/ 5 w 5"/>
                <a:gd name="T5" fmla="*/ 39 h 40"/>
                <a:gd name="T6" fmla="*/ 5 w 5"/>
                <a:gd name="T7" fmla="*/ 1 h 40"/>
                <a:gd name="T8" fmla="*/ 0 w 5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2" y="40"/>
                    <a:pt x="4" y="39"/>
                    <a:pt x="5" y="39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CC73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1450"/>
            <p:cNvSpPr/>
            <p:nvPr/>
          </p:nvSpPr>
          <p:spPr bwMode="auto">
            <a:xfrm>
              <a:off x="2994948" y="6384889"/>
              <a:ext cx="7846" cy="69745"/>
            </a:xfrm>
            <a:custGeom>
              <a:avLst/>
              <a:gdLst>
                <a:gd name="T0" fmla="*/ 0 w 4"/>
                <a:gd name="T1" fmla="*/ 1 h 34"/>
                <a:gd name="T2" fmla="*/ 0 w 4"/>
                <a:gd name="T3" fmla="*/ 32 h 34"/>
                <a:gd name="T4" fmla="*/ 4 w 4"/>
                <a:gd name="T5" fmla="*/ 34 h 34"/>
                <a:gd name="T6" fmla="*/ 4 w 4"/>
                <a:gd name="T7" fmla="*/ 0 h 34"/>
                <a:gd name="T8" fmla="*/ 0 w 4"/>
                <a:gd name="T9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4">
                  <a:moveTo>
                    <a:pt x="0" y="1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1" y="33"/>
                    <a:pt x="3" y="34"/>
                    <a:pt x="4" y="34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CC73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451"/>
            <p:cNvSpPr/>
            <p:nvPr/>
          </p:nvSpPr>
          <p:spPr bwMode="auto">
            <a:xfrm>
              <a:off x="2975768" y="6390992"/>
              <a:ext cx="10462" cy="57540"/>
            </a:xfrm>
            <a:custGeom>
              <a:avLst/>
              <a:gdLst>
                <a:gd name="T0" fmla="*/ 0 w 5"/>
                <a:gd name="T1" fmla="*/ 3 h 28"/>
                <a:gd name="T2" fmla="*/ 0 w 5"/>
                <a:gd name="T3" fmla="*/ 25 h 28"/>
                <a:gd name="T4" fmla="*/ 5 w 5"/>
                <a:gd name="T5" fmla="*/ 28 h 28"/>
                <a:gd name="T6" fmla="*/ 5 w 5"/>
                <a:gd name="T7" fmla="*/ 0 h 28"/>
                <a:gd name="T8" fmla="*/ 0 w 5"/>
                <a:gd name="T9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8">
                  <a:moveTo>
                    <a:pt x="0" y="3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2" y="26"/>
                    <a:pt x="3" y="27"/>
                    <a:pt x="5" y="2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2" y="2"/>
                    <a:pt x="0" y="3"/>
                  </a:cubicBezTo>
                  <a:close/>
                </a:path>
              </a:pathLst>
            </a:custGeom>
            <a:solidFill>
              <a:srgbClr val="CC73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452"/>
            <p:cNvSpPr/>
            <p:nvPr/>
          </p:nvSpPr>
          <p:spPr bwMode="auto">
            <a:xfrm>
              <a:off x="3140542" y="6382274"/>
              <a:ext cx="13077" cy="74104"/>
            </a:xfrm>
            <a:custGeom>
              <a:avLst/>
              <a:gdLst>
                <a:gd name="T0" fmla="*/ 0 w 6"/>
                <a:gd name="T1" fmla="*/ 0 h 36"/>
                <a:gd name="T2" fmla="*/ 0 w 6"/>
                <a:gd name="T3" fmla="*/ 36 h 36"/>
                <a:gd name="T4" fmla="*/ 6 w 6"/>
                <a:gd name="T5" fmla="*/ 35 h 36"/>
                <a:gd name="T6" fmla="*/ 6 w 6"/>
                <a:gd name="T7" fmla="*/ 1 h 36"/>
                <a:gd name="T8" fmla="*/ 0 w 6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6">
                  <a:moveTo>
                    <a:pt x="0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2" y="36"/>
                    <a:pt x="4" y="35"/>
                    <a:pt x="6" y="35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CC73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453"/>
            <p:cNvSpPr/>
            <p:nvPr/>
          </p:nvSpPr>
          <p:spPr bwMode="auto">
            <a:xfrm>
              <a:off x="3008897" y="6380530"/>
              <a:ext cx="12205" cy="78464"/>
            </a:xfrm>
            <a:custGeom>
              <a:avLst/>
              <a:gdLst>
                <a:gd name="T0" fmla="*/ 0 w 6"/>
                <a:gd name="T1" fmla="*/ 1 h 38"/>
                <a:gd name="T2" fmla="*/ 0 w 6"/>
                <a:gd name="T3" fmla="*/ 37 h 38"/>
                <a:gd name="T4" fmla="*/ 6 w 6"/>
                <a:gd name="T5" fmla="*/ 38 h 38"/>
                <a:gd name="T6" fmla="*/ 6 w 6"/>
                <a:gd name="T7" fmla="*/ 0 h 38"/>
                <a:gd name="T8" fmla="*/ 0 w 6"/>
                <a:gd name="T9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8">
                  <a:moveTo>
                    <a:pt x="0" y="1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2" y="37"/>
                    <a:pt x="4" y="38"/>
                    <a:pt x="6" y="3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CC73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454"/>
            <p:cNvSpPr/>
            <p:nvPr/>
          </p:nvSpPr>
          <p:spPr bwMode="auto">
            <a:xfrm>
              <a:off x="3091720" y="6374428"/>
              <a:ext cx="9590" cy="90669"/>
            </a:xfrm>
            <a:custGeom>
              <a:avLst/>
              <a:gdLst>
                <a:gd name="T0" fmla="*/ 0 w 5"/>
                <a:gd name="T1" fmla="*/ 0 h 44"/>
                <a:gd name="T2" fmla="*/ 0 w 5"/>
                <a:gd name="T3" fmla="*/ 44 h 44"/>
                <a:gd name="T4" fmla="*/ 5 w 5"/>
                <a:gd name="T5" fmla="*/ 43 h 44"/>
                <a:gd name="T6" fmla="*/ 5 w 5"/>
                <a:gd name="T7" fmla="*/ 0 h 44"/>
                <a:gd name="T8" fmla="*/ 0 w 5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4">
                  <a:moveTo>
                    <a:pt x="0" y="0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2" y="44"/>
                    <a:pt x="3" y="44"/>
                    <a:pt x="5" y="4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CC73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455"/>
            <p:cNvSpPr/>
            <p:nvPr/>
          </p:nvSpPr>
          <p:spPr bwMode="auto">
            <a:xfrm>
              <a:off x="3060335" y="6374428"/>
              <a:ext cx="10462" cy="90669"/>
            </a:xfrm>
            <a:custGeom>
              <a:avLst/>
              <a:gdLst>
                <a:gd name="T0" fmla="*/ 0 w 5"/>
                <a:gd name="T1" fmla="*/ 0 h 44"/>
                <a:gd name="T2" fmla="*/ 0 w 5"/>
                <a:gd name="T3" fmla="*/ 44 h 44"/>
                <a:gd name="T4" fmla="*/ 5 w 5"/>
                <a:gd name="T5" fmla="*/ 44 h 44"/>
                <a:gd name="T6" fmla="*/ 5 w 5"/>
                <a:gd name="T7" fmla="*/ 0 h 44"/>
                <a:gd name="T8" fmla="*/ 0 w 5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4">
                  <a:moveTo>
                    <a:pt x="0" y="0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2" y="44"/>
                    <a:pt x="3" y="44"/>
                    <a:pt x="5" y="4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CC73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456"/>
            <p:cNvSpPr/>
            <p:nvPr/>
          </p:nvSpPr>
          <p:spPr bwMode="auto">
            <a:xfrm>
              <a:off x="3108285" y="6376171"/>
              <a:ext cx="9590" cy="86310"/>
            </a:xfrm>
            <a:custGeom>
              <a:avLst/>
              <a:gdLst>
                <a:gd name="T0" fmla="*/ 0 w 5"/>
                <a:gd name="T1" fmla="*/ 0 h 42"/>
                <a:gd name="T2" fmla="*/ 0 w 5"/>
                <a:gd name="T3" fmla="*/ 42 h 42"/>
                <a:gd name="T4" fmla="*/ 5 w 5"/>
                <a:gd name="T5" fmla="*/ 42 h 42"/>
                <a:gd name="T6" fmla="*/ 5 w 5"/>
                <a:gd name="T7" fmla="*/ 0 h 42"/>
                <a:gd name="T8" fmla="*/ 0 w 5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2">
                  <a:moveTo>
                    <a:pt x="0" y="0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2" y="42"/>
                    <a:pt x="4" y="42"/>
                    <a:pt x="5" y="4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CC73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1457"/>
            <p:cNvSpPr/>
            <p:nvPr/>
          </p:nvSpPr>
          <p:spPr bwMode="auto">
            <a:xfrm>
              <a:off x="3027206" y="6376171"/>
              <a:ext cx="10462" cy="86310"/>
            </a:xfrm>
            <a:custGeom>
              <a:avLst/>
              <a:gdLst>
                <a:gd name="T0" fmla="*/ 0 w 5"/>
                <a:gd name="T1" fmla="*/ 1 h 42"/>
                <a:gd name="T2" fmla="*/ 0 w 5"/>
                <a:gd name="T3" fmla="*/ 41 h 42"/>
                <a:gd name="T4" fmla="*/ 5 w 5"/>
                <a:gd name="T5" fmla="*/ 42 h 42"/>
                <a:gd name="T6" fmla="*/ 5 w 5"/>
                <a:gd name="T7" fmla="*/ 0 h 42"/>
                <a:gd name="T8" fmla="*/ 0 w 5"/>
                <a:gd name="T9" fmla="*/ 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2">
                  <a:moveTo>
                    <a:pt x="0" y="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1" y="41"/>
                    <a:pt x="3" y="41"/>
                    <a:pt x="5" y="4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CC73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1458"/>
            <p:cNvSpPr/>
            <p:nvPr/>
          </p:nvSpPr>
          <p:spPr bwMode="auto">
            <a:xfrm>
              <a:off x="3043770" y="6374428"/>
              <a:ext cx="10462" cy="90669"/>
            </a:xfrm>
            <a:custGeom>
              <a:avLst/>
              <a:gdLst>
                <a:gd name="T0" fmla="*/ 0 w 5"/>
                <a:gd name="T1" fmla="*/ 1 h 44"/>
                <a:gd name="T2" fmla="*/ 0 w 5"/>
                <a:gd name="T3" fmla="*/ 43 h 44"/>
                <a:gd name="T4" fmla="*/ 5 w 5"/>
                <a:gd name="T5" fmla="*/ 44 h 44"/>
                <a:gd name="T6" fmla="*/ 5 w 5"/>
                <a:gd name="T7" fmla="*/ 0 h 44"/>
                <a:gd name="T8" fmla="*/ 0 w 5"/>
                <a:gd name="T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4">
                  <a:moveTo>
                    <a:pt x="0" y="1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1" y="43"/>
                    <a:pt x="3" y="43"/>
                    <a:pt x="5" y="4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CC73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1459"/>
            <p:cNvSpPr/>
            <p:nvPr/>
          </p:nvSpPr>
          <p:spPr bwMode="auto">
            <a:xfrm>
              <a:off x="3192851" y="6411044"/>
              <a:ext cx="1744" cy="14821"/>
            </a:xfrm>
            <a:custGeom>
              <a:avLst/>
              <a:gdLst>
                <a:gd name="T0" fmla="*/ 1 w 1"/>
                <a:gd name="T1" fmla="*/ 4 h 7"/>
                <a:gd name="T2" fmla="*/ 0 w 1"/>
                <a:gd name="T3" fmla="*/ 0 h 7"/>
                <a:gd name="T4" fmla="*/ 0 w 1"/>
                <a:gd name="T5" fmla="*/ 7 h 7"/>
                <a:gd name="T6" fmla="*/ 1 w 1"/>
                <a:gd name="T7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7">
                  <a:moveTo>
                    <a:pt x="1" y="4"/>
                  </a:moveTo>
                  <a:cubicBezTo>
                    <a:pt x="1" y="3"/>
                    <a:pt x="1" y="2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6"/>
                    <a:pt x="1" y="5"/>
                    <a:pt x="1" y="4"/>
                  </a:cubicBezTo>
                  <a:close/>
                </a:path>
              </a:pathLst>
            </a:custGeom>
            <a:solidFill>
              <a:srgbClr val="CC73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1460"/>
            <p:cNvSpPr/>
            <p:nvPr/>
          </p:nvSpPr>
          <p:spPr bwMode="auto">
            <a:xfrm>
              <a:off x="3176287" y="6394479"/>
              <a:ext cx="9590" cy="49694"/>
            </a:xfrm>
            <a:custGeom>
              <a:avLst/>
              <a:gdLst>
                <a:gd name="T0" fmla="*/ 0 w 5"/>
                <a:gd name="T1" fmla="*/ 0 h 24"/>
                <a:gd name="T2" fmla="*/ 0 w 5"/>
                <a:gd name="T3" fmla="*/ 24 h 24"/>
                <a:gd name="T4" fmla="*/ 5 w 5"/>
                <a:gd name="T5" fmla="*/ 20 h 24"/>
                <a:gd name="T6" fmla="*/ 5 w 5"/>
                <a:gd name="T7" fmla="*/ 4 h 24"/>
                <a:gd name="T8" fmla="*/ 0 w 5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4">
                  <a:moveTo>
                    <a:pt x="0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2" y="23"/>
                    <a:pt x="3" y="21"/>
                    <a:pt x="5" y="20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CC73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461"/>
            <p:cNvSpPr/>
            <p:nvPr/>
          </p:nvSpPr>
          <p:spPr bwMode="auto">
            <a:xfrm>
              <a:off x="3076899" y="6374428"/>
              <a:ext cx="8718" cy="90669"/>
            </a:xfrm>
            <a:custGeom>
              <a:avLst/>
              <a:gdLst>
                <a:gd name="T0" fmla="*/ 0 w 4"/>
                <a:gd name="T1" fmla="*/ 0 h 44"/>
                <a:gd name="T2" fmla="*/ 0 w 4"/>
                <a:gd name="T3" fmla="*/ 44 h 44"/>
                <a:gd name="T4" fmla="*/ 4 w 4"/>
                <a:gd name="T5" fmla="*/ 44 h 44"/>
                <a:gd name="T6" fmla="*/ 4 w 4"/>
                <a:gd name="T7" fmla="*/ 0 h 44"/>
                <a:gd name="T8" fmla="*/ 0 w 4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4">
                  <a:moveTo>
                    <a:pt x="0" y="0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3" y="44"/>
                    <a:pt x="4" y="44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CC73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462"/>
            <p:cNvSpPr/>
            <p:nvPr/>
          </p:nvSpPr>
          <p:spPr bwMode="auto">
            <a:xfrm>
              <a:off x="2959204" y="6400582"/>
              <a:ext cx="10462" cy="37488"/>
            </a:xfrm>
            <a:custGeom>
              <a:avLst/>
              <a:gdLst>
                <a:gd name="T0" fmla="*/ 0 w 5"/>
                <a:gd name="T1" fmla="*/ 8 h 18"/>
                <a:gd name="T2" fmla="*/ 0 w 5"/>
                <a:gd name="T3" fmla="*/ 10 h 18"/>
                <a:gd name="T4" fmla="*/ 5 w 5"/>
                <a:gd name="T5" fmla="*/ 18 h 18"/>
                <a:gd name="T6" fmla="*/ 5 w 5"/>
                <a:gd name="T7" fmla="*/ 0 h 18"/>
                <a:gd name="T8" fmla="*/ 0 w 5"/>
                <a:gd name="T9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8">
                  <a:moveTo>
                    <a:pt x="0" y="8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1" y="13"/>
                    <a:pt x="2" y="16"/>
                    <a:pt x="5" y="1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2"/>
                    <a:pt x="1" y="5"/>
                    <a:pt x="0" y="8"/>
                  </a:cubicBezTo>
                  <a:close/>
                </a:path>
              </a:pathLst>
            </a:custGeom>
            <a:solidFill>
              <a:srgbClr val="CC73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1463"/>
            <p:cNvSpPr/>
            <p:nvPr/>
          </p:nvSpPr>
          <p:spPr bwMode="auto">
            <a:xfrm>
              <a:off x="3159722" y="6386633"/>
              <a:ext cx="7846" cy="66258"/>
            </a:xfrm>
            <a:custGeom>
              <a:avLst/>
              <a:gdLst>
                <a:gd name="T0" fmla="*/ 0 w 4"/>
                <a:gd name="T1" fmla="*/ 0 h 32"/>
                <a:gd name="T2" fmla="*/ 0 w 4"/>
                <a:gd name="T3" fmla="*/ 32 h 32"/>
                <a:gd name="T4" fmla="*/ 4 w 4"/>
                <a:gd name="T5" fmla="*/ 30 h 32"/>
                <a:gd name="T6" fmla="*/ 4 w 4"/>
                <a:gd name="T7" fmla="*/ 2 h 32"/>
                <a:gd name="T8" fmla="*/ 0 w 4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2">
                  <a:moveTo>
                    <a:pt x="0" y="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1" y="31"/>
                    <a:pt x="3" y="30"/>
                    <a:pt x="4" y="3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CC73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Oval 1464"/>
            <p:cNvSpPr>
              <a:spLocks noChangeArrowheads="1"/>
            </p:cNvSpPr>
            <p:nvPr/>
          </p:nvSpPr>
          <p:spPr bwMode="auto">
            <a:xfrm>
              <a:off x="2959204" y="6362222"/>
              <a:ext cx="235391" cy="9066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465"/>
            <p:cNvSpPr/>
            <p:nvPr/>
          </p:nvSpPr>
          <p:spPr bwMode="auto">
            <a:xfrm>
              <a:off x="2959204" y="6362222"/>
              <a:ext cx="212724" cy="83694"/>
            </a:xfrm>
            <a:custGeom>
              <a:avLst/>
              <a:gdLst>
                <a:gd name="T0" fmla="*/ 57 w 103"/>
                <a:gd name="T1" fmla="*/ 0 h 41"/>
                <a:gd name="T2" fmla="*/ 0 w 103"/>
                <a:gd name="T3" fmla="*/ 22 h 41"/>
                <a:gd name="T4" fmla="*/ 16 w 103"/>
                <a:gd name="T5" fmla="*/ 37 h 41"/>
                <a:gd name="T6" fmla="*/ 59 w 103"/>
                <a:gd name="T7" fmla="*/ 23 h 41"/>
                <a:gd name="T8" fmla="*/ 103 w 103"/>
                <a:gd name="T9" fmla="*/ 9 h 41"/>
                <a:gd name="T10" fmla="*/ 57 w 103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" h="41">
                  <a:moveTo>
                    <a:pt x="57" y="0"/>
                  </a:moveTo>
                  <a:cubicBezTo>
                    <a:pt x="26" y="0"/>
                    <a:pt x="0" y="10"/>
                    <a:pt x="0" y="22"/>
                  </a:cubicBezTo>
                  <a:cubicBezTo>
                    <a:pt x="0" y="30"/>
                    <a:pt x="10" y="35"/>
                    <a:pt x="16" y="37"/>
                  </a:cubicBezTo>
                  <a:cubicBezTo>
                    <a:pt x="16" y="37"/>
                    <a:pt x="71" y="41"/>
                    <a:pt x="59" y="23"/>
                  </a:cubicBezTo>
                  <a:cubicBezTo>
                    <a:pt x="46" y="6"/>
                    <a:pt x="103" y="9"/>
                    <a:pt x="103" y="9"/>
                  </a:cubicBezTo>
                  <a:cubicBezTo>
                    <a:pt x="93" y="4"/>
                    <a:pt x="76" y="0"/>
                    <a:pt x="57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466"/>
            <p:cNvSpPr/>
            <p:nvPr/>
          </p:nvSpPr>
          <p:spPr bwMode="auto">
            <a:xfrm>
              <a:off x="2972281" y="6365709"/>
              <a:ext cx="211852" cy="82823"/>
            </a:xfrm>
            <a:custGeom>
              <a:avLst/>
              <a:gdLst>
                <a:gd name="T0" fmla="*/ 101 w 103"/>
                <a:gd name="T1" fmla="*/ 20 h 40"/>
                <a:gd name="T2" fmla="*/ 99 w 103"/>
                <a:gd name="T3" fmla="*/ 20 h 40"/>
                <a:gd name="T4" fmla="*/ 95 w 103"/>
                <a:gd name="T5" fmla="*/ 25 h 40"/>
                <a:gd name="T6" fmla="*/ 78 w 103"/>
                <a:gd name="T7" fmla="*/ 33 h 40"/>
                <a:gd name="T8" fmla="*/ 51 w 103"/>
                <a:gd name="T9" fmla="*/ 36 h 40"/>
                <a:gd name="T10" fmla="*/ 17 w 103"/>
                <a:gd name="T11" fmla="*/ 31 h 40"/>
                <a:gd name="T12" fmla="*/ 7 w 103"/>
                <a:gd name="T13" fmla="*/ 25 h 40"/>
                <a:gd name="T14" fmla="*/ 4 w 103"/>
                <a:gd name="T15" fmla="*/ 20 h 40"/>
                <a:gd name="T16" fmla="*/ 7 w 103"/>
                <a:gd name="T17" fmla="*/ 14 h 40"/>
                <a:gd name="T18" fmla="*/ 24 w 103"/>
                <a:gd name="T19" fmla="*/ 7 h 40"/>
                <a:gd name="T20" fmla="*/ 51 w 103"/>
                <a:gd name="T21" fmla="*/ 4 h 40"/>
                <a:gd name="T22" fmla="*/ 85 w 103"/>
                <a:gd name="T23" fmla="*/ 9 h 40"/>
                <a:gd name="T24" fmla="*/ 95 w 103"/>
                <a:gd name="T25" fmla="*/ 14 h 40"/>
                <a:gd name="T26" fmla="*/ 99 w 103"/>
                <a:gd name="T27" fmla="*/ 20 h 40"/>
                <a:gd name="T28" fmla="*/ 101 w 103"/>
                <a:gd name="T29" fmla="*/ 20 h 40"/>
                <a:gd name="T30" fmla="*/ 103 w 103"/>
                <a:gd name="T31" fmla="*/ 20 h 40"/>
                <a:gd name="T32" fmla="*/ 98 w 103"/>
                <a:gd name="T33" fmla="*/ 11 h 40"/>
                <a:gd name="T34" fmla="*/ 79 w 103"/>
                <a:gd name="T35" fmla="*/ 3 h 40"/>
                <a:gd name="T36" fmla="*/ 51 w 103"/>
                <a:gd name="T37" fmla="*/ 0 h 40"/>
                <a:gd name="T38" fmla="*/ 15 w 103"/>
                <a:gd name="T39" fmla="*/ 5 h 40"/>
                <a:gd name="T40" fmla="*/ 4 w 103"/>
                <a:gd name="T41" fmla="*/ 11 h 40"/>
                <a:gd name="T42" fmla="*/ 0 w 103"/>
                <a:gd name="T43" fmla="*/ 20 h 40"/>
                <a:gd name="T44" fmla="*/ 4 w 103"/>
                <a:gd name="T45" fmla="*/ 28 h 40"/>
                <a:gd name="T46" fmla="*/ 23 w 103"/>
                <a:gd name="T47" fmla="*/ 37 h 40"/>
                <a:gd name="T48" fmla="*/ 51 w 103"/>
                <a:gd name="T49" fmla="*/ 40 h 40"/>
                <a:gd name="T50" fmla="*/ 87 w 103"/>
                <a:gd name="T51" fmla="*/ 35 h 40"/>
                <a:gd name="T52" fmla="*/ 98 w 103"/>
                <a:gd name="T53" fmla="*/ 28 h 40"/>
                <a:gd name="T54" fmla="*/ 103 w 103"/>
                <a:gd name="T55" fmla="*/ 20 h 40"/>
                <a:gd name="T56" fmla="*/ 101 w 103"/>
                <a:gd name="T5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3" h="40">
                  <a:moveTo>
                    <a:pt x="101" y="20"/>
                  </a:moveTo>
                  <a:cubicBezTo>
                    <a:pt x="99" y="20"/>
                    <a:pt x="99" y="20"/>
                    <a:pt x="99" y="20"/>
                  </a:cubicBezTo>
                  <a:cubicBezTo>
                    <a:pt x="99" y="22"/>
                    <a:pt x="98" y="23"/>
                    <a:pt x="95" y="25"/>
                  </a:cubicBezTo>
                  <a:cubicBezTo>
                    <a:pt x="92" y="28"/>
                    <a:pt x="86" y="31"/>
                    <a:pt x="78" y="33"/>
                  </a:cubicBezTo>
                  <a:cubicBezTo>
                    <a:pt x="71" y="35"/>
                    <a:pt x="61" y="36"/>
                    <a:pt x="51" y="36"/>
                  </a:cubicBezTo>
                  <a:cubicBezTo>
                    <a:pt x="38" y="36"/>
                    <a:pt x="25" y="34"/>
                    <a:pt x="17" y="31"/>
                  </a:cubicBezTo>
                  <a:cubicBezTo>
                    <a:pt x="12" y="29"/>
                    <a:pt x="9" y="27"/>
                    <a:pt x="7" y="25"/>
                  </a:cubicBezTo>
                  <a:cubicBezTo>
                    <a:pt x="5" y="23"/>
                    <a:pt x="4" y="22"/>
                    <a:pt x="4" y="20"/>
                  </a:cubicBezTo>
                  <a:cubicBezTo>
                    <a:pt x="4" y="18"/>
                    <a:pt x="5" y="16"/>
                    <a:pt x="7" y="14"/>
                  </a:cubicBezTo>
                  <a:cubicBezTo>
                    <a:pt x="10" y="11"/>
                    <a:pt x="16" y="9"/>
                    <a:pt x="24" y="7"/>
                  </a:cubicBezTo>
                  <a:cubicBezTo>
                    <a:pt x="32" y="5"/>
                    <a:pt x="41" y="4"/>
                    <a:pt x="51" y="4"/>
                  </a:cubicBezTo>
                  <a:cubicBezTo>
                    <a:pt x="65" y="4"/>
                    <a:pt x="77" y="6"/>
                    <a:pt x="85" y="9"/>
                  </a:cubicBezTo>
                  <a:cubicBezTo>
                    <a:pt x="90" y="10"/>
                    <a:pt x="93" y="12"/>
                    <a:pt x="95" y="14"/>
                  </a:cubicBezTo>
                  <a:cubicBezTo>
                    <a:pt x="98" y="16"/>
                    <a:pt x="99" y="18"/>
                    <a:pt x="99" y="20"/>
                  </a:cubicBezTo>
                  <a:cubicBezTo>
                    <a:pt x="101" y="20"/>
                    <a:pt x="101" y="20"/>
                    <a:pt x="101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7"/>
                    <a:pt x="101" y="14"/>
                    <a:pt x="98" y="11"/>
                  </a:cubicBezTo>
                  <a:cubicBezTo>
                    <a:pt x="94" y="8"/>
                    <a:pt x="87" y="5"/>
                    <a:pt x="79" y="3"/>
                  </a:cubicBezTo>
                  <a:cubicBezTo>
                    <a:pt x="71" y="1"/>
                    <a:pt x="61" y="0"/>
                    <a:pt x="51" y="0"/>
                  </a:cubicBezTo>
                  <a:cubicBezTo>
                    <a:pt x="37" y="0"/>
                    <a:pt x="25" y="2"/>
                    <a:pt x="15" y="5"/>
                  </a:cubicBezTo>
                  <a:cubicBezTo>
                    <a:pt x="11" y="7"/>
                    <a:pt x="7" y="9"/>
                    <a:pt x="4" y="11"/>
                  </a:cubicBezTo>
                  <a:cubicBezTo>
                    <a:pt x="1" y="14"/>
                    <a:pt x="0" y="17"/>
                    <a:pt x="0" y="20"/>
                  </a:cubicBezTo>
                  <a:cubicBezTo>
                    <a:pt x="0" y="23"/>
                    <a:pt x="1" y="26"/>
                    <a:pt x="4" y="28"/>
                  </a:cubicBezTo>
                  <a:cubicBezTo>
                    <a:pt x="8" y="32"/>
                    <a:pt x="15" y="35"/>
                    <a:pt x="23" y="37"/>
                  </a:cubicBezTo>
                  <a:cubicBezTo>
                    <a:pt x="31" y="39"/>
                    <a:pt x="41" y="40"/>
                    <a:pt x="51" y="40"/>
                  </a:cubicBezTo>
                  <a:cubicBezTo>
                    <a:pt x="65" y="40"/>
                    <a:pt x="78" y="38"/>
                    <a:pt x="87" y="35"/>
                  </a:cubicBezTo>
                  <a:cubicBezTo>
                    <a:pt x="91" y="33"/>
                    <a:pt x="95" y="31"/>
                    <a:pt x="98" y="28"/>
                  </a:cubicBezTo>
                  <a:cubicBezTo>
                    <a:pt x="101" y="26"/>
                    <a:pt x="103" y="23"/>
                    <a:pt x="103" y="20"/>
                  </a:cubicBezTo>
                  <a:lnTo>
                    <a:pt x="101" y="20"/>
                  </a:lnTo>
                  <a:close/>
                </a:path>
              </a:pathLst>
            </a:custGeom>
            <a:solidFill>
              <a:srgbClr val="DD8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Oval 1467"/>
            <p:cNvSpPr>
              <a:spLocks noChangeArrowheads="1"/>
            </p:cNvSpPr>
            <p:nvPr/>
          </p:nvSpPr>
          <p:spPr bwMode="auto">
            <a:xfrm>
              <a:off x="2963563" y="6335196"/>
              <a:ext cx="235391" cy="90669"/>
            </a:xfrm>
            <a:prstGeom prst="ellipse">
              <a:avLst/>
            </a:prstGeom>
            <a:solidFill>
              <a:srgbClr val="8446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1468"/>
            <p:cNvSpPr/>
            <p:nvPr/>
          </p:nvSpPr>
          <p:spPr bwMode="auto">
            <a:xfrm>
              <a:off x="3128337" y="6339555"/>
              <a:ext cx="10462" cy="81951"/>
            </a:xfrm>
            <a:custGeom>
              <a:avLst/>
              <a:gdLst>
                <a:gd name="T0" fmla="*/ 0 w 5"/>
                <a:gd name="T1" fmla="*/ 0 h 40"/>
                <a:gd name="T2" fmla="*/ 0 w 5"/>
                <a:gd name="T3" fmla="*/ 40 h 40"/>
                <a:gd name="T4" fmla="*/ 5 w 5"/>
                <a:gd name="T5" fmla="*/ 39 h 40"/>
                <a:gd name="T6" fmla="*/ 5 w 5"/>
                <a:gd name="T7" fmla="*/ 1 h 40"/>
                <a:gd name="T8" fmla="*/ 0 w 5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2" y="40"/>
                    <a:pt x="4" y="40"/>
                    <a:pt x="5" y="39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CC73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1469"/>
            <p:cNvSpPr/>
            <p:nvPr/>
          </p:nvSpPr>
          <p:spPr bwMode="auto">
            <a:xfrm>
              <a:off x="2998435" y="6345658"/>
              <a:ext cx="8718" cy="69745"/>
            </a:xfrm>
            <a:custGeom>
              <a:avLst/>
              <a:gdLst>
                <a:gd name="T0" fmla="*/ 0 w 4"/>
                <a:gd name="T1" fmla="*/ 2 h 34"/>
                <a:gd name="T2" fmla="*/ 0 w 4"/>
                <a:gd name="T3" fmla="*/ 33 h 34"/>
                <a:gd name="T4" fmla="*/ 4 w 4"/>
                <a:gd name="T5" fmla="*/ 34 h 34"/>
                <a:gd name="T6" fmla="*/ 4 w 4"/>
                <a:gd name="T7" fmla="*/ 0 h 34"/>
                <a:gd name="T8" fmla="*/ 0 w 4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4">
                  <a:moveTo>
                    <a:pt x="0" y="2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1" y="33"/>
                    <a:pt x="3" y="34"/>
                    <a:pt x="4" y="34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CC73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1470"/>
            <p:cNvSpPr/>
            <p:nvPr/>
          </p:nvSpPr>
          <p:spPr bwMode="auto">
            <a:xfrm>
              <a:off x="2980127" y="6351760"/>
              <a:ext cx="10462" cy="57540"/>
            </a:xfrm>
            <a:custGeom>
              <a:avLst/>
              <a:gdLst>
                <a:gd name="T0" fmla="*/ 0 w 5"/>
                <a:gd name="T1" fmla="*/ 3 h 28"/>
                <a:gd name="T2" fmla="*/ 0 w 5"/>
                <a:gd name="T3" fmla="*/ 25 h 28"/>
                <a:gd name="T4" fmla="*/ 5 w 5"/>
                <a:gd name="T5" fmla="*/ 28 h 28"/>
                <a:gd name="T6" fmla="*/ 5 w 5"/>
                <a:gd name="T7" fmla="*/ 0 h 28"/>
                <a:gd name="T8" fmla="*/ 0 w 5"/>
                <a:gd name="T9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8">
                  <a:moveTo>
                    <a:pt x="0" y="3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2" y="26"/>
                    <a:pt x="3" y="27"/>
                    <a:pt x="5" y="2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2" y="2"/>
                    <a:pt x="0" y="3"/>
                  </a:cubicBezTo>
                  <a:close/>
                </a:path>
              </a:pathLst>
            </a:custGeom>
            <a:solidFill>
              <a:srgbClr val="CC73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1471"/>
            <p:cNvSpPr/>
            <p:nvPr/>
          </p:nvSpPr>
          <p:spPr bwMode="auto">
            <a:xfrm>
              <a:off x="3144901" y="6343042"/>
              <a:ext cx="10462" cy="74104"/>
            </a:xfrm>
            <a:custGeom>
              <a:avLst/>
              <a:gdLst>
                <a:gd name="T0" fmla="*/ 0 w 5"/>
                <a:gd name="T1" fmla="*/ 0 h 36"/>
                <a:gd name="T2" fmla="*/ 0 w 5"/>
                <a:gd name="T3" fmla="*/ 36 h 36"/>
                <a:gd name="T4" fmla="*/ 5 w 5"/>
                <a:gd name="T5" fmla="*/ 35 h 36"/>
                <a:gd name="T6" fmla="*/ 5 w 5"/>
                <a:gd name="T7" fmla="*/ 1 h 36"/>
                <a:gd name="T8" fmla="*/ 0 w 5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6">
                  <a:moveTo>
                    <a:pt x="0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2" y="36"/>
                    <a:pt x="4" y="36"/>
                    <a:pt x="5" y="35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CC73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1472"/>
            <p:cNvSpPr/>
            <p:nvPr/>
          </p:nvSpPr>
          <p:spPr bwMode="auto">
            <a:xfrm>
              <a:off x="3013256" y="6341299"/>
              <a:ext cx="12205" cy="78464"/>
            </a:xfrm>
            <a:custGeom>
              <a:avLst/>
              <a:gdLst>
                <a:gd name="T0" fmla="*/ 0 w 6"/>
                <a:gd name="T1" fmla="*/ 1 h 38"/>
                <a:gd name="T2" fmla="*/ 0 w 6"/>
                <a:gd name="T3" fmla="*/ 37 h 38"/>
                <a:gd name="T4" fmla="*/ 6 w 6"/>
                <a:gd name="T5" fmla="*/ 38 h 38"/>
                <a:gd name="T6" fmla="*/ 6 w 6"/>
                <a:gd name="T7" fmla="*/ 0 h 38"/>
                <a:gd name="T8" fmla="*/ 0 w 6"/>
                <a:gd name="T9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8">
                  <a:moveTo>
                    <a:pt x="0" y="1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2" y="38"/>
                    <a:pt x="4" y="38"/>
                    <a:pt x="6" y="3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CC73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1473"/>
            <p:cNvSpPr/>
            <p:nvPr/>
          </p:nvSpPr>
          <p:spPr bwMode="auto">
            <a:xfrm>
              <a:off x="3095207" y="6335196"/>
              <a:ext cx="10462" cy="90669"/>
            </a:xfrm>
            <a:custGeom>
              <a:avLst/>
              <a:gdLst>
                <a:gd name="T0" fmla="*/ 0 w 5"/>
                <a:gd name="T1" fmla="*/ 0 h 44"/>
                <a:gd name="T2" fmla="*/ 0 w 5"/>
                <a:gd name="T3" fmla="*/ 44 h 44"/>
                <a:gd name="T4" fmla="*/ 5 w 5"/>
                <a:gd name="T5" fmla="*/ 44 h 44"/>
                <a:gd name="T6" fmla="*/ 5 w 5"/>
                <a:gd name="T7" fmla="*/ 0 h 44"/>
                <a:gd name="T8" fmla="*/ 0 w 5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4">
                  <a:moveTo>
                    <a:pt x="0" y="0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2" y="44"/>
                    <a:pt x="3" y="44"/>
                    <a:pt x="5" y="4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CC73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1474"/>
            <p:cNvSpPr/>
            <p:nvPr/>
          </p:nvSpPr>
          <p:spPr bwMode="auto">
            <a:xfrm>
              <a:off x="3064694" y="6335196"/>
              <a:ext cx="10462" cy="90669"/>
            </a:xfrm>
            <a:custGeom>
              <a:avLst/>
              <a:gdLst>
                <a:gd name="T0" fmla="*/ 0 w 5"/>
                <a:gd name="T1" fmla="*/ 0 h 44"/>
                <a:gd name="T2" fmla="*/ 0 w 5"/>
                <a:gd name="T3" fmla="*/ 44 h 44"/>
                <a:gd name="T4" fmla="*/ 5 w 5"/>
                <a:gd name="T5" fmla="*/ 44 h 44"/>
                <a:gd name="T6" fmla="*/ 5 w 5"/>
                <a:gd name="T7" fmla="*/ 0 h 44"/>
                <a:gd name="T8" fmla="*/ 0 w 5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4">
                  <a:moveTo>
                    <a:pt x="0" y="0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2" y="44"/>
                    <a:pt x="3" y="44"/>
                    <a:pt x="5" y="4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CC73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1475"/>
            <p:cNvSpPr/>
            <p:nvPr/>
          </p:nvSpPr>
          <p:spPr bwMode="auto">
            <a:xfrm>
              <a:off x="3111772" y="6336939"/>
              <a:ext cx="10462" cy="86310"/>
            </a:xfrm>
            <a:custGeom>
              <a:avLst/>
              <a:gdLst>
                <a:gd name="T0" fmla="*/ 0 w 5"/>
                <a:gd name="T1" fmla="*/ 0 h 42"/>
                <a:gd name="T2" fmla="*/ 0 w 5"/>
                <a:gd name="T3" fmla="*/ 42 h 42"/>
                <a:gd name="T4" fmla="*/ 5 w 5"/>
                <a:gd name="T5" fmla="*/ 42 h 42"/>
                <a:gd name="T6" fmla="*/ 5 w 5"/>
                <a:gd name="T7" fmla="*/ 0 h 42"/>
                <a:gd name="T8" fmla="*/ 0 w 5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2">
                  <a:moveTo>
                    <a:pt x="0" y="0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2" y="42"/>
                    <a:pt x="4" y="42"/>
                    <a:pt x="5" y="4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CC73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1476"/>
            <p:cNvSpPr/>
            <p:nvPr/>
          </p:nvSpPr>
          <p:spPr bwMode="auto">
            <a:xfrm>
              <a:off x="3031565" y="6336939"/>
              <a:ext cx="10462" cy="86310"/>
            </a:xfrm>
            <a:custGeom>
              <a:avLst/>
              <a:gdLst>
                <a:gd name="T0" fmla="*/ 0 w 5"/>
                <a:gd name="T1" fmla="*/ 1 h 42"/>
                <a:gd name="T2" fmla="*/ 0 w 5"/>
                <a:gd name="T3" fmla="*/ 41 h 42"/>
                <a:gd name="T4" fmla="*/ 5 w 5"/>
                <a:gd name="T5" fmla="*/ 42 h 42"/>
                <a:gd name="T6" fmla="*/ 5 w 5"/>
                <a:gd name="T7" fmla="*/ 0 h 42"/>
                <a:gd name="T8" fmla="*/ 0 w 5"/>
                <a:gd name="T9" fmla="*/ 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2">
                  <a:moveTo>
                    <a:pt x="0" y="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1" y="41"/>
                    <a:pt x="3" y="42"/>
                    <a:pt x="5" y="4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CC73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1477"/>
            <p:cNvSpPr/>
            <p:nvPr/>
          </p:nvSpPr>
          <p:spPr bwMode="auto">
            <a:xfrm>
              <a:off x="3048129" y="6335196"/>
              <a:ext cx="10462" cy="90669"/>
            </a:xfrm>
            <a:custGeom>
              <a:avLst/>
              <a:gdLst>
                <a:gd name="T0" fmla="*/ 0 w 5"/>
                <a:gd name="T1" fmla="*/ 1 h 44"/>
                <a:gd name="T2" fmla="*/ 0 w 5"/>
                <a:gd name="T3" fmla="*/ 43 h 44"/>
                <a:gd name="T4" fmla="*/ 5 w 5"/>
                <a:gd name="T5" fmla="*/ 44 h 44"/>
                <a:gd name="T6" fmla="*/ 5 w 5"/>
                <a:gd name="T7" fmla="*/ 0 h 44"/>
                <a:gd name="T8" fmla="*/ 0 w 5"/>
                <a:gd name="T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4">
                  <a:moveTo>
                    <a:pt x="0" y="1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1" y="43"/>
                    <a:pt x="3" y="44"/>
                    <a:pt x="5" y="4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CC73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1478"/>
            <p:cNvSpPr/>
            <p:nvPr/>
          </p:nvSpPr>
          <p:spPr bwMode="auto">
            <a:xfrm>
              <a:off x="3196338" y="6374428"/>
              <a:ext cx="2615" cy="13949"/>
            </a:xfrm>
            <a:custGeom>
              <a:avLst/>
              <a:gdLst>
                <a:gd name="T0" fmla="*/ 1 w 1"/>
                <a:gd name="T1" fmla="*/ 3 h 7"/>
                <a:gd name="T2" fmla="*/ 0 w 1"/>
                <a:gd name="T3" fmla="*/ 0 h 7"/>
                <a:gd name="T4" fmla="*/ 0 w 1"/>
                <a:gd name="T5" fmla="*/ 7 h 7"/>
                <a:gd name="T6" fmla="*/ 1 w 1"/>
                <a:gd name="T7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7">
                  <a:moveTo>
                    <a:pt x="1" y="3"/>
                  </a:moveTo>
                  <a:cubicBezTo>
                    <a:pt x="1" y="2"/>
                    <a:pt x="0" y="1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1" y="4"/>
                    <a:pt x="1" y="3"/>
                  </a:cubicBezTo>
                  <a:close/>
                </a:path>
              </a:pathLst>
            </a:custGeom>
            <a:solidFill>
              <a:srgbClr val="CC73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1479"/>
            <p:cNvSpPr/>
            <p:nvPr/>
          </p:nvSpPr>
          <p:spPr bwMode="auto">
            <a:xfrm>
              <a:off x="3179774" y="6356119"/>
              <a:ext cx="10462" cy="48822"/>
            </a:xfrm>
            <a:custGeom>
              <a:avLst/>
              <a:gdLst>
                <a:gd name="T0" fmla="*/ 0 w 5"/>
                <a:gd name="T1" fmla="*/ 0 h 24"/>
                <a:gd name="T2" fmla="*/ 0 w 5"/>
                <a:gd name="T3" fmla="*/ 24 h 24"/>
                <a:gd name="T4" fmla="*/ 5 w 5"/>
                <a:gd name="T5" fmla="*/ 20 h 24"/>
                <a:gd name="T6" fmla="*/ 5 w 5"/>
                <a:gd name="T7" fmla="*/ 4 h 24"/>
                <a:gd name="T8" fmla="*/ 0 w 5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4">
                  <a:moveTo>
                    <a:pt x="0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2" y="23"/>
                    <a:pt x="3" y="22"/>
                    <a:pt x="5" y="20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3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CC73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1480"/>
            <p:cNvSpPr/>
            <p:nvPr/>
          </p:nvSpPr>
          <p:spPr bwMode="auto">
            <a:xfrm>
              <a:off x="3081258" y="6335196"/>
              <a:ext cx="7846" cy="90669"/>
            </a:xfrm>
            <a:custGeom>
              <a:avLst/>
              <a:gdLst>
                <a:gd name="T0" fmla="*/ 0 w 4"/>
                <a:gd name="T1" fmla="*/ 0 h 44"/>
                <a:gd name="T2" fmla="*/ 0 w 4"/>
                <a:gd name="T3" fmla="*/ 44 h 44"/>
                <a:gd name="T4" fmla="*/ 4 w 4"/>
                <a:gd name="T5" fmla="*/ 44 h 44"/>
                <a:gd name="T6" fmla="*/ 4 w 4"/>
                <a:gd name="T7" fmla="*/ 0 h 44"/>
                <a:gd name="T8" fmla="*/ 0 w 4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4">
                  <a:moveTo>
                    <a:pt x="0" y="0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3" y="44"/>
                    <a:pt x="4" y="44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CC73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1481"/>
            <p:cNvSpPr/>
            <p:nvPr/>
          </p:nvSpPr>
          <p:spPr bwMode="auto">
            <a:xfrm>
              <a:off x="2963563" y="6362222"/>
              <a:ext cx="10462" cy="36616"/>
            </a:xfrm>
            <a:custGeom>
              <a:avLst/>
              <a:gdLst>
                <a:gd name="T0" fmla="*/ 0 w 5"/>
                <a:gd name="T1" fmla="*/ 8 h 18"/>
                <a:gd name="T2" fmla="*/ 0 w 5"/>
                <a:gd name="T3" fmla="*/ 10 h 18"/>
                <a:gd name="T4" fmla="*/ 5 w 5"/>
                <a:gd name="T5" fmla="*/ 18 h 18"/>
                <a:gd name="T6" fmla="*/ 5 w 5"/>
                <a:gd name="T7" fmla="*/ 0 h 18"/>
                <a:gd name="T8" fmla="*/ 0 w 5"/>
                <a:gd name="T9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8">
                  <a:moveTo>
                    <a:pt x="0" y="8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1" y="13"/>
                    <a:pt x="2" y="16"/>
                    <a:pt x="5" y="1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2"/>
                    <a:pt x="1" y="5"/>
                    <a:pt x="0" y="8"/>
                  </a:cubicBezTo>
                  <a:close/>
                </a:path>
              </a:pathLst>
            </a:custGeom>
            <a:solidFill>
              <a:srgbClr val="CC73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1482"/>
            <p:cNvSpPr/>
            <p:nvPr/>
          </p:nvSpPr>
          <p:spPr bwMode="auto">
            <a:xfrm>
              <a:off x="3163209" y="6347401"/>
              <a:ext cx="8718" cy="66258"/>
            </a:xfrm>
            <a:custGeom>
              <a:avLst/>
              <a:gdLst>
                <a:gd name="T0" fmla="*/ 0 w 4"/>
                <a:gd name="T1" fmla="*/ 0 h 32"/>
                <a:gd name="T2" fmla="*/ 0 w 4"/>
                <a:gd name="T3" fmla="*/ 32 h 32"/>
                <a:gd name="T4" fmla="*/ 4 w 4"/>
                <a:gd name="T5" fmla="*/ 30 h 32"/>
                <a:gd name="T6" fmla="*/ 4 w 4"/>
                <a:gd name="T7" fmla="*/ 2 h 32"/>
                <a:gd name="T8" fmla="*/ 0 w 4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2">
                  <a:moveTo>
                    <a:pt x="0" y="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1" y="31"/>
                    <a:pt x="3" y="31"/>
                    <a:pt x="4" y="3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CC73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Oval 1483"/>
            <p:cNvSpPr>
              <a:spLocks noChangeArrowheads="1"/>
            </p:cNvSpPr>
            <p:nvPr/>
          </p:nvSpPr>
          <p:spPr bwMode="auto">
            <a:xfrm>
              <a:off x="2963563" y="6322990"/>
              <a:ext cx="235391" cy="92413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1484"/>
            <p:cNvSpPr/>
            <p:nvPr/>
          </p:nvSpPr>
          <p:spPr bwMode="auto">
            <a:xfrm>
              <a:off x="2963563" y="6322990"/>
              <a:ext cx="212724" cy="84566"/>
            </a:xfrm>
            <a:custGeom>
              <a:avLst/>
              <a:gdLst>
                <a:gd name="T0" fmla="*/ 57 w 103"/>
                <a:gd name="T1" fmla="*/ 0 h 41"/>
                <a:gd name="T2" fmla="*/ 0 w 103"/>
                <a:gd name="T3" fmla="*/ 22 h 41"/>
                <a:gd name="T4" fmla="*/ 16 w 103"/>
                <a:gd name="T5" fmla="*/ 38 h 41"/>
                <a:gd name="T6" fmla="*/ 59 w 103"/>
                <a:gd name="T7" fmla="*/ 24 h 41"/>
                <a:gd name="T8" fmla="*/ 103 w 103"/>
                <a:gd name="T9" fmla="*/ 9 h 41"/>
                <a:gd name="T10" fmla="*/ 57 w 103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" h="41">
                  <a:moveTo>
                    <a:pt x="57" y="0"/>
                  </a:moveTo>
                  <a:cubicBezTo>
                    <a:pt x="26" y="0"/>
                    <a:pt x="0" y="10"/>
                    <a:pt x="0" y="22"/>
                  </a:cubicBezTo>
                  <a:cubicBezTo>
                    <a:pt x="0" y="30"/>
                    <a:pt x="9" y="35"/>
                    <a:pt x="16" y="38"/>
                  </a:cubicBezTo>
                  <a:cubicBezTo>
                    <a:pt x="16" y="38"/>
                    <a:pt x="71" y="41"/>
                    <a:pt x="59" y="24"/>
                  </a:cubicBezTo>
                  <a:cubicBezTo>
                    <a:pt x="46" y="6"/>
                    <a:pt x="103" y="9"/>
                    <a:pt x="103" y="9"/>
                  </a:cubicBezTo>
                  <a:cubicBezTo>
                    <a:pt x="92" y="4"/>
                    <a:pt x="76" y="0"/>
                    <a:pt x="57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1485"/>
            <p:cNvSpPr/>
            <p:nvPr/>
          </p:nvSpPr>
          <p:spPr bwMode="auto">
            <a:xfrm>
              <a:off x="2975768" y="6326478"/>
              <a:ext cx="210108" cy="82823"/>
            </a:xfrm>
            <a:custGeom>
              <a:avLst/>
              <a:gdLst>
                <a:gd name="T0" fmla="*/ 100 w 102"/>
                <a:gd name="T1" fmla="*/ 20 h 40"/>
                <a:gd name="T2" fmla="*/ 98 w 102"/>
                <a:gd name="T3" fmla="*/ 20 h 40"/>
                <a:gd name="T4" fmla="*/ 95 w 102"/>
                <a:gd name="T5" fmla="*/ 26 h 40"/>
                <a:gd name="T6" fmla="*/ 78 w 102"/>
                <a:gd name="T7" fmla="*/ 33 h 40"/>
                <a:gd name="T8" fmla="*/ 51 w 102"/>
                <a:gd name="T9" fmla="*/ 36 h 40"/>
                <a:gd name="T10" fmla="*/ 17 w 102"/>
                <a:gd name="T11" fmla="*/ 31 h 40"/>
                <a:gd name="T12" fmla="*/ 7 w 102"/>
                <a:gd name="T13" fmla="*/ 26 h 40"/>
                <a:gd name="T14" fmla="*/ 4 w 102"/>
                <a:gd name="T15" fmla="*/ 20 h 40"/>
                <a:gd name="T16" fmla="*/ 7 w 102"/>
                <a:gd name="T17" fmla="*/ 14 h 40"/>
                <a:gd name="T18" fmla="*/ 24 w 102"/>
                <a:gd name="T19" fmla="*/ 7 h 40"/>
                <a:gd name="T20" fmla="*/ 51 w 102"/>
                <a:gd name="T21" fmla="*/ 4 h 40"/>
                <a:gd name="T22" fmla="*/ 85 w 102"/>
                <a:gd name="T23" fmla="*/ 9 h 40"/>
                <a:gd name="T24" fmla="*/ 95 w 102"/>
                <a:gd name="T25" fmla="*/ 14 h 40"/>
                <a:gd name="T26" fmla="*/ 98 w 102"/>
                <a:gd name="T27" fmla="*/ 20 h 40"/>
                <a:gd name="T28" fmla="*/ 100 w 102"/>
                <a:gd name="T29" fmla="*/ 20 h 40"/>
                <a:gd name="T30" fmla="*/ 102 w 102"/>
                <a:gd name="T31" fmla="*/ 20 h 40"/>
                <a:gd name="T32" fmla="*/ 98 w 102"/>
                <a:gd name="T33" fmla="*/ 11 h 40"/>
                <a:gd name="T34" fmla="*/ 79 w 102"/>
                <a:gd name="T35" fmla="*/ 3 h 40"/>
                <a:gd name="T36" fmla="*/ 51 w 102"/>
                <a:gd name="T37" fmla="*/ 0 h 40"/>
                <a:gd name="T38" fmla="*/ 15 w 102"/>
                <a:gd name="T39" fmla="*/ 5 h 40"/>
                <a:gd name="T40" fmla="*/ 4 w 102"/>
                <a:gd name="T41" fmla="*/ 11 h 40"/>
                <a:gd name="T42" fmla="*/ 0 w 102"/>
                <a:gd name="T43" fmla="*/ 20 h 40"/>
                <a:gd name="T44" fmla="*/ 4 w 102"/>
                <a:gd name="T45" fmla="*/ 29 h 40"/>
                <a:gd name="T46" fmla="*/ 23 w 102"/>
                <a:gd name="T47" fmla="*/ 37 h 40"/>
                <a:gd name="T48" fmla="*/ 51 w 102"/>
                <a:gd name="T49" fmla="*/ 40 h 40"/>
                <a:gd name="T50" fmla="*/ 87 w 102"/>
                <a:gd name="T51" fmla="*/ 35 h 40"/>
                <a:gd name="T52" fmla="*/ 98 w 102"/>
                <a:gd name="T53" fmla="*/ 29 h 40"/>
                <a:gd name="T54" fmla="*/ 102 w 102"/>
                <a:gd name="T55" fmla="*/ 20 h 40"/>
                <a:gd name="T56" fmla="*/ 100 w 102"/>
                <a:gd name="T5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2" h="40">
                  <a:moveTo>
                    <a:pt x="100" y="20"/>
                  </a:moveTo>
                  <a:cubicBezTo>
                    <a:pt x="98" y="20"/>
                    <a:pt x="98" y="20"/>
                    <a:pt x="98" y="20"/>
                  </a:cubicBezTo>
                  <a:cubicBezTo>
                    <a:pt x="98" y="22"/>
                    <a:pt x="98" y="24"/>
                    <a:pt x="95" y="26"/>
                  </a:cubicBezTo>
                  <a:cubicBezTo>
                    <a:pt x="92" y="28"/>
                    <a:pt x="86" y="31"/>
                    <a:pt x="78" y="33"/>
                  </a:cubicBezTo>
                  <a:cubicBezTo>
                    <a:pt x="70" y="35"/>
                    <a:pt x="61" y="36"/>
                    <a:pt x="51" y="36"/>
                  </a:cubicBezTo>
                  <a:cubicBezTo>
                    <a:pt x="38" y="36"/>
                    <a:pt x="25" y="34"/>
                    <a:pt x="17" y="31"/>
                  </a:cubicBezTo>
                  <a:cubicBezTo>
                    <a:pt x="12" y="29"/>
                    <a:pt x="9" y="27"/>
                    <a:pt x="7" y="26"/>
                  </a:cubicBezTo>
                  <a:cubicBezTo>
                    <a:pt x="4" y="24"/>
                    <a:pt x="4" y="22"/>
                    <a:pt x="4" y="20"/>
                  </a:cubicBezTo>
                  <a:cubicBezTo>
                    <a:pt x="4" y="18"/>
                    <a:pt x="4" y="16"/>
                    <a:pt x="7" y="14"/>
                  </a:cubicBezTo>
                  <a:cubicBezTo>
                    <a:pt x="10" y="12"/>
                    <a:pt x="16" y="9"/>
                    <a:pt x="24" y="7"/>
                  </a:cubicBezTo>
                  <a:cubicBezTo>
                    <a:pt x="32" y="5"/>
                    <a:pt x="41" y="4"/>
                    <a:pt x="51" y="4"/>
                  </a:cubicBezTo>
                  <a:cubicBezTo>
                    <a:pt x="64" y="4"/>
                    <a:pt x="77" y="6"/>
                    <a:pt x="85" y="9"/>
                  </a:cubicBezTo>
                  <a:cubicBezTo>
                    <a:pt x="90" y="11"/>
                    <a:pt x="93" y="13"/>
                    <a:pt x="95" y="14"/>
                  </a:cubicBezTo>
                  <a:cubicBezTo>
                    <a:pt x="98" y="16"/>
                    <a:pt x="98" y="18"/>
                    <a:pt x="98" y="20"/>
                  </a:cubicBezTo>
                  <a:cubicBezTo>
                    <a:pt x="100" y="20"/>
                    <a:pt x="100" y="20"/>
                    <a:pt x="100" y="20"/>
                  </a:cubicBezTo>
                  <a:cubicBezTo>
                    <a:pt x="102" y="20"/>
                    <a:pt x="102" y="20"/>
                    <a:pt x="102" y="20"/>
                  </a:cubicBezTo>
                  <a:cubicBezTo>
                    <a:pt x="102" y="17"/>
                    <a:pt x="101" y="14"/>
                    <a:pt x="98" y="11"/>
                  </a:cubicBezTo>
                  <a:cubicBezTo>
                    <a:pt x="94" y="8"/>
                    <a:pt x="87" y="5"/>
                    <a:pt x="79" y="3"/>
                  </a:cubicBezTo>
                  <a:cubicBezTo>
                    <a:pt x="71" y="1"/>
                    <a:pt x="61" y="0"/>
                    <a:pt x="51" y="0"/>
                  </a:cubicBezTo>
                  <a:cubicBezTo>
                    <a:pt x="37" y="0"/>
                    <a:pt x="25" y="2"/>
                    <a:pt x="15" y="5"/>
                  </a:cubicBezTo>
                  <a:cubicBezTo>
                    <a:pt x="11" y="7"/>
                    <a:pt x="7" y="9"/>
                    <a:pt x="4" y="11"/>
                  </a:cubicBezTo>
                  <a:cubicBezTo>
                    <a:pt x="1" y="14"/>
                    <a:pt x="0" y="17"/>
                    <a:pt x="0" y="20"/>
                  </a:cubicBezTo>
                  <a:cubicBezTo>
                    <a:pt x="0" y="23"/>
                    <a:pt x="1" y="26"/>
                    <a:pt x="4" y="29"/>
                  </a:cubicBezTo>
                  <a:cubicBezTo>
                    <a:pt x="8" y="32"/>
                    <a:pt x="15" y="35"/>
                    <a:pt x="23" y="37"/>
                  </a:cubicBezTo>
                  <a:cubicBezTo>
                    <a:pt x="31" y="39"/>
                    <a:pt x="41" y="40"/>
                    <a:pt x="51" y="40"/>
                  </a:cubicBezTo>
                  <a:cubicBezTo>
                    <a:pt x="65" y="40"/>
                    <a:pt x="77" y="38"/>
                    <a:pt x="87" y="35"/>
                  </a:cubicBezTo>
                  <a:cubicBezTo>
                    <a:pt x="91" y="33"/>
                    <a:pt x="95" y="31"/>
                    <a:pt x="98" y="29"/>
                  </a:cubicBezTo>
                  <a:cubicBezTo>
                    <a:pt x="101" y="26"/>
                    <a:pt x="102" y="23"/>
                    <a:pt x="102" y="20"/>
                  </a:cubicBezTo>
                  <a:lnTo>
                    <a:pt x="100" y="20"/>
                  </a:lnTo>
                  <a:close/>
                </a:path>
              </a:pathLst>
            </a:custGeom>
            <a:solidFill>
              <a:srgbClr val="DD8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Oval 1486"/>
            <p:cNvSpPr>
              <a:spLocks noChangeArrowheads="1"/>
            </p:cNvSpPr>
            <p:nvPr/>
          </p:nvSpPr>
          <p:spPr bwMode="auto">
            <a:xfrm>
              <a:off x="2933049" y="6306426"/>
              <a:ext cx="232776" cy="90669"/>
            </a:xfrm>
            <a:prstGeom prst="ellipse">
              <a:avLst/>
            </a:prstGeom>
            <a:solidFill>
              <a:srgbClr val="8446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1487"/>
            <p:cNvSpPr/>
            <p:nvPr/>
          </p:nvSpPr>
          <p:spPr bwMode="auto">
            <a:xfrm>
              <a:off x="3097823" y="6310785"/>
              <a:ext cx="10462" cy="81951"/>
            </a:xfrm>
            <a:custGeom>
              <a:avLst/>
              <a:gdLst>
                <a:gd name="T0" fmla="*/ 0 w 5"/>
                <a:gd name="T1" fmla="*/ 0 h 40"/>
                <a:gd name="T2" fmla="*/ 0 w 5"/>
                <a:gd name="T3" fmla="*/ 40 h 40"/>
                <a:gd name="T4" fmla="*/ 5 w 5"/>
                <a:gd name="T5" fmla="*/ 39 h 40"/>
                <a:gd name="T6" fmla="*/ 5 w 5"/>
                <a:gd name="T7" fmla="*/ 1 h 40"/>
                <a:gd name="T8" fmla="*/ 0 w 5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1" y="40"/>
                    <a:pt x="3" y="40"/>
                    <a:pt x="5" y="39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CC73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1488"/>
            <p:cNvSpPr/>
            <p:nvPr/>
          </p:nvSpPr>
          <p:spPr bwMode="auto">
            <a:xfrm>
              <a:off x="2965306" y="6316888"/>
              <a:ext cx="10462" cy="69745"/>
            </a:xfrm>
            <a:custGeom>
              <a:avLst/>
              <a:gdLst>
                <a:gd name="T0" fmla="*/ 0 w 5"/>
                <a:gd name="T1" fmla="*/ 2 h 34"/>
                <a:gd name="T2" fmla="*/ 0 w 5"/>
                <a:gd name="T3" fmla="*/ 33 h 34"/>
                <a:gd name="T4" fmla="*/ 5 w 5"/>
                <a:gd name="T5" fmla="*/ 34 h 34"/>
                <a:gd name="T6" fmla="*/ 5 w 5"/>
                <a:gd name="T7" fmla="*/ 0 h 34"/>
                <a:gd name="T8" fmla="*/ 0 w 5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4">
                  <a:moveTo>
                    <a:pt x="0" y="2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1" y="33"/>
                    <a:pt x="3" y="34"/>
                    <a:pt x="5" y="3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CC73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1489"/>
            <p:cNvSpPr/>
            <p:nvPr/>
          </p:nvSpPr>
          <p:spPr bwMode="auto">
            <a:xfrm>
              <a:off x="2946998" y="6322990"/>
              <a:ext cx="12205" cy="57540"/>
            </a:xfrm>
            <a:custGeom>
              <a:avLst/>
              <a:gdLst>
                <a:gd name="T0" fmla="*/ 0 w 6"/>
                <a:gd name="T1" fmla="*/ 3 h 28"/>
                <a:gd name="T2" fmla="*/ 0 w 6"/>
                <a:gd name="T3" fmla="*/ 26 h 28"/>
                <a:gd name="T4" fmla="*/ 6 w 6"/>
                <a:gd name="T5" fmla="*/ 28 h 28"/>
                <a:gd name="T6" fmla="*/ 6 w 6"/>
                <a:gd name="T7" fmla="*/ 0 h 28"/>
                <a:gd name="T8" fmla="*/ 0 w 6"/>
                <a:gd name="T9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8">
                  <a:moveTo>
                    <a:pt x="0" y="3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2" y="27"/>
                    <a:pt x="4" y="28"/>
                    <a:pt x="6" y="2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2"/>
                    <a:pt x="0" y="3"/>
                  </a:cubicBezTo>
                  <a:close/>
                </a:path>
              </a:pathLst>
            </a:custGeom>
            <a:solidFill>
              <a:srgbClr val="CC73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1490"/>
            <p:cNvSpPr/>
            <p:nvPr/>
          </p:nvSpPr>
          <p:spPr bwMode="auto">
            <a:xfrm>
              <a:off x="3114387" y="6314272"/>
              <a:ext cx="9590" cy="76720"/>
            </a:xfrm>
            <a:custGeom>
              <a:avLst/>
              <a:gdLst>
                <a:gd name="T0" fmla="*/ 0 w 5"/>
                <a:gd name="T1" fmla="*/ 0 h 37"/>
                <a:gd name="T2" fmla="*/ 0 w 5"/>
                <a:gd name="T3" fmla="*/ 37 h 37"/>
                <a:gd name="T4" fmla="*/ 5 w 5"/>
                <a:gd name="T5" fmla="*/ 35 h 37"/>
                <a:gd name="T6" fmla="*/ 5 w 5"/>
                <a:gd name="T7" fmla="*/ 1 h 37"/>
                <a:gd name="T8" fmla="*/ 0 w 5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7">
                  <a:moveTo>
                    <a:pt x="0" y="0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1" y="36"/>
                    <a:pt x="3" y="36"/>
                    <a:pt x="5" y="35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CC73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1491"/>
            <p:cNvSpPr/>
            <p:nvPr/>
          </p:nvSpPr>
          <p:spPr bwMode="auto">
            <a:xfrm>
              <a:off x="2981871" y="6312529"/>
              <a:ext cx="10462" cy="80207"/>
            </a:xfrm>
            <a:custGeom>
              <a:avLst/>
              <a:gdLst>
                <a:gd name="T0" fmla="*/ 0 w 5"/>
                <a:gd name="T1" fmla="*/ 1 h 39"/>
                <a:gd name="T2" fmla="*/ 0 w 5"/>
                <a:gd name="T3" fmla="*/ 37 h 39"/>
                <a:gd name="T4" fmla="*/ 5 w 5"/>
                <a:gd name="T5" fmla="*/ 39 h 39"/>
                <a:gd name="T6" fmla="*/ 5 w 5"/>
                <a:gd name="T7" fmla="*/ 0 h 39"/>
                <a:gd name="T8" fmla="*/ 0 w 5"/>
                <a:gd name="T9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9">
                  <a:moveTo>
                    <a:pt x="0" y="1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1" y="38"/>
                    <a:pt x="3" y="38"/>
                    <a:pt x="5" y="39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CC73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1492"/>
            <p:cNvSpPr/>
            <p:nvPr/>
          </p:nvSpPr>
          <p:spPr bwMode="auto">
            <a:xfrm>
              <a:off x="3062950" y="6306426"/>
              <a:ext cx="9590" cy="90669"/>
            </a:xfrm>
            <a:custGeom>
              <a:avLst/>
              <a:gdLst>
                <a:gd name="T0" fmla="*/ 0 w 5"/>
                <a:gd name="T1" fmla="*/ 0 h 44"/>
                <a:gd name="T2" fmla="*/ 0 w 5"/>
                <a:gd name="T3" fmla="*/ 44 h 44"/>
                <a:gd name="T4" fmla="*/ 5 w 5"/>
                <a:gd name="T5" fmla="*/ 44 h 44"/>
                <a:gd name="T6" fmla="*/ 5 w 5"/>
                <a:gd name="T7" fmla="*/ 1 h 44"/>
                <a:gd name="T8" fmla="*/ 0 w 5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4">
                  <a:moveTo>
                    <a:pt x="0" y="0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2" y="44"/>
                    <a:pt x="4" y="44"/>
                    <a:pt x="5" y="44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CC73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1493"/>
            <p:cNvSpPr/>
            <p:nvPr/>
          </p:nvSpPr>
          <p:spPr bwMode="auto">
            <a:xfrm>
              <a:off x="3033308" y="6306426"/>
              <a:ext cx="8718" cy="90669"/>
            </a:xfrm>
            <a:custGeom>
              <a:avLst/>
              <a:gdLst>
                <a:gd name="T0" fmla="*/ 0 w 4"/>
                <a:gd name="T1" fmla="*/ 0 h 44"/>
                <a:gd name="T2" fmla="*/ 0 w 4"/>
                <a:gd name="T3" fmla="*/ 44 h 44"/>
                <a:gd name="T4" fmla="*/ 4 w 4"/>
                <a:gd name="T5" fmla="*/ 44 h 44"/>
                <a:gd name="T6" fmla="*/ 4 w 4"/>
                <a:gd name="T7" fmla="*/ 0 h 44"/>
                <a:gd name="T8" fmla="*/ 0 w 4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4">
                  <a:moveTo>
                    <a:pt x="0" y="0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3" y="44"/>
                    <a:pt x="4" y="44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CC73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1494"/>
            <p:cNvSpPr/>
            <p:nvPr/>
          </p:nvSpPr>
          <p:spPr bwMode="auto">
            <a:xfrm>
              <a:off x="3078643" y="6308169"/>
              <a:ext cx="13077" cy="88925"/>
            </a:xfrm>
            <a:custGeom>
              <a:avLst/>
              <a:gdLst>
                <a:gd name="T0" fmla="*/ 0 w 6"/>
                <a:gd name="T1" fmla="*/ 0 h 43"/>
                <a:gd name="T2" fmla="*/ 0 w 6"/>
                <a:gd name="T3" fmla="*/ 43 h 43"/>
                <a:gd name="T4" fmla="*/ 6 w 6"/>
                <a:gd name="T5" fmla="*/ 42 h 43"/>
                <a:gd name="T6" fmla="*/ 6 w 6"/>
                <a:gd name="T7" fmla="*/ 1 h 43"/>
                <a:gd name="T8" fmla="*/ 0 w 6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3">
                  <a:moveTo>
                    <a:pt x="0" y="0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2" y="42"/>
                    <a:pt x="4" y="42"/>
                    <a:pt x="6" y="4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CC73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1495"/>
            <p:cNvSpPr/>
            <p:nvPr/>
          </p:nvSpPr>
          <p:spPr bwMode="auto">
            <a:xfrm>
              <a:off x="2998435" y="6310785"/>
              <a:ext cx="10462" cy="83694"/>
            </a:xfrm>
            <a:custGeom>
              <a:avLst/>
              <a:gdLst>
                <a:gd name="T0" fmla="*/ 0 w 5"/>
                <a:gd name="T1" fmla="*/ 0 h 41"/>
                <a:gd name="T2" fmla="*/ 0 w 5"/>
                <a:gd name="T3" fmla="*/ 40 h 41"/>
                <a:gd name="T4" fmla="*/ 5 w 5"/>
                <a:gd name="T5" fmla="*/ 41 h 41"/>
                <a:gd name="T6" fmla="*/ 5 w 5"/>
                <a:gd name="T7" fmla="*/ 0 h 41"/>
                <a:gd name="T8" fmla="*/ 0 w 5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1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2" y="40"/>
                    <a:pt x="3" y="41"/>
                    <a:pt x="5" y="4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CC73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1496"/>
            <p:cNvSpPr/>
            <p:nvPr/>
          </p:nvSpPr>
          <p:spPr bwMode="auto">
            <a:xfrm>
              <a:off x="3015000" y="6308169"/>
              <a:ext cx="10462" cy="88925"/>
            </a:xfrm>
            <a:custGeom>
              <a:avLst/>
              <a:gdLst>
                <a:gd name="T0" fmla="*/ 0 w 5"/>
                <a:gd name="T1" fmla="*/ 0 h 43"/>
                <a:gd name="T2" fmla="*/ 0 w 5"/>
                <a:gd name="T3" fmla="*/ 42 h 43"/>
                <a:gd name="T4" fmla="*/ 5 w 5"/>
                <a:gd name="T5" fmla="*/ 43 h 43"/>
                <a:gd name="T6" fmla="*/ 5 w 5"/>
                <a:gd name="T7" fmla="*/ 0 h 43"/>
                <a:gd name="T8" fmla="*/ 0 w 5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3">
                  <a:moveTo>
                    <a:pt x="0" y="0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2" y="43"/>
                    <a:pt x="4" y="43"/>
                    <a:pt x="5" y="4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CC73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1497"/>
            <p:cNvSpPr/>
            <p:nvPr/>
          </p:nvSpPr>
          <p:spPr bwMode="auto">
            <a:xfrm>
              <a:off x="3163209" y="6345658"/>
              <a:ext cx="2615" cy="13949"/>
            </a:xfrm>
            <a:custGeom>
              <a:avLst/>
              <a:gdLst>
                <a:gd name="T0" fmla="*/ 1 w 1"/>
                <a:gd name="T1" fmla="*/ 3 h 7"/>
                <a:gd name="T2" fmla="*/ 0 w 1"/>
                <a:gd name="T3" fmla="*/ 0 h 7"/>
                <a:gd name="T4" fmla="*/ 0 w 1"/>
                <a:gd name="T5" fmla="*/ 7 h 7"/>
                <a:gd name="T6" fmla="*/ 1 w 1"/>
                <a:gd name="T7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7">
                  <a:moveTo>
                    <a:pt x="1" y="3"/>
                  </a:moveTo>
                  <a:cubicBezTo>
                    <a:pt x="1" y="2"/>
                    <a:pt x="1" y="1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6"/>
                    <a:pt x="1" y="4"/>
                    <a:pt x="1" y="3"/>
                  </a:cubicBezTo>
                  <a:close/>
                </a:path>
              </a:pathLst>
            </a:custGeom>
            <a:solidFill>
              <a:srgbClr val="CC73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1498"/>
            <p:cNvSpPr/>
            <p:nvPr/>
          </p:nvSpPr>
          <p:spPr bwMode="auto">
            <a:xfrm>
              <a:off x="3147517" y="6326478"/>
              <a:ext cx="9590" cy="49694"/>
            </a:xfrm>
            <a:custGeom>
              <a:avLst/>
              <a:gdLst>
                <a:gd name="T0" fmla="*/ 0 w 5"/>
                <a:gd name="T1" fmla="*/ 0 h 24"/>
                <a:gd name="T2" fmla="*/ 0 w 5"/>
                <a:gd name="T3" fmla="*/ 24 h 24"/>
                <a:gd name="T4" fmla="*/ 5 w 5"/>
                <a:gd name="T5" fmla="*/ 20 h 24"/>
                <a:gd name="T6" fmla="*/ 5 w 5"/>
                <a:gd name="T7" fmla="*/ 4 h 24"/>
                <a:gd name="T8" fmla="*/ 0 w 5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4">
                  <a:moveTo>
                    <a:pt x="0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2" y="23"/>
                    <a:pt x="4" y="22"/>
                    <a:pt x="5" y="20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3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CC73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1499"/>
            <p:cNvSpPr/>
            <p:nvPr/>
          </p:nvSpPr>
          <p:spPr bwMode="auto">
            <a:xfrm>
              <a:off x="3048129" y="6306426"/>
              <a:ext cx="7846" cy="90669"/>
            </a:xfrm>
            <a:custGeom>
              <a:avLst/>
              <a:gdLst>
                <a:gd name="T0" fmla="*/ 0 w 4"/>
                <a:gd name="T1" fmla="*/ 0 h 44"/>
                <a:gd name="T2" fmla="*/ 0 w 4"/>
                <a:gd name="T3" fmla="*/ 44 h 44"/>
                <a:gd name="T4" fmla="*/ 4 w 4"/>
                <a:gd name="T5" fmla="*/ 44 h 44"/>
                <a:gd name="T6" fmla="*/ 4 w 4"/>
                <a:gd name="T7" fmla="*/ 0 h 44"/>
                <a:gd name="T8" fmla="*/ 0 w 4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4">
                  <a:moveTo>
                    <a:pt x="0" y="0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2" y="44"/>
                    <a:pt x="3" y="44"/>
                    <a:pt x="4" y="44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CC73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1500"/>
            <p:cNvSpPr/>
            <p:nvPr/>
          </p:nvSpPr>
          <p:spPr bwMode="auto">
            <a:xfrm>
              <a:off x="2933049" y="6333452"/>
              <a:ext cx="7846" cy="36616"/>
            </a:xfrm>
            <a:custGeom>
              <a:avLst/>
              <a:gdLst>
                <a:gd name="T0" fmla="*/ 0 w 4"/>
                <a:gd name="T1" fmla="*/ 8 h 18"/>
                <a:gd name="T2" fmla="*/ 0 w 4"/>
                <a:gd name="T3" fmla="*/ 11 h 18"/>
                <a:gd name="T4" fmla="*/ 4 w 4"/>
                <a:gd name="T5" fmla="*/ 18 h 18"/>
                <a:gd name="T6" fmla="*/ 4 w 4"/>
                <a:gd name="T7" fmla="*/ 0 h 18"/>
                <a:gd name="T8" fmla="*/ 0 w 4"/>
                <a:gd name="T9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8">
                  <a:moveTo>
                    <a:pt x="0" y="8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3"/>
                    <a:pt x="2" y="16"/>
                    <a:pt x="4" y="18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3"/>
                    <a:pt x="0" y="5"/>
                    <a:pt x="0" y="8"/>
                  </a:cubicBezTo>
                  <a:close/>
                </a:path>
              </a:pathLst>
            </a:custGeom>
            <a:solidFill>
              <a:srgbClr val="CC73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1501"/>
            <p:cNvSpPr/>
            <p:nvPr/>
          </p:nvSpPr>
          <p:spPr bwMode="auto">
            <a:xfrm>
              <a:off x="3130952" y="6318631"/>
              <a:ext cx="9590" cy="66258"/>
            </a:xfrm>
            <a:custGeom>
              <a:avLst/>
              <a:gdLst>
                <a:gd name="T0" fmla="*/ 0 w 5"/>
                <a:gd name="T1" fmla="*/ 0 h 32"/>
                <a:gd name="T2" fmla="*/ 0 w 5"/>
                <a:gd name="T3" fmla="*/ 32 h 32"/>
                <a:gd name="T4" fmla="*/ 5 w 5"/>
                <a:gd name="T5" fmla="*/ 30 h 32"/>
                <a:gd name="T6" fmla="*/ 5 w 5"/>
                <a:gd name="T7" fmla="*/ 2 h 32"/>
                <a:gd name="T8" fmla="*/ 0 w 5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2">
                  <a:moveTo>
                    <a:pt x="0" y="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2" y="31"/>
                    <a:pt x="3" y="31"/>
                    <a:pt x="5" y="3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3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CC73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Oval 1502"/>
            <p:cNvSpPr>
              <a:spLocks noChangeArrowheads="1"/>
            </p:cNvSpPr>
            <p:nvPr/>
          </p:nvSpPr>
          <p:spPr bwMode="auto">
            <a:xfrm>
              <a:off x="2930434" y="6295964"/>
              <a:ext cx="235391" cy="9066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1503"/>
            <p:cNvSpPr/>
            <p:nvPr/>
          </p:nvSpPr>
          <p:spPr bwMode="auto">
            <a:xfrm>
              <a:off x="2933049" y="6295964"/>
              <a:ext cx="210108" cy="81951"/>
            </a:xfrm>
            <a:custGeom>
              <a:avLst/>
              <a:gdLst>
                <a:gd name="T0" fmla="*/ 56 w 102"/>
                <a:gd name="T1" fmla="*/ 0 h 40"/>
                <a:gd name="T2" fmla="*/ 0 w 102"/>
                <a:gd name="T3" fmla="*/ 22 h 40"/>
                <a:gd name="T4" fmla="*/ 15 w 102"/>
                <a:gd name="T5" fmla="*/ 37 h 40"/>
                <a:gd name="T6" fmla="*/ 58 w 102"/>
                <a:gd name="T7" fmla="*/ 23 h 40"/>
                <a:gd name="T8" fmla="*/ 102 w 102"/>
                <a:gd name="T9" fmla="*/ 8 h 40"/>
                <a:gd name="T10" fmla="*/ 56 w 102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40">
                  <a:moveTo>
                    <a:pt x="56" y="0"/>
                  </a:moveTo>
                  <a:cubicBezTo>
                    <a:pt x="25" y="0"/>
                    <a:pt x="0" y="9"/>
                    <a:pt x="0" y="22"/>
                  </a:cubicBezTo>
                  <a:cubicBezTo>
                    <a:pt x="0" y="29"/>
                    <a:pt x="9" y="34"/>
                    <a:pt x="15" y="37"/>
                  </a:cubicBezTo>
                  <a:cubicBezTo>
                    <a:pt x="15" y="37"/>
                    <a:pt x="71" y="40"/>
                    <a:pt x="58" y="23"/>
                  </a:cubicBezTo>
                  <a:cubicBezTo>
                    <a:pt x="45" y="6"/>
                    <a:pt x="102" y="8"/>
                    <a:pt x="102" y="8"/>
                  </a:cubicBezTo>
                  <a:cubicBezTo>
                    <a:pt x="92" y="3"/>
                    <a:pt x="75" y="0"/>
                    <a:pt x="56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1504"/>
            <p:cNvSpPr/>
            <p:nvPr/>
          </p:nvSpPr>
          <p:spPr bwMode="auto">
            <a:xfrm>
              <a:off x="2942639" y="6297708"/>
              <a:ext cx="212724" cy="82823"/>
            </a:xfrm>
            <a:custGeom>
              <a:avLst/>
              <a:gdLst>
                <a:gd name="T0" fmla="*/ 101 w 103"/>
                <a:gd name="T1" fmla="*/ 20 h 40"/>
                <a:gd name="T2" fmla="*/ 99 w 103"/>
                <a:gd name="T3" fmla="*/ 20 h 40"/>
                <a:gd name="T4" fmla="*/ 96 w 103"/>
                <a:gd name="T5" fmla="*/ 26 h 40"/>
                <a:gd name="T6" fmla="*/ 79 w 103"/>
                <a:gd name="T7" fmla="*/ 33 h 40"/>
                <a:gd name="T8" fmla="*/ 51 w 103"/>
                <a:gd name="T9" fmla="*/ 36 h 40"/>
                <a:gd name="T10" fmla="*/ 17 w 103"/>
                <a:gd name="T11" fmla="*/ 31 h 40"/>
                <a:gd name="T12" fmla="*/ 7 w 103"/>
                <a:gd name="T13" fmla="*/ 26 h 40"/>
                <a:gd name="T14" fmla="*/ 4 w 103"/>
                <a:gd name="T15" fmla="*/ 20 h 40"/>
                <a:gd name="T16" fmla="*/ 7 w 103"/>
                <a:gd name="T17" fmla="*/ 15 h 40"/>
                <a:gd name="T18" fmla="*/ 24 w 103"/>
                <a:gd name="T19" fmla="*/ 7 h 40"/>
                <a:gd name="T20" fmla="*/ 51 w 103"/>
                <a:gd name="T21" fmla="*/ 4 h 40"/>
                <a:gd name="T22" fmla="*/ 86 w 103"/>
                <a:gd name="T23" fmla="*/ 9 h 40"/>
                <a:gd name="T24" fmla="*/ 96 w 103"/>
                <a:gd name="T25" fmla="*/ 15 h 40"/>
                <a:gd name="T26" fmla="*/ 99 w 103"/>
                <a:gd name="T27" fmla="*/ 20 h 40"/>
                <a:gd name="T28" fmla="*/ 101 w 103"/>
                <a:gd name="T29" fmla="*/ 20 h 40"/>
                <a:gd name="T30" fmla="*/ 103 w 103"/>
                <a:gd name="T31" fmla="*/ 20 h 40"/>
                <a:gd name="T32" fmla="*/ 98 w 103"/>
                <a:gd name="T33" fmla="*/ 12 h 40"/>
                <a:gd name="T34" fmla="*/ 80 w 103"/>
                <a:gd name="T35" fmla="*/ 3 h 40"/>
                <a:gd name="T36" fmla="*/ 51 w 103"/>
                <a:gd name="T37" fmla="*/ 0 h 40"/>
                <a:gd name="T38" fmla="*/ 16 w 103"/>
                <a:gd name="T39" fmla="*/ 5 h 40"/>
                <a:gd name="T40" fmla="*/ 5 w 103"/>
                <a:gd name="T41" fmla="*/ 12 h 40"/>
                <a:gd name="T42" fmla="*/ 0 w 103"/>
                <a:gd name="T43" fmla="*/ 20 h 40"/>
                <a:gd name="T44" fmla="*/ 5 w 103"/>
                <a:gd name="T45" fmla="*/ 29 h 40"/>
                <a:gd name="T46" fmla="*/ 23 w 103"/>
                <a:gd name="T47" fmla="*/ 37 h 40"/>
                <a:gd name="T48" fmla="*/ 51 w 103"/>
                <a:gd name="T49" fmla="*/ 40 h 40"/>
                <a:gd name="T50" fmla="*/ 87 w 103"/>
                <a:gd name="T51" fmla="*/ 35 h 40"/>
                <a:gd name="T52" fmla="*/ 98 w 103"/>
                <a:gd name="T53" fmla="*/ 29 h 40"/>
                <a:gd name="T54" fmla="*/ 103 w 103"/>
                <a:gd name="T55" fmla="*/ 20 h 40"/>
                <a:gd name="T56" fmla="*/ 101 w 103"/>
                <a:gd name="T5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3" h="40">
                  <a:moveTo>
                    <a:pt x="101" y="20"/>
                  </a:moveTo>
                  <a:cubicBezTo>
                    <a:pt x="99" y="20"/>
                    <a:pt x="99" y="20"/>
                    <a:pt x="99" y="20"/>
                  </a:cubicBezTo>
                  <a:cubicBezTo>
                    <a:pt x="99" y="22"/>
                    <a:pt x="98" y="24"/>
                    <a:pt x="96" y="26"/>
                  </a:cubicBezTo>
                  <a:cubicBezTo>
                    <a:pt x="92" y="29"/>
                    <a:pt x="86" y="31"/>
                    <a:pt x="79" y="33"/>
                  </a:cubicBezTo>
                  <a:cubicBezTo>
                    <a:pt x="71" y="35"/>
                    <a:pt x="61" y="36"/>
                    <a:pt x="51" y="36"/>
                  </a:cubicBezTo>
                  <a:cubicBezTo>
                    <a:pt x="38" y="36"/>
                    <a:pt x="26" y="34"/>
                    <a:pt x="17" y="31"/>
                  </a:cubicBezTo>
                  <a:cubicBezTo>
                    <a:pt x="13" y="30"/>
                    <a:pt x="9" y="28"/>
                    <a:pt x="7" y="26"/>
                  </a:cubicBezTo>
                  <a:cubicBezTo>
                    <a:pt x="5" y="24"/>
                    <a:pt x="4" y="22"/>
                    <a:pt x="4" y="20"/>
                  </a:cubicBezTo>
                  <a:cubicBezTo>
                    <a:pt x="4" y="18"/>
                    <a:pt x="5" y="17"/>
                    <a:pt x="7" y="15"/>
                  </a:cubicBezTo>
                  <a:cubicBezTo>
                    <a:pt x="10" y="12"/>
                    <a:pt x="17" y="9"/>
                    <a:pt x="24" y="7"/>
                  </a:cubicBezTo>
                  <a:cubicBezTo>
                    <a:pt x="32" y="5"/>
                    <a:pt x="41" y="4"/>
                    <a:pt x="51" y="4"/>
                  </a:cubicBezTo>
                  <a:cubicBezTo>
                    <a:pt x="65" y="4"/>
                    <a:pt x="77" y="6"/>
                    <a:pt x="86" y="9"/>
                  </a:cubicBezTo>
                  <a:cubicBezTo>
                    <a:pt x="90" y="11"/>
                    <a:pt x="93" y="13"/>
                    <a:pt x="96" y="15"/>
                  </a:cubicBezTo>
                  <a:cubicBezTo>
                    <a:pt x="98" y="17"/>
                    <a:pt x="99" y="18"/>
                    <a:pt x="99" y="20"/>
                  </a:cubicBezTo>
                  <a:cubicBezTo>
                    <a:pt x="101" y="20"/>
                    <a:pt x="101" y="20"/>
                    <a:pt x="101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7"/>
                    <a:pt x="101" y="14"/>
                    <a:pt x="98" y="12"/>
                  </a:cubicBezTo>
                  <a:cubicBezTo>
                    <a:pt x="94" y="8"/>
                    <a:pt x="88" y="5"/>
                    <a:pt x="80" y="3"/>
                  </a:cubicBezTo>
                  <a:cubicBezTo>
                    <a:pt x="71" y="1"/>
                    <a:pt x="62" y="0"/>
                    <a:pt x="51" y="0"/>
                  </a:cubicBezTo>
                  <a:cubicBezTo>
                    <a:pt x="38" y="0"/>
                    <a:pt x="25" y="2"/>
                    <a:pt x="16" y="5"/>
                  </a:cubicBezTo>
                  <a:cubicBezTo>
                    <a:pt x="11" y="7"/>
                    <a:pt x="7" y="9"/>
                    <a:pt x="5" y="12"/>
                  </a:cubicBezTo>
                  <a:cubicBezTo>
                    <a:pt x="2" y="14"/>
                    <a:pt x="0" y="17"/>
                    <a:pt x="0" y="20"/>
                  </a:cubicBezTo>
                  <a:cubicBezTo>
                    <a:pt x="0" y="23"/>
                    <a:pt x="2" y="26"/>
                    <a:pt x="5" y="29"/>
                  </a:cubicBezTo>
                  <a:cubicBezTo>
                    <a:pt x="9" y="32"/>
                    <a:pt x="15" y="35"/>
                    <a:pt x="23" y="37"/>
                  </a:cubicBezTo>
                  <a:cubicBezTo>
                    <a:pt x="31" y="39"/>
                    <a:pt x="41" y="40"/>
                    <a:pt x="51" y="40"/>
                  </a:cubicBezTo>
                  <a:cubicBezTo>
                    <a:pt x="65" y="40"/>
                    <a:pt x="78" y="38"/>
                    <a:pt x="87" y="35"/>
                  </a:cubicBezTo>
                  <a:cubicBezTo>
                    <a:pt x="92" y="33"/>
                    <a:pt x="96" y="31"/>
                    <a:pt x="98" y="29"/>
                  </a:cubicBezTo>
                  <a:cubicBezTo>
                    <a:pt x="101" y="26"/>
                    <a:pt x="103" y="23"/>
                    <a:pt x="103" y="20"/>
                  </a:cubicBezTo>
                  <a:lnTo>
                    <a:pt x="101" y="20"/>
                  </a:lnTo>
                  <a:close/>
                </a:path>
              </a:pathLst>
            </a:custGeom>
            <a:solidFill>
              <a:srgbClr val="DD8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1505"/>
            <p:cNvSpPr/>
            <p:nvPr/>
          </p:nvSpPr>
          <p:spPr bwMode="auto">
            <a:xfrm>
              <a:off x="2978384" y="6318631"/>
              <a:ext cx="145594" cy="43591"/>
            </a:xfrm>
            <a:custGeom>
              <a:avLst/>
              <a:gdLst>
                <a:gd name="T0" fmla="*/ 0 w 71"/>
                <a:gd name="T1" fmla="*/ 18 h 21"/>
                <a:gd name="T2" fmla="*/ 10 w 71"/>
                <a:gd name="T3" fmla="*/ 15 h 21"/>
                <a:gd name="T4" fmla="*/ 2 w 71"/>
                <a:gd name="T5" fmla="*/ 9 h 21"/>
                <a:gd name="T6" fmla="*/ 9 w 71"/>
                <a:gd name="T7" fmla="*/ 8 h 21"/>
                <a:gd name="T8" fmla="*/ 17 w 71"/>
                <a:gd name="T9" fmla="*/ 14 h 21"/>
                <a:gd name="T10" fmla="*/ 36 w 71"/>
                <a:gd name="T11" fmla="*/ 15 h 21"/>
                <a:gd name="T12" fmla="*/ 35 w 71"/>
                <a:gd name="T13" fmla="*/ 8 h 21"/>
                <a:gd name="T14" fmla="*/ 33 w 71"/>
                <a:gd name="T15" fmla="*/ 1 h 21"/>
                <a:gd name="T16" fmla="*/ 55 w 71"/>
                <a:gd name="T17" fmla="*/ 1 h 21"/>
                <a:gd name="T18" fmla="*/ 60 w 71"/>
                <a:gd name="T19" fmla="*/ 0 h 21"/>
                <a:gd name="T20" fmla="*/ 66 w 71"/>
                <a:gd name="T21" fmla="*/ 1 h 21"/>
                <a:gd name="T22" fmla="*/ 60 w 71"/>
                <a:gd name="T23" fmla="*/ 3 h 21"/>
                <a:gd name="T24" fmla="*/ 71 w 71"/>
                <a:gd name="T25" fmla="*/ 6 h 21"/>
                <a:gd name="T26" fmla="*/ 65 w 71"/>
                <a:gd name="T27" fmla="*/ 7 h 21"/>
                <a:gd name="T28" fmla="*/ 55 w 71"/>
                <a:gd name="T29" fmla="*/ 3 h 21"/>
                <a:gd name="T30" fmla="*/ 40 w 71"/>
                <a:gd name="T31" fmla="*/ 3 h 21"/>
                <a:gd name="T32" fmla="*/ 44 w 71"/>
                <a:gd name="T33" fmla="*/ 8 h 21"/>
                <a:gd name="T34" fmla="*/ 46 w 71"/>
                <a:gd name="T35" fmla="*/ 18 h 21"/>
                <a:gd name="T36" fmla="*/ 16 w 71"/>
                <a:gd name="T37" fmla="*/ 17 h 21"/>
                <a:gd name="T38" fmla="*/ 6 w 71"/>
                <a:gd name="T39" fmla="*/ 21 h 21"/>
                <a:gd name="T40" fmla="*/ 0 w 71"/>
                <a:gd name="T41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21">
                  <a:moveTo>
                    <a:pt x="0" y="18"/>
                  </a:moveTo>
                  <a:cubicBezTo>
                    <a:pt x="10" y="15"/>
                    <a:pt x="10" y="15"/>
                    <a:pt x="10" y="15"/>
                  </a:cubicBezTo>
                  <a:cubicBezTo>
                    <a:pt x="5" y="13"/>
                    <a:pt x="2" y="11"/>
                    <a:pt x="2" y="9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10"/>
                    <a:pt x="12" y="12"/>
                    <a:pt x="17" y="14"/>
                  </a:cubicBezTo>
                  <a:cubicBezTo>
                    <a:pt x="24" y="16"/>
                    <a:pt x="32" y="17"/>
                    <a:pt x="36" y="15"/>
                  </a:cubicBezTo>
                  <a:cubicBezTo>
                    <a:pt x="41" y="14"/>
                    <a:pt x="39" y="11"/>
                    <a:pt x="35" y="8"/>
                  </a:cubicBezTo>
                  <a:cubicBezTo>
                    <a:pt x="29" y="5"/>
                    <a:pt x="27" y="2"/>
                    <a:pt x="33" y="1"/>
                  </a:cubicBezTo>
                  <a:cubicBezTo>
                    <a:pt x="38" y="0"/>
                    <a:pt x="46" y="0"/>
                    <a:pt x="55" y="1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6" y="4"/>
                    <a:pt x="69" y="5"/>
                    <a:pt x="71" y="6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3" y="6"/>
                    <a:pt x="61" y="5"/>
                    <a:pt x="55" y="3"/>
                  </a:cubicBezTo>
                  <a:cubicBezTo>
                    <a:pt x="48" y="2"/>
                    <a:pt x="43" y="2"/>
                    <a:pt x="40" y="3"/>
                  </a:cubicBezTo>
                  <a:cubicBezTo>
                    <a:pt x="37" y="4"/>
                    <a:pt x="39" y="5"/>
                    <a:pt x="44" y="8"/>
                  </a:cubicBezTo>
                  <a:cubicBezTo>
                    <a:pt x="51" y="12"/>
                    <a:pt x="53" y="15"/>
                    <a:pt x="46" y="18"/>
                  </a:cubicBezTo>
                  <a:cubicBezTo>
                    <a:pt x="40" y="21"/>
                    <a:pt x="27" y="21"/>
                    <a:pt x="16" y="17"/>
                  </a:cubicBezTo>
                  <a:cubicBezTo>
                    <a:pt x="6" y="21"/>
                    <a:pt x="6" y="21"/>
                    <a:pt x="6" y="21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CC73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Oval 1506"/>
            <p:cNvSpPr>
              <a:spLocks noChangeArrowheads="1"/>
            </p:cNvSpPr>
            <p:nvPr/>
          </p:nvSpPr>
          <p:spPr bwMode="auto">
            <a:xfrm>
              <a:off x="2959204" y="6273297"/>
              <a:ext cx="235391" cy="90669"/>
            </a:xfrm>
            <a:prstGeom prst="ellipse">
              <a:avLst/>
            </a:prstGeom>
            <a:solidFill>
              <a:srgbClr val="8446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1507"/>
            <p:cNvSpPr/>
            <p:nvPr/>
          </p:nvSpPr>
          <p:spPr bwMode="auto">
            <a:xfrm>
              <a:off x="3123977" y="6277656"/>
              <a:ext cx="10462" cy="81951"/>
            </a:xfrm>
            <a:custGeom>
              <a:avLst/>
              <a:gdLst>
                <a:gd name="T0" fmla="*/ 0 w 5"/>
                <a:gd name="T1" fmla="*/ 0 h 40"/>
                <a:gd name="T2" fmla="*/ 0 w 5"/>
                <a:gd name="T3" fmla="*/ 40 h 40"/>
                <a:gd name="T4" fmla="*/ 5 w 5"/>
                <a:gd name="T5" fmla="*/ 39 h 40"/>
                <a:gd name="T6" fmla="*/ 5 w 5"/>
                <a:gd name="T7" fmla="*/ 1 h 40"/>
                <a:gd name="T8" fmla="*/ 0 w 5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2" y="39"/>
                    <a:pt x="4" y="39"/>
                    <a:pt x="5" y="39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CC73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1508"/>
            <p:cNvSpPr/>
            <p:nvPr/>
          </p:nvSpPr>
          <p:spPr bwMode="auto">
            <a:xfrm>
              <a:off x="2994948" y="6281143"/>
              <a:ext cx="7846" cy="72361"/>
            </a:xfrm>
            <a:custGeom>
              <a:avLst/>
              <a:gdLst>
                <a:gd name="T0" fmla="*/ 0 w 4"/>
                <a:gd name="T1" fmla="*/ 2 h 35"/>
                <a:gd name="T2" fmla="*/ 0 w 4"/>
                <a:gd name="T3" fmla="*/ 33 h 35"/>
                <a:gd name="T4" fmla="*/ 4 w 4"/>
                <a:gd name="T5" fmla="*/ 35 h 35"/>
                <a:gd name="T6" fmla="*/ 4 w 4"/>
                <a:gd name="T7" fmla="*/ 0 h 35"/>
                <a:gd name="T8" fmla="*/ 0 w 4"/>
                <a:gd name="T9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5">
                  <a:moveTo>
                    <a:pt x="0" y="2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1" y="34"/>
                    <a:pt x="3" y="34"/>
                    <a:pt x="4" y="35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CC73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509"/>
            <p:cNvSpPr/>
            <p:nvPr/>
          </p:nvSpPr>
          <p:spPr bwMode="auto">
            <a:xfrm>
              <a:off x="2975768" y="6288118"/>
              <a:ext cx="10462" cy="59284"/>
            </a:xfrm>
            <a:custGeom>
              <a:avLst/>
              <a:gdLst>
                <a:gd name="T0" fmla="*/ 0 w 5"/>
                <a:gd name="T1" fmla="*/ 3 h 29"/>
                <a:gd name="T2" fmla="*/ 0 w 5"/>
                <a:gd name="T3" fmla="*/ 26 h 29"/>
                <a:gd name="T4" fmla="*/ 5 w 5"/>
                <a:gd name="T5" fmla="*/ 29 h 29"/>
                <a:gd name="T6" fmla="*/ 5 w 5"/>
                <a:gd name="T7" fmla="*/ 0 h 29"/>
                <a:gd name="T8" fmla="*/ 0 w 5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9">
                  <a:moveTo>
                    <a:pt x="0" y="3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2" y="27"/>
                    <a:pt x="3" y="28"/>
                    <a:pt x="5" y="29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2" y="2"/>
                    <a:pt x="0" y="3"/>
                  </a:cubicBezTo>
                  <a:close/>
                </a:path>
              </a:pathLst>
            </a:custGeom>
            <a:solidFill>
              <a:srgbClr val="CC73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510"/>
            <p:cNvSpPr/>
            <p:nvPr/>
          </p:nvSpPr>
          <p:spPr bwMode="auto">
            <a:xfrm>
              <a:off x="3140542" y="6279399"/>
              <a:ext cx="13077" cy="76720"/>
            </a:xfrm>
            <a:custGeom>
              <a:avLst/>
              <a:gdLst>
                <a:gd name="T0" fmla="*/ 0 w 6"/>
                <a:gd name="T1" fmla="*/ 0 h 37"/>
                <a:gd name="T2" fmla="*/ 0 w 6"/>
                <a:gd name="T3" fmla="*/ 37 h 37"/>
                <a:gd name="T4" fmla="*/ 6 w 6"/>
                <a:gd name="T5" fmla="*/ 36 h 37"/>
                <a:gd name="T6" fmla="*/ 6 w 6"/>
                <a:gd name="T7" fmla="*/ 2 h 37"/>
                <a:gd name="T8" fmla="*/ 0 w 6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7">
                  <a:moveTo>
                    <a:pt x="0" y="0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2" y="37"/>
                    <a:pt x="4" y="36"/>
                    <a:pt x="6" y="36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CC73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511"/>
            <p:cNvSpPr/>
            <p:nvPr/>
          </p:nvSpPr>
          <p:spPr bwMode="auto">
            <a:xfrm>
              <a:off x="3008897" y="6277656"/>
              <a:ext cx="12205" cy="80207"/>
            </a:xfrm>
            <a:custGeom>
              <a:avLst/>
              <a:gdLst>
                <a:gd name="T0" fmla="*/ 0 w 6"/>
                <a:gd name="T1" fmla="*/ 2 h 39"/>
                <a:gd name="T2" fmla="*/ 0 w 6"/>
                <a:gd name="T3" fmla="*/ 38 h 39"/>
                <a:gd name="T4" fmla="*/ 6 w 6"/>
                <a:gd name="T5" fmla="*/ 39 h 39"/>
                <a:gd name="T6" fmla="*/ 6 w 6"/>
                <a:gd name="T7" fmla="*/ 0 h 39"/>
                <a:gd name="T8" fmla="*/ 0 w 6"/>
                <a:gd name="T9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9">
                  <a:moveTo>
                    <a:pt x="0" y="2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2" y="38"/>
                    <a:pt x="4" y="39"/>
                    <a:pt x="6" y="3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CC73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512"/>
            <p:cNvSpPr/>
            <p:nvPr/>
          </p:nvSpPr>
          <p:spPr bwMode="auto">
            <a:xfrm>
              <a:off x="3091720" y="6273297"/>
              <a:ext cx="9590" cy="90669"/>
            </a:xfrm>
            <a:custGeom>
              <a:avLst/>
              <a:gdLst>
                <a:gd name="T0" fmla="*/ 0 w 5"/>
                <a:gd name="T1" fmla="*/ 0 h 44"/>
                <a:gd name="T2" fmla="*/ 0 w 5"/>
                <a:gd name="T3" fmla="*/ 44 h 44"/>
                <a:gd name="T4" fmla="*/ 5 w 5"/>
                <a:gd name="T5" fmla="*/ 43 h 44"/>
                <a:gd name="T6" fmla="*/ 5 w 5"/>
                <a:gd name="T7" fmla="*/ 0 h 44"/>
                <a:gd name="T8" fmla="*/ 0 w 5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4">
                  <a:moveTo>
                    <a:pt x="0" y="0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2" y="43"/>
                    <a:pt x="3" y="43"/>
                    <a:pt x="5" y="4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CC73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513"/>
            <p:cNvSpPr/>
            <p:nvPr/>
          </p:nvSpPr>
          <p:spPr bwMode="auto">
            <a:xfrm>
              <a:off x="3060335" y="6273297"/>
              <a:ext cx="10462" cy="90669"/>
            </a:xfrm>
            <a:custGeom>
              <a:avLst/>
              <a:gdLst>
                <a:gd name="T0" fmla="*/ 0 w 5"/>
                <a:gd name="T1" fmla="*/ 0 h 44"/>
                <a:gd name="T2" fmla="*/ 0 w 5"/>
                <a:gd name="T3" fmla="*/ 44 h 44"/>
                <a:gd name="T4" fmla="*/ 5 w 5"/>
                <a:gd name="T5" fmla="*/ 44 h 44"/>
                <a:gd name="T6" fmla="*/ 5 w 5"/>
                <a:gd name="T7" fmla="*/ 0 h 44"/>
                <a:gd name="T8" fmla="*/ 0 w 5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4">
                  <a:moveTo>
                    <a:pt x="0" y="0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2" y="44"/>
                    <a:pt x="3" y="44"/>
                    <a:pt x="5" y="4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CC73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514"/>
            <p:cNvSpPr/>
            <p:nvPr/>
          </p:nvSpPr>
          <p:spPr bwMode="auto">
            <a:xfrm>
              <a:off x="3108285" y="6273297"/>
              <a:ext cx="9590" cy="88925"/>
            </a:xfrm>
            <a:custGeom>
              <a:avLst/>
              <a:gdLst>
                <a:gd name="T0" fmla="*/ 0 w 5"/>
                <a:gd name="T1" fmla="*/ 0 h 43"/>
                <a:gd name="T2" fmla="*/ 0 w 5"/>
                <a:gd name="T3" fmla="*/ 43 h 43"/>
                <a:gd name="T4" fmla="*/ 5 w 5"/>
                <a:gd name="T5" fmla="*/ 42 h 43"/>
                <a:gd name="T6" fmla="*/ 5 w 5"/>
                <a:gd name="T7" fmla="*/ 1 h 43"/>
                <a:gd name="T8" fmla="*/ 0 w 5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3">
                  <a:moveTo>
                    <a:pt x="0" y="0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2" y="43"/>
                    <a:pt x="4" y="43"/>
                    <a:pt x="5" y="4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CC73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515"/>
            <p:cNvSpPr/>
            <p:nvPr/>
          </p:nvSpPr>
          <p:spPr bwMode="auto">
            <a:xfrm>
              <a:off x="3027206" y="6275040"/>
              <a:ext cx="10462" cy="84566"/>
            </a:xfrm>
            <a:custGeom>
              <a:avLst/>
              <a:gdLst>
                <a:gd name="T0" fmla="*/ 0 w 5"/>
                <a:gd name="T1" fmla="*/ 1 h 41"/>
                <a:gd name="T2" fmla="*/ 0 w 5"/>
                <a:gd name="T3" fmla="*/ 41 h 41"/>
                <a:gd name="T4" fmla="*/ 5 w 5"/>
                <a:gd name="T5" fmla="*/ 41 h 41"/>
                <a:gd name="T6" fmla="*/ 5 w 5"/>
                <a:gd name="T7" fmla="*/ 0 h 41"/>
                <a:gd name="T8" fmla="*/ 0 w 5"/>
                <a:gd name="T9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1">
                  <a:moveTo>
                    <a:pt x="0" y="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1" y="41"/>
                    <a:pt x="3" y="41"/>
                    <a:pt x="5" y="4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CC73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516"/>
            <p:cNvSpPr/>
            <p:nvPr/>
          </p:nvSpPr>
          <p:spPr bwMode="auto">
            <a:xfrm>
              <a:off x="3043770" y="6273297"/>
              <a:ext cx="10462" cy="88925"/>
            </a:xfrm>
            <a:custGeom>
              <a:avLst/>
              <a:gdLst>
                <a:gd name="T0" fmla="*/ 0 w 5"/>
                <a:gd name="T1" fmla="*/ 1 h 43"/>
                <a:gd name="T2" fmla="*/ 0 w 5"/>
                <a:gd name="T3" fmla="*/ 43 h 43"/>
                <a:gd name="T4" fmla="*/ 5 w 5"/>
                <a:gd name="T5" fmla="*/ 43 h 43"/>
                <a:gd name="T6" fmla="*/ 5 w 5"/>
                <a:gd name="T7" fmla="*/ 0 h 43"/>
                <a:gd name="T8" fmla="*/ 0 w 5"/>
                <a:gd name="T9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3">
                  <a:moveTo>
                    <a:pt x="0" y="1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1" y="43"/>
                    <a:pt x="3" y="43"/>
                    <a:pt x="5" y="4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CC73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1517"/>
            <p:cNvSpPr/>
            <p:nvPr/>
          </p:nvSpPr>
          <p:spPr bwMode="auto">
            <a:xfrm>
              <a:off x="3192851" y="6310785"/>
              <a:ext cx="1744" cy="13949"/>
            </a:xfrm>
            <a:custGeom>
              <a:avLst/>
              <a:gdLst>
                <a:gd name="T0" fmla="*/ 1 w 1"/>
                <a:gd name="T1" fmla="*/ 4 h 7"/>
                <a:gd name="T2" fmla="*/ 0 w 1"/>
                <a:gd name="T3" fmla="*/ 0 h 7"/>
                <a:gd name="T4" fmla="*/ 0 w 1"/>
                <a:gd name="T5" fmla="*/ 7 h 7"/>
                <a:gd name="T6" fmla="*/ 1 w 1"/>
                <a:gd name="T7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7">
                  <a:moveTo>
                    <a:pt x="1" y="4"/>
                  </a:moveTo>
                  <a:cubicBezTo>
                    <a:pt x="1" y="3"/>
                    <a:pt x="1" y="1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6"/>
                    <a:pt x="1" y="5"/>
                    <a:pt x="1" y="4"/>
                  </a:cubicBezTo>
                  <a:close/>
                </a:path>
              </a:pathLst>
            </a:custGeom>
            <a:solidFill>
              <a:srgbClr val="CC73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518"/>
            <p:cNvSpPr/>
            <p:nvPr/>
          </p:nvSpPr>
          <p:spPr bwMode="auto">
            <a:xfrm>
              <a:off x="3176287" y="6294220"/>
              <a:ext cx="9590" cy="48822"/>
            </a:xfrm>
            <a:custGeom>
              <a:avLst/>
              <a:gdLst>
                <a:gd name="T0" fmla="*/ 0 w 5"/>
                <a:gd name="T1" fmla="*/ 0 h 24"/>
                <a:gd name="T2" fmla="*/ 0 w 5"/>
                <a:gd name="T3" fmla="*/ 24 h 24"/>
                <a:gd name="T4" fmla="*/ 5 w 5"/>
                <a:gd name="T5" fmla="*/ 20 h 24"/>
                <a:gd name="T6" fmla="*/ 5 w 5"/>
                <a:gd name="T7" fmla="*/ 4 h 24"/>
                <a:gd name="T8" fmla="*/ 0 w 5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4">
                  <a:moveTo>
                    <a:pt x="0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2" y="22"/>
                    <a:pt x="3" y="21"/>
                    <a:pt x="5" y="20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CC73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519"/>
            <p:cNvSpPr/>
            <p:nvPr/>
          </p:nvSpPr>
          <p:spPr bwMode="auto">
            <a:xfrm>
              <a:off x="3076899" y="6273297"/>
              <a:ext cx="8718" cy="90669"/>
            </a:xfrm>
            <a:custGeom>
              <a:avLst/>
              <a:gdLst>
                <a:gd name="T0" fmla="*/ 0 w 4"/>
                <a:gd name="T1" fmla="*/ 0 h 44"/>
                <a:gd name="T2" fmla="*/ 0 w 4"/>
                <a:gd name="T3" fmla="*/ 44 h 44"/>
                <a:gd name="T4" fmla="*/ 4 w 4"/>
                <a:gd name="T5" fmla="*/ 44 h 44"/>
                <a:gd name="T6" fmla="*/ 4 w 4"/>
                <a:gd name="T7" fmla="*/ 0 h 44"/>
                <a:gd name="T8" fmla="*/ 0 w 4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4">
                  <a:moveTo>
                    <a:pt x="0" y="0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3" y="44"/>
                    <a:pt x="4" y="44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CC73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520"/>
            <p:cNvSpPr/>
            <p:nvPr/>
          </p:nvSpPr>
          <p:spPr bwMode="auto">
            <a:xfrm>
              <a:off x="2959204" y="6300323"/>
              <a:ext cx="10462" cy="36616"/>
            </a:xfrm>
            <a:custGeom>
              <a:avLst/>
              <a:gdLst>
                <a:gd name="T0" fmla="*/ 0 w 5"/>
                <a:gd name="T1" fmla="*/ 7 h 18"/>
                <a:gd name="T2" fmla="*/ 0 w 5"/>
                <a:gd name="T3" fmla="*/ 10 h 18"/>
                <a:gd name="T4" fmla="*/ 5 w 5"/>
                <a:gd name="T5" fmla="*/ 18 h 18"/>
                <a:gd name="T6" fmla="*/ 5 w 5"/>
                <a:gd name="T7" fmla="*/ 0 h 18"/>
                <a:gd name="T8" fmla="*/ 0 w 5"/>
                <a:gd name="T9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8">
                  <a:moveTo>
                    <a:pt x="0" y="7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1" y="13"/>
                    <a:pt x="2" y="15"/>
                    <a:pt x="5" y="1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2"/>
                    <a:pt x="1" y="5"/>
                    <a:pt x="0" y="7"/>
                  </a:cubicBezTo>
                  <a:close/>
                </a:path>
              </a:pathLst>
            </a:custGeom>
            <a:solidFill>
              <a:srgbClr val="CC73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521"/>
            <p:cNvSpPr/>
            <p:nvPr/>
          </p:nvSpPr>
          <p:spPr bwMode="auto">
            <a:xfrm>
              <a:off x="3159722" y="6285502"/>
              <a:ext cx="7846" cy="63643"/>
            </a:xfrm>
            <a:custGeom>
              <a:avLst/>
              <a:gdLst>
                <a:gd name="T0" fmla="*/ 0 w 4"/>
                <a:gd name="T1" fmla="*/ 0 h 31"/>
                <a:gd name="T2" fmla="*/ 0 w 4"/>
                <a:gd name="T3" fmla="*/ 31 h 31"/>
                <a:gd name="T4" fmla="*/ 4 w 4"/>
                <a:gd name="T5" fmla="*/ 29 h 31"/>
                <a:gd name="T6" fmla="*/ 4 w 4"/>
                <a:gd name="T7" fmla="*/ 2 h 31"/>
                <a:gd name="T8" fmla="*/ 0 w 4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1">
                  <a:moveTo>
                    <a:pt x="0" y="0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1" y="31"/>
                    <a:pt x="3" y="30"/>
                    <a:pt x="4" y="29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CC73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Oval 1522"/>
            <p:cNvSpPr>
              <a:spLocks noChangeArrowheads="1"/>
            </p:cNvSpPr>
            <p:nvPr/>
          </p:nvSpPr>
          <p:spPr bwMode="auto">
            <a:xfrm>
              <a:off x="2959204" y="6261091"/>
              <a:ext cx="235391" cy="9066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523"/>
            <p:cNvSpPr/>
            <p:nvPr/>
          </p:nvSpPr>
          <p:spPr bwMode="auto">
            <a:xfrm>
              <a:off x="2959204" y="6261091"/>
              <a:ext cx="212724" cy="81951"/>
            </a:xfrm>
            <a:custGeom>
              <a:avLst/>
              <a:gdLst>
                <a:gd name="T0" fmla="*/ 57 w 103"/>
                <a:gd name="T1" fmla="*/ 0 h 40"/>
                <a:gd name="T2" fmla="*/ 0 w 103"/>
                <a:gd name="T3" fmla="*/ 22 h 40"/>
                <a:gd name="T4" fmla="*/ 16 w 103"/>
                <a:gd name="T5" fmla="*/ 37 h 40"/>
                <a:gd name="T6" fmla="*/ 59 w 103"/>
                <a:gd name="T7" fmla="*/ 23 h 40"/>
                <a:gd name="T8" fmla="*/ 103 w 103"/>
                <a:gd name="T9" fmla="*/ 9 h 40"/>
                <a:gd name="T10" fmla="*/ 57 w 103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" h="40">
                  <a:moveTo>
                    <a:pt x="57" y="0"/>
                  </a:moveTo>
                  <a:cubicBezTo>
                    <a:pt x="26" y="0"/>
                    <a:pt x="0" y="10"/>
                    <a:pt x="0" y="22"/>
                  </a:cubicBezTo>
                  <a:cubicBezTo>
                    <a:pt x="0" y="30"/>
                    <a:pt x="10" y="35"/>
                    <a:pt x="16" y="37"/>
                  </a:cubicBezTo>
                  <a:cubicBezTo>
                    <a:pt x="16" y="37"/>
                    <a:pt x="71" y="40"/>
                    <a:pt x="59" y="23"/>
                  </a:cubicBezTo>
                  <a:cubicBezTo>
                    <a:pt x="46" y="6"/>
                    <a:pt x="103" y="9"/>
                    <a:pt x="103" y="9"/>
                  </a:cubicBezTo>
                  <a:cubicBezTo>
                    <a:pt x="93" y="3"/>
                    <a:pt x="76" y="0"/>
                    <a:pt x="5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524"/>
            <p:cNvSpPr/>
            <p:nvPr/>
          </p:nvSpPr>
          <p:spPr bwMode="auto">
            <a:xfrm>
              <a:off x="2972281" y="6262835"/>
              <a:ext cx="211852" cy="84566"/>
            </a:xfrm>
            <a:custGeom>
              <a:avLst/>
              <a:gdLst>
                <a:gd name="T0" fmla="*/ 101 w 103"/>
                <a:gd name="T1" fmla="*/ 21 h 41"/>
                <a:gd name="T2" fmla="*/ 99 w 103"/>
                <a:gd name="T3" fmla="*/ 21 h 41"/>
                <a:gd name="T4" fmla="*/ 95 w 103"/>
                <a:gd name="T5" fmla="*/ 26 h 41"/>
                <a:gd name="T6" fmla="*/ 78 w 103"/>
                <a:gd name="T7" fmla="*/ 34 h 41"/>
                <a:gd name="T8" fmla="*/ 51 w 103"/>
                <a:gd name="T9" fmla="*/ 37 h 41"/>
                <a:gd name="T10" fmla="*/ 17 w 103"/>
                <a:gd name="T11" fmla="*/ 32 h 41"/>
                <a:gd name="T12" fmla="*/ 7 w 103"/>
                <a:gd name="T13" fmla="*/ 26 h 41"/>
                <a:gd name="T14" fmla="*/ 4 w 103"/>
                <a:gd name="T15" fmla="*/ 21 h 41"/>
                <a:gd name="T16" fmla="*/ 7 w 103"/>
                <a:gd name="T17" fmla="*/ 15 h 41"/>
                <a:gd name="T18" fmla="*/ 24 w 103"/>
                <a:gd name="T19" fmla="*/ 8 h 41"/>
                <a:gd name="T20" fmla="*/ 51 w 103"/>
                <a:gd name="T21" fmla="*/ 4 h 41"/>
                <a:gd name="T22" fmla="*/ 85 w 103"/>
                <a:gd name="T23" fmla="*/ 10 h 41"/>
                <a:gd name="T24" fmla="*/ 95 w 103"/>
                <a:gd name="T25" fmla="*/ 15 h 41"/>
                <a:gd name="T26" fmla="*/ 99 w 103"/>
                <a:gd name="T27" fmla="*/ 21 h 41"/>
                <a:gd name="T28" fmla="*/ 101 w 103"/>
                <a:gd name="T29" fmla="*/ 21 h 41"/>
                <a:gd name="T30" fmla="*/ 103 w 103"/>
                <a:gd name="T31" fmla="*/ 21 h 41"/>
                <a:gd name="T32" fmla="*/ 98 w 103"/>
                <a:gd name="T33" fmla="*/ 12 h 41"/>
                <a:gd name="T34" fmla="*/ 79 w 103"/>
                <a:gd name="T35" fmla="*/ 4 h 41"/>
                <a:gd name="T36" fmla="*/ 51 w 103"/>
                <a:gd name="T37" fmla="*/ 0 h 41"/>
                <a:gd name="T38" fmla="*/ 15 w 103"/>
                <a:gd name="T39" fmla="*/ 6 h 41"/>
                <a:gd name="T40" fmla="*/ 4 w 103"/>
                <a:gd name="T41" fmla="*/ 12 h 41"/>
                <a:gd name="T42" fmla="*/ 0 w 103"/>
                <a:gd name="T43" fmla="*/ 21 h 41"/>
                <a:gd name="T44" fmla="*/ 4 w 103"/>
                <a:gd name="T45" fmla="*/ 29 h 41"/>
                <a:gd name="T46" fmla="*/ 23 w 103"/>
                <a:gd name="T47" fmla="*/ 38 h 41"/>
                <a:gd name="T48" fmla="*/ 51 w 103"/>
                <a:gd name="T49" fmla="*/ 41 h 41"/>
                <a:gd name="T50" fmla="*/ 87 w 103"/>
                <a:gd name="T51" fmla="*/ 35 h 41"/>
                <a:gd name="T52" fmla="*/ 98 w 103"/>
                <a:gd name="T53" fmla="*/ 29 h 41"/>
                <a:gd name="T54" fmla="*/ 103 w 103"/>
                <a:gd name="T55" fmla="*/ 21 h 41"/>
                <a:gd name="T56" fmla="*/ 101 w 103"/>
                <a:gd name="T5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3" h="41">
                  <a:moveTo>
                    <a:pt x="101" y="21"/>
                  </a:moveTo>
                  <a:cubicBezTo>
                    <a:pt x="99" y="21"/>
                    <a:pt x="99" y="21"/>
                    <a:pt x="99" y="21"/>
                  </a:cubicBezTo>
                  <a:cubicBezTo>
                    <a:pt x="99" y="22"/>
                    <a:pt x="98" y="24"/>
                    <a:pt x="95" y="26"/>
                  </a:cubicBezTo>
                  <a:cubicBezTo>
                    <a:pt x="92" y="29"/>
                    <a:pt x="86" y="32"/>
                    <a:pt x="78" y="34"/>
                  </a:cubicBezTo>
                  <a:cubicBezTo>
                    <a:pt x="71" y="36"/>
                    <a:pt x="61" y="37"/>
                    <a:pt x="51" y="37"/>
                  </a:cubicBezTo>
                  <a:cubicBezTo>
                    <a:pt x="38" y="37"/>
                    <a:pt x="25" y="35"/>
                    <a:pt x="17" y="32"/>
                  </a:cubicBezTo>
                  <a:cubicBezTo>
                    <a:pt x="12" y="30"/>
                    <a:pt x="9" y="28"/>
                    <a:pt x="7" y="26"/>
                  </a:cubicBezTo>
                  <a:cubicBezTo>
                    <a:pt x="5" y="24"/>
                    <a:pt x="4" y="22"/>
                    <a:pt x="4" y="21"/>
                  </a:cubicBezTo>
                  <a:cubicBezTo>
                    <a:pt x="4" y="19"/>
                    <a:pt x="5" y="17"/>
                    <a:pt x="7" y="15"/>
                  </a:cubicBezTo>
                  <a:cubicBezTo>
                    <a:pt x="10" y="12"/>
                    <a:pt x="16" y="9"/>
                    <a:pt x="24" y="8"/>
                  </a:cubicBezTo>
                  <a:cubicBezTo>
                    <a:pt x="32" y="6"/>
                    <a:pt x="41" y="4"/>
                    <a:pt x="51" y="4"/>
                  </a:cubicBezTo>
                  <a:cubicBezTo>
                    <a:pt x="65" y="4"/>
                    <a:pt x="77" y="7"/>
                    <a:pt x="85" y="10"/>
                  </a:cubicBezTo>
                  <a:cubicBezTo>
                    <a:pt x="90" y="11"/>
                    <a:pt x="93" y="13"/>
                    <a:pt x="95" y="15"/>
                  </a:cubicBezTo>
                  <a:cubicBezTo>
                    <a:pt x="98" y="17"/>
                    <a:pt x="99" y="19"/>
                    <a:pt x="99" y="21"/>
                  </a:cubicBezTo>
                  <a:cubicBezTo>
                    <a:pt x="101" y="21"/>
                    <a:pt x="101" y="21"/>
                    <a:pt x="101" y="21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103" y="17"/>
                    <a:pt x="101" y="14"/>
                    <a:pt x="98" y="12"/>
                  </a:cubicBezTo>
                  <a:cubicBezTo>
                    <a:pt x="94" y="8"/>
                    <a:pt x="87" y="6"/>
                    <a:pt x="79" y="4"/>
                  </a:cubicBezTo>
                  <a:cubicBezTo>
                    <a:pt x="71" y="2"/>
                    <a:pt x="61" y="0"/>
                    <a:pt x="51" y="0"/>
                  </a:cubicBezTo>
                  <a:cubicBezTo>
                    <a:pt x="37" y="0"/>
                    <a:pt x="25" y="3"/>
                    <a:pt x="15" y="6"/>
                  </a:cubicBezTo>
                  <a:cubicBezTo>
                    <a:pt x="11" y="8"/>
                    <a:pt x="7" y="10"/>
                    <a:pt x="4" y="12"/>
                  </a:cubicBezTo>
                  <a:cubicBezTo>
                    <a:pt x="1" y="14"/>
                    <a:pt x="0" y="17"/>
                    <a:pt x="0" y="21"/>
                  </a:cubicBezTo>
                  <a:cubicBezTo>
                    <a:pt x="0" y="24"/>
                    <a:pt x="1" y="27"/>
                    <a:pt x="4" y="29"/>
                  </a:cubicBezTo>
                  <a:cubicBezTo>
                    <a:pt x="8" y="33"/>
                    <a:pt x="15" y="36"/>
                    <a:pt x="23" y="38"/>
                  </a:cubicBezTo>
                  <a:cubicBezTo>
                    <a:pt x="31" y="40"/>
                    <a:pt x="41" y="41"/>
                    <a:pt x="51" y="41"/>
                  </a:cubicBezTo>
                  <a:cubicBezTo>
                    <a:pt x="65" y="41"/>
                    <a:pt x="77" y="39"/>
                    <a:pt x="87" y="35"/>
                  </a:cubicBezTo>
                  <a:cubicBezTo>
                    <a:pt x="91" y="34"/>
                    <a:pt x="95" y="32"/>
                    <a:pt x="98" y="29"/>
                  </a:cubicBezTo>
                  <a:cubicBezTo>
                    <a:pt x="101" y="27"/>
                    <a:pt x="103" y="24"/>
                    <a:pt x="103" y="21"/>
                  </a:cubicBezTo>
                  <a:lnTo>
                    <a:pt x="101" y="21"/>
                  </a:lnTo>
                  <a:close/>
                </a:path>
              </a:pathLst>
            </a:custGeom>
            <a:solidFill>
              <a:srgbClr val="DD8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525"/>
            <p:cNvSpPr/>
            <p:nvPr/>
          </p:nvSpPr>
          <p:spPr bwMode="auto">
            <a:xfrm>
              <a:off x="3007154" y="6283759"/>
              <a:ext cx="146466" cy="42719"/>
            </a:xfrm>
            <a:custGeom>
              <a:avLst/>
              <a:gdLst>
                <a:gd name="T0" fmla="*/ 0 w 71"/>
                <a:gd name="T1" fmla="*/ 19 h 21"/>
                <a:gd name="T2" fmla="*/ 9 w 71"/>
                <a:gd name="T3" fmla="*/ 16 h 21"/>
                <a:gd name="T4" fmla="*/ 1 w 71"/>
                <a:gd name="T5" fmla="*/ 10 h 21"/>
                <a:gd name="T6" fmla="*/ 9 w 71"/>
                <a:gd name="T7" fmla="*/ 9 h 21"/>
                <a:gd name="T8" fmla="*/ 17 w 71"/>
                <a:gd name="T9" fmla="*/ 14 h 21"/>
                <a:gd name="T10" fmla="*/ 36 w 71"/>
                <a:gd name="T11" fmla="*/ 16 h 21"/>
                <a:gd name="T12" fmla="*/ 34 w 71"/>
                <a:gd name="T13" fmla="*/ 9 h 21"/>
                <a:gd name="T14" fmla="*/ 33 w 71"/>
                <a:gd name="T15" fmla="*/ 1 h 21"/>
                <a:gd name="T16" fmla="*/ 54 w 71"/>
                <a:gd name="T17" fmla="*/ 2 h 21"/>
                <a:gd name="T18" fmla="*/ 60 w 71"/>
                <a:gd name="T19" fmla="*/ 0 h 21"/>
                <a:gd name="T20" fmla="*/ 65 w 71"/>
                <a:gd name="T21" fmla="*/ 1 h 21"/>
                <a:gd name="T22" fmla="*/ 60 w 71"/>
                <a:gd name="T23" fmla="*/ 3 h 21"/>
                <a:gd name="T24" fmla="*/ 71 w 71"/>
                <a:gd name="T25" fmla="*/ 7 h 21"/>
                <a:gd name="T26" fmla="*/ 64 w 71"/>
                <a:gd name="T27" fmla="*/ 8 h 21"/>
                <a:gd name="T28" fmla="*/ 54 w 71"/>
                <a:gd name="T29" fmla="*/ 4 h 21"/>
                <a:gd name="T30" fmla="*/ 40 w 71"/>
                <a:gd name="T31" fmla="*/ 3 h 21"/>
                <a:gd name="T32" fmla="*/ 43 w 71"/>
                <a:gd name="T33" fmla="*/ 9 h 21"/>
                <a:gd name="T34" fmla="*/ 46 w 71"/>
                <a:gd name="T35" fmla="*/ 18 h 21"/>
                <a:gd name="T36" fmla="*/ 15 w 71"/>
                <a:gd name="T37" fmla="*/ 18 h 21"/>
                <a:gd name="T38" fmla="*/ 5 w 71"/>
                <a:gd name="T39" fmla="*/ 21 h 21"/>
                <a:gd name="T40" fmla="*/ 0 w 71"/>
                <a:gd name="T41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21">
                  <a:moveTo>
                    <a:pt x="0" y="19"/>
                  </a:moveTo>
                  <a:cubicBezTo>
                    <a:pt x="9" y="16"/>
                    <a:pt x="9" y="16"/>
                    <a:pt x="9" y="16"/>
                  </a:cubicBezTo>
                  <a:cubicBezTo>
                    <a:pt x="5" y="14"/>
                    <a:pt x="2" y="11"/>
                    <a:pt x="1" y="1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10"/>
                    <a:pt x="12" y="12"/>
                    <a:pt x="17" y="14"/>
                  </a:cubicBezTo>
                  <a:cubicBezTo>
                    <a:pt x="23" y="17"/>
                    <a:pt x="31" y="17"/>
                    <a:pt x="36" y="16"/>
                  </a:cubicBezTo>
                  <a:cubicBezTo>
                    <a:pt x="40" y="14"/>
                    <a:pt x="39" y="12"/>
                    <a:pt x="34" y="9"/>
                  </a:cubicBezTo>
                  <a:cubicBezTo>
                    <a:pt x="29" y="5"/>
                    <a:pt x="27" y="3"/>
                    <a:pt x="33" y="1"/>
                  </a:cubicBezTo>
                  <a:cubicBezTo>
                    <a:pt x="38" y="0"/>
                    <a:pt x="46" y="0"/>
                    <a:pt x="54" y="2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5" y="4"/>
                    <a:pt x="69" y="6"/>
                    <a:pt x="71" y="7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3" y="7"/>
                    <a:pt x="60" y="5"/>
                    <a:pt x="54" y="4"/>
                  </a:cubicBezTo>
                  <a:cubicBezTo>
                    <a:pt x="48" y="2"/>
                    <a:pt x="43" y="2"/>
                    <a:pt x="40" y="3"/>
                  </a:cubicBezTo>
                  <a:cubicBezTo>
                    <a:pt x="37" y="4"/>
                    <a:pt x="38" y="5"/>
                    <a:pt x="43" y="9"/>
                  </a:cubicBezTo>
                  <a:cubicBezTo>
                    <a:pt x="51" y="13"/>
                    <a:pt x="52" y="16"/>
                    <a:pt x="46" y="18"/>
                  </a:cubicBezTo>
                  <a:cubicBezTo>
                    <a:pt x="39" y="21"/>
                    <a:pt x="27" y="21"/>
                    <a:pt x="15" y="18"/>
                  </a:cubicBezTo>
                  <a:cubicBezTo>
                    <a:pt x="5" y="21"/>
                    <a:pt x="5" y="21"/>
                    <a:pt x="5" y="21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CC73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9" name="TextBox 11"/>
          <p:cNvSpPr txBox="1"/>
          <p:nvPr/>
        </p:nvSpPr>
        <p:spPr>
          <a:xfrm>
            <a:off x="7756670" y="3740564"/>
            <a:ext cx="24377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2" name="Freeform 10"/>
          <p:cNvSpPr/>
          <p:nvPr/>
        </p:nvSpPr>
        <p:spPr bwMode="auto">
          <a:xfrm>
            <a:off x="3278386" y="2036827"/>
            <a:ext cx="683623" cy="691661"/>
          </a:xfrm>
          <a:custGeom>
            <a:avLst/>
            <a:gdLst>
              <a:gd name="T0" fmla="*/ 85 w 85"/>
              <a:gd name="T1" fmla="*/ 86 h 86"/>
              <a:gd name="T2" fmla="*/ 0 w 85"/>
              <a:gd name="T3" fmla="*/ 86 h 86"/>
              <a:gd name="T4" fmla="*/ 0 w 85"/>
              <a:gd name="T5" fmla="*/ 0 h 86"/>
              <a:gd name="T6" fmla="*/ 19 w 85"/>
              <a:gd name="T7" fmla="*/ 0 h 86"/>
              <a:gd name="T8" fmla="*/ 19 w 85"/>
              <a:gd name="T9" fmla="*/ 67 h 86"/>
              <a:gd name="T10" fmla="*/ 85 w 85"/>
              <a:gd name="T11" fmla="*/ 67 h 86"/>
              <a:gd name="T12" fmla="*/ 85 w 85"/>
              <a:gd name="T13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5" h="86">
                <a:moveTo>
                  <a:pt x="85" y="86"/>
                </a:moveTo>
                <a:lnTo>
                  <a:pt x="0" y="86"/>
                </a:lnTo>
                <a:lnTo>
                  <a:pt x="0" y="0"/>
                </a:lnTo>
                <a:lnTo>
                  <a:pt x="19" y="0"/>
                </a:lnTo>
                <a:lnTo>
                  <a:pt x="19" y="67"/>
                </a:lnTo>
                <a:lnTo>
                  <a:pt x="85" y="67"/>
                </a:lnTo>
                <a:lnTo>
                  <a:pt x="85" y="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4" name="矩形 133"/>
          <p:cNvSpPr/>
          <p:nvPr/>
        </p:nvSpPr>
        <p:spPr>
          <a:xfrm>
            <a:off x="6890539" y="4175264"/>
            <a:ext cx="417002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zh-CN" altLang="en-US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锐旗设计致力于</a:t>
            </a:r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优秀</a:t>
            </a:r>
            <a:r>
              <a:rPr lang="en-US" altLang="zh-CN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作品的制作，为您提供高效的</a:t>
            </a:r>
            <a:r>
              <a:rPr lang="en-US" altLang="zh-CN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定制解决方案。工作室承接各类商务洽谈、企业宣传、产品介绍、毕业答辩、课件制作、模板定制等多项业务，独到新颖的设计，做最用心的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作品</a:t>
            </a:r>
            <a:endParaRPr lang="zh-CN" altLang="en-US" sz="1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5" name="矩形 134"/>
          <p:cNvSpPr/>
          <p:nvPr/>
        </p:nvSpPr>
        <p:spPr>
          <a:xfrm>
            <a:off x="1276332" y="4175264"/>
            <a:ext cx="417002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锐旗设计致力于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优秀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作品的制作，为您提供高效的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定制解决方案。工作室承接各类商务洽谈、企业宣传、产品介绍、毕业答辩、课件制作、模板定制等多项业务，独到新颖的设计，做最用心的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作品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accent1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文本框 90"/>
          <p:cNvSpPr txBox="1"/>
          <p:nvPr/>
        </p:nvSpPr>
        <p:spPr>
          <a:xfrm>
            <a:off x="1253518" y="415124"/>
            <a:ext cx="2857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spc="300" dirty="0" smtClean="0">
                <a:solidFill>
                  <a:srgbClr val="0C7CBB"/>
                </a:solidFill>
                <a:latin typeface="微软雅黑" pitchFamily="34" charset="-122"/>
                <a:ea typeface="微软雅黑" pitchFamily="34" charset="-122"/>
              </a:rPr>
              <a:t>点击添加标题</a:t>
            </a:r>
            <a:endParaRPr lang="zh-CN" altLang="en-US" sz="3200" spc="300" dirty="0">
              <a:solidFill>
                <a:srgbClr val="0C7CBB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22" name="直接连接符 121"/>
          <p:cNvCxnSpPr/>
          <p:nvPr/>
        </p:nvCxnSpPr>
        <p:spPr>
          <a:xfrm>
            <a:off x="1253519" y="985674"/>
            <a:ext cx="2710568" cy="0"/>
          </a:xfrm>
          <a:prstGeom prst="line">
            <a:avLst/>
          </a:prstGeom>
          <a:ln>
            <a:solidFill>
              <a:srgbClr val="0C7C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3" name="组合 122"/>
          <p:cNvGrpSpPr/>
          <p:nvPr/>
        </p:nvGrpSpPr>
        <p:grpSpPr>
          <a:xfrm>
            <a:off x="830114" y="557492"/>
            <a:ext cx="423404" cy="300038"/>
            <a:chOff x="671088" y="566155"/>
            <a:chExt cx="832395" cy="477498"/>
          </a:xfrm>
          <a:solidFill>
            <a:srgbClr val="0C7CBB"/>
          </a:solidFill>
        </p:grpSpPr>
        <p:sp>
          <p:nvSpPr>
            <p:cNvPr id="127" name="燕尾形 126"/>
            <p:cNvSpPr/>
            <p:nvPr/>
          </p:nvSpPr>
          <p:spPr>
            <a:xfrm>
              <a:off x="1025985" y="566155"/>
              <a:ext cx="477498" cy="47749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8" name="燕尾形 127"/>
            <p:cNvSpPr/>
            <p:nvPr/>
          </p:nvSpPr>
          <p:spPr>
            <a:xfrm>
              <a:off x="671088" y="566155"/>
              <a:ext cx="477498" cy="47749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44" name="文本框 143"/>
          <p:cNvSpPr txBox="1"/>
          <p:nvPr/>
        </p:nvSpPr>
        <p:spPr>
          <a:xfrm>
            <a:off x="10847734" y="6092748"/>
            <a:ext cx="1198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spc="300" dirty="0" smtClean="0">
                <a:solidFill>
                  <a:srgbClr val="0A6BA7"/>
                </a:solidFill>
                <a:latin typeface="时尚中黑简体" pitchFamily="2" charset="-122"/>
                <a:ea typeface="时尚中黑简体" pitchFamily="2" charset="-122"/>
              </a:rPr>
              <a:t>LOGO</a:t>
            </a:r>
            <a:endParaRPr lang="zh-CN" altLang="en-US" sz="2400" spc="300" dirty="0">
              <a:solidFill>
                <a:srgbClr val="0A6BA7"/>
              </a:solidFill>
              <a:latin typeface="时尚中黑简体" pitchFamily="2" charset="-122"/>
              <a:ea typeface="时尚中黑简体" pitchFamily="2" charset="-122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1165169" y="4193024"/>
            <a:ext cx="24377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rPr>
              <a:t>单击添加标题</a:t>
            </a:r>
            <a:endParaRPr lang="en-US" sz="2000" b="1" dirty="0">
              <a:solidFill>
                <a:srgbClr val="49494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12"/>
          <p:cNvSpPr txBox="1"/>
          <p:nvPr/>
        </p:nvSpPr>
        <p:spPr>
          <a:xfrm>
            <a:off x="1165169" y="4575830"/>
            <a:ext cx="2437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dirty="0" smtClean="0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rPr>
              <a:t>单击添加标题</a:t>
            </a:r>
            <a:endParaRPr lang="en-US" sz="1800" dirty="0">
              <a:solidFill>
                <a:srgbClr val="49494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Freeform 6"/>
          <p:cNvSpPr/>
          <p:nvPr/>
        </p:nvSpPr>
        <p:spPr bwMode="auto">
          <a:xfrm>
            <a:off x="1412828" y="1914426"/>
            <a:ext cx="1942447" cy="1847784"/>
          </a:xfrm>
          <a:custGeom>
            <a:avLst/>
            <a:gdLst>
              <a:gd name="T0" fmla="*/ 1580 w 1580"/>
              <a:gd name="T1" fmla="*/ 753 h 1503"/>
              <a:gd name="T2" fmla="*/ 1423 w 1580"/>
              <a:gd name="T3" fmla="*/ 957 h 1503"/>
              <a:gd name="T4" fmla="*/ 1428 w 1580"/>
              <a:gd name="T5" fmla="*/ 1216 h 1503"/>
              <a:gd name="T6" fmla="*/ 1181 w 1580"/>
              <a:gd name="T7" fmla="*/ 1292 h 1503"/>
              <a:gd name="T8" fmla="*/ 1034 w 1580"/>
              <a:gd name="T9" fmla="*/ 1503 h 1503"/>
              <a:gd name="T10" fmla="*/ 790 w 1580"/>
              <a:gd name="T11" fmla="*/ 1418 h 1503"/>
              <a:gd name="T12" fmla="*/ 545 w 1580"/>
              <a:gd name="T13" fmla="*/ 1503 h 1503"/>
              <a:gd name="T14" fmla="*/ 398 w 1580"/>
              <a:gd name="T15" fmla="*/ 1292 h 1503"/>
              <a:gd name="T16" fmla="*/ 151 w 1580"/>
              <a:gd name="T17" fmla="*/ 1216 h 1503"/>
              <a:gd name="T18" fmla="*/ 156 w 1580"/>
              <a:gd name="T19" fmla="*/ 957 h 1503"/>
              <a:gd name="T20" fmla="*/ 0 w 1580"/>
              <a:gd name="T21" fmla="*/ 753 h 1503"/>
              <a:gd name="T22" fmla="*/ 156 w 1580"/>
              <a:gd name="T23" fmla="*/ 546 h 1503"/>
              <a:gd name="T24" fmla="*/ 151 w 1580"/>
              <a:gd name="T25" fmla="*/ 288 h 1503"/>
              <a:gd name="T26" fmla="*/ 398 w 1580"/>
              <a:gd name="T27" fmla="*/ 214 h 1503"/>
              <a:gd name="T28" fmla="*/ 545 w 1580"/>
              <a:gd name="T29" fmla="*/ 0 h 1503"/>
              <a:gd name="T30" fmla="*/ 790 w 1580"/>
              <a:gd name="T31" fmla="*/ 86 h 1503"/>
              <a:gd name="T32" fmla="*/ 1034 w 1580"/>
              <a:gd name="T33" fmla="*/ 0 h 1503"/>
              <a:gd name="T34" fmla="*/ 1181 w 1580"/>
              <a:gd name="T35" fmla="*/ 214 h 1503"/>
              <a:gd name="T36" fmla="*/ 1428 w 1580"/>
              <a:gd name="T37" fmla="*/ 288 h 1503"/>
              <a:gd name="T38" fmla="*/ 1423 w 1580"/>
              <a:gd name="T39" fmla="*/ 546 h 1503"/>
              <a:gd name="T40" fmla="*/ 1580 w 1580"/>
              <a:gd name="T41" fmla="*/ 753 h 1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580" h="1503">
                <a:moveTo>
                  <a:pt x="1580" y="753"/>
                </a:moveTo>
                <a:lnTo>
                  <a:pt x="1423" y="957"/>
                </a:lnTo>
                <a:lnTo>
                  <a:pt x="1428" y="1216"/>
                </a:lnTo>
                <a:lnTo>
                  <a:pt x="1181" y="1292"/>
                </a:lnTo>
                <a:lnTo>
                  <a:pt x="1034" y="1503"/>
                </a:lnTo>
                <a:lnTo>
                  <a:pt x="790" y="1418"/>
                </a:lnTo>
                <a:lnTo>
                  <a:pt x="545" y="1503"/>
                </a:lnTo>
                <a:lnTo>
                  <a:pt x="398" y="1292"/>
                </a:lnTo>
                <a:lnTo>
                  <a:pt x="151" y="1216"/>
                </a:lnTo>
                <a:lnTo>
                  <a:pt x="156" y="957"/>
                </a:lnTo>
                <a:lnTo>
                  <a:pt x="0" y="753"/>
                </a:lnTo>
                <a:lnTo>
                  <a:pt x="156" y="546"/>
                </a:lnTo>
                <a:lnTo>
                  <a:pt x="151" y="288"/>
                </a:lnTo>
                <a:lnTo>
                  <a:pt x="398" y="214"/>
                </a:lnTo>
                <a:lnTo>
                  <a:pt x="545" y="0"/>
                </a:lnTo>
                <a:lnTo>
                  <a:pt x="790" y="86"/>
                </a:lnTo>
                <a:lnTo>
                  <a:pt x="1034" y="0"/>
                </a:lnTo>
                <a:lnTo>
                  <a:pt x="1181" y="214"/>
                </a:lnTo>
                <a:lnTo>
                  <a:pt x="1428" y="288"/>
                </a:lnTo>
                <a:lnTo>
                  <a:pt x="1423" y="546"/>
                </a:lnTo>
                <a:lnTo>
                  <a:pt x="1580" y="753"/>
                </a:lnTo>
                <a:close/>
              </a:path>
            </a:pathLst>
          </a:custGeom>
          <a:gradFill>
            <a:gsLst>
              <a:gs pos="0">
                <a:srgbClr val="018CCC"/>
              </a:gs>
              <a:gs pos="100000">
                <a:srgbClr val="144C87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1967570" y="3295439"/>
            <a:ext cx="832962" cy="832962"/>
          </a:xfrm>
          <a:prstGeom prst="ellipse">
            <a:avLst/>
          </a:prstGeom>
          <a:solidFill>
            <a:srgbClr val="351F1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921187" y="3395502"/>
            <a:ext cx="832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i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01</a:t>
            </a:r>
            <a:endParaRPr lang="zh-CN" altLang="en-US" sz="3600" i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TextBox 11"/>
          <p:cNvSpPr txBox="1"/>
          <p:nvPr/>
        </p:nvSpPr>
        <p:spPr>
          <a:xfrm>
            <a:off x="3639272" y="4193024"/>
            <a:ext cx="24377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rPr>
              <a:t>单击添加标题</a:t>
            </a:r>
            <a:endParaRPr lang="en-US" sz="2000" b="1" dirty="0">
              <a:solidFill>
                <a:srgbClr val="49494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TextBox 12"/>
          <p:cNvSpPr txBox="1"/>
          <p:nvPr/>
        </p:nvSpPr>
        <p:spPr>
          <a:xfrm>
            <a:off x="3639272" y="4575830"/>
            <a:ext cx="2437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dirty="0" smtClean="0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rPr>
              <a:t>单击添加标题</a:t>
            </a:r>
            <a:endParaRPr lang="en-US" sz="1800" dirty="0">
              <a:solidFill>
                <a:srgbClr val="49494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Freeform 6"/>
          <p:cNvSpPr/>
          <p:nvPr/>
        </p:nvSpPr>
        <p:spPr bwMode="auto">
          <a:xfrm>
            <a:off x="3886931" y="1914426"/>
            <a:ext cx="1942447" cy="1847784"/>
          </a:xfrm>
          <a:custGeom>
            <a:avLst/>
            <a:gdLst>
              <a:gd name="T0" fmla="*/ 1580 w 1580"/>
              <a:gd name="T1" fmla="*/ 753 h 1503"/>
              <a:gd name="T2" fmla="*/ 1423 w 1580"/>
              <a:gd name="T3" fmla="*/ 957 h 1503"/>
              <a:gd name="T4" fmla="*/ 1428 w 1580"/>
              <a:gd name="T5" fmla="*/ 1216 h 1503"/>
              <a:gd name="T6" fmla="*/ 1181 w 1580"/>
              <a:gd name="T7" fmla="*/ 1292 h 1503"/>
              <a:gd name="T8" fmla="*/ 1034 w 1580"/>
              <a:gd name="T9" fmla="*/ 1503 h 1503"/>
              <a:gd name="T10" fmla="*/ 790 w 1580"/>
              <a:gd name="T11" fmla="*/ 1418 h 1503"/>
              <a:gd name="T12" fmla="*/ 545 w 1580"/>
              <a:gd name="T13" fmla="*/ 1503 h 1503"/>
              <a:gd name="T14" fmla="*/ 398 w 1580"/>
              <a:gd name="T15" fmla="*/ 1292 h 1503"/>
              <a:gd name="T16" fmla="*/ 151 w 1580"/>
              <a:gd name="T17" fmla="*/ 1216 h 1503"/>
              <a:gd name="T18" fmla="*/ 156 w 1580"/>
              <a:gd name="T19" fmla="*/ 957 h 1503"/>
              <a:gd name="T20" fmla="*/ 0 w 1580"/>
              <a:gd name="T21" fmla="*/ 753 h 1503"/>
              <a:gd name="T22" fmla="*/ 156 w 1580"/>
              <a:gd name="T23" fmla="*/ 546 h 1503"/>
              <a:gd name="T24" fmla="*/ 151 w 1580"/>
              <a:gd name="T25" fmla="*/ 288 h 1503"/>
              <a:gd name="T26" fmla="*/ 398 w 1580"/>
              <a:gd name="T27" fmla="*/ 214 h 1503"/>
              <a:gd name="T28" fmla="*/ 545 w 1580"/>
              <a:gd name="T29" fmla="*/ 0 h 1503"/>
              <a:gd name="T30" fmla="*/ 790 w 1580"/>
              <a:gd name="T31" fmla="*/ 86 h 1503"/>
              <a:gd name="T32" fmla="*/ 1034 w 1580"/>
              <a:gd name="T33" fmla="*/ 0 h 1503"/>
              <a:gd name="T34" fmla="*/ 1181 w 1580"/>
              <a:gd name="T35" fmla="*/ 214 h 1503"/>
              <a:gd name="T36" fmla="*/ 1428 w 1580"/>
              <a:gd name="T37" fmla="*/ 288 h 1503"/>
              <a:gd name="T38" fmla="*/ 1423 w 1580"/>
              <a:gd name="T39" fmla="*/ 546 h 1503"/>
              <a:gd name="T40" fmla="*/ 1580 w 1580"/>
              <a:gd name="T41" fmla="*/ 753 h 1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580" h="1503">
                <a:moveTo>
                  <a:pt x="1580" y="753"/>
                </a:moveTo>
                <a:lnTo>
                  <a:pt x="1423" y="957"/>
                </a:lnTo>
                <a:lnTo>
                  <a:pt x="1428" y="1216"/>
                </a:lnTo>
                <a:lnTo>
                  <a:pt x="1181" y="1292"/>
                </a:lnTo>
                <a:lnTo>
                  <a:pt x="1034" y="1503"/>
                </a:lnTo>
                <a:lnTo>
                  <a:pt x="790" y="1418"/>
                </a:lnTo>
                <a:lnTo>
                  <a:pt x="545" y="1503"/>
                </a:lnTo>
                <a:lnTo>
                  <a:pt x="398" y="1292"/>
                </a:lnTo>
                <a:lnTo>
                  <a:pt x="151" y="1216"/>
                </a:lnTo>
                <a:lnTo>
                  <a:pt x="156" y="957"/>
                </a:lnTo>
                <a:lnTo>
                  <a:pt x="0" y="753"/>
                </a:lnTo>
                <a:lnTo>
                  <a:pt x="156" y="546"/>
                </a:lnTo>
                <a:lnTo>
                  <a:pt x="151" y="288"/>
                </a:lnTo>
                <a:lnTo>
                  <a:pt x="398" y="214"/>
                </a:lnTo>
                <a:lnTo>
                  <a:pt x="545" y="0"/>
                </a:lnTo>
                <a:lnTo>
                  <a:pt x="790" y="86"/>
                </a:lnTo>
                <a:lnTo>
                  <a:pt x="1034" y="0"/>
                </a:lnTo>
                <a:lnTo>
                  <a:pt x="1181" y="214"/>
                </a:lnTo>
                <a:lnTo>
                  <a:pt x="1428" y="288"/>
                </a:lnTo>
                <a:lnTo>
                  <a:pt x="1423" y="546"/>
                </a:lnTo>
                <a:lnTo>
                  <a:pt x="1580" y="753"/>
                </a:lnTo>
                <a:close/>
              </a:path>
            </a:pathLst>
          </a:custGeom>
          <a:gradFill>
            <a:gsLst>
              <a:gs pos="0">
                <a:srgbClr val="018CCC"/>
              </a:gs>
              <a:gs pos="100000">
                <a:srgbClr val="144C87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4441673" y="3295439"/>
            <a:ext cx="832962" cy="832962"/>
          </a:xfrm>
          <a:prstGeom prst="ellipse">
            <a:avLst/>
          </a:prstGeom>
          <a:solidFill>
            <a:srgbClr val="351F1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395480" y="3402573"/>
            <a:ext cx="832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i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02</a:t>
            </a:r>
            <a:endParaRPr lang="zh-CN" altLang="en-US" sz="3600" i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TextBox 11"/>
          <p:cNvSpPr txBox="1"/>
          <p:nvPr/>
        </p:nvSpPr>
        <p:spPr>
          <a:xfrm>
            <a:off x="6113375" y="4193024"/>
            <a:ext cx="24377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rPr>
              <a:t>单击添加标题</a:t>
            </a:r>
            <a:endParaRPr lang="en-US" sz="2000" b="1" dirty="0">
              <a:solidFill>
                <a:srgbClr val="49494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TextBox 12"/>
          <p:cNvSpPr txBox="1"/>
          <p:nvPr/>
        </p:nvSpPr>
        <p:spPr>
          <a:xfrm>
            <a:off x="6113375" y="4575830"/>
            <a:ext cx="2437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dirty="0" smtClean="0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rPr>
              <a:t>单击添加标题</a:t>
            </a:r>
            <a:endParaRPr lang="en-US" sz="1800" dirty="0">
              <a:solidFill>
                <a:srgbClr val="49494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Freeform 6"/>
          <p:cNvSpPr/>
          <p:nvPr/>
        </p:nvSpPr>
        <p:spPr bwMode="auto">
          <a:xfrm>
            <a:off x="6361034" y="1914426"/>
            <a:ext cx="1942447" cy="1847784"/>
          </a:xfrm>
          <a:custGeom>
            <a:avLst/>
            <a:gdLst>
              <a:gd name="T0" fmla="*/ 1580 w 1580"/>
              <a:gd name="T1" fmla="*/ 753 h 1503"/>
              <a:gd name="T2" fmla="*/ 1423 w 1580"/>
              <a:gd name="T3" fmla="*/ 957 h 1503"/>
              <a:gd name="T4" fmla="*/ 1428 w 1580"/>
              <a:gd name="T5" fmla="*/ 1216 h 1503"/>
              <a:gd name="T6" fmla="*/ 1181 w 1580"/>
              <a:gd name="T7" fmla="*/ 1292 h 1503"/>
              <a:gd name="T8" fmla="*/ 1034 w 1580"/>
              <a:gd name="T9" fmla="*/ 1503 h 1503"/>
              <a:gd name="T10" fmla="*/ 790 w 1580"/>
              <a:gd name="T11" fmla="*/ 1418 h 1503"/>
              <a:gd name="T12" fmla="*/ 545 w 1580"/>
              <a:gd name="T13" fmla="*/ 1503 h 1503"/>
              <a:gd name="T14" fmla="*/ 398 w 1580"/>
              <a:gd name="T15" fmla="*/ 1292 h 1503"/>
              <a:gd name="T16" fmla="*/ 151 w 1580"/>
              <a:gd name="T17" fmla="*/ 1216 h 1503"/>
              <a:gd name="T18" fmla="*/ 156 w 1580"/>
              <a:gd name="T19" fmla="*/ 957 h 1503"/>
              <a:gd name="T20" fmla="*/ 0 w 1580"/>
              <a:gd name="T21" fmla="*/ 753 h 1503"/>
              <a:gd name="T22" fmla="*/ 156 w 1580"/>
              <a:gd name="T23" fmla="*/ 546 h 1503"/>
              <a:gd name="T24" fmla="*/ 151 w 1580"/>
              <a:gd name="T25" fmla="*/ 288 h 1503"/>
              <a:gd name="T26" fmla="*/ 398 w 1580"/>
              <a:gd name="T27" fmla="*/ 214 h 1503"/>
              <a:gd name="T28" fmla="*/ 545 w 1580"/>
              <a:gd name="T29" fmla="*/ 0 h 1503"/>
              <a:gd name="T30" fmla="*/ 790 w 1580"/>
              <a:gd name="T31" fmla="*/ 86 h 1503"/>
              <a:gd name="T32" fmla="*/ 1034 w 1580"/>
              <a:gd name="T33" fmla="*/ 0 h 1503"/>
              <a:gd name="T34" fmla="*/ 1181 w 1580"/>
              <a:gd name="T35" fmla="*/ 214 h 1503"/>
              <a:gd name="T36" fmla="*/ 1428 w 1580"/>
              <a:gd name="T37" fmla="*/ 288 h 1503"/>
              <a:gd name="T38" fmla="*/ 1423 w 1580"/>
              <a:gd name="T39" fmla="*/ 546 h 1503"/>
              <a:gd name="T40" fmla="*/ 1580 w 1580"/>
              <a:gd name="T41" fmla="*/ 753 h 1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580" h="1503">
                <a:moveTo>
                  <a:pt x="1580" y="753"/>
                </a:moveTo>
                <a:lnTo>
                  <a:pt x="1423" y="957"/>
                </a:lnTo>
                <a:lnTo>
                  <a:pt x="1428" y="1216"/>
                </a:lnTo>
                <a:lnTo>
                  <a:pt x="1181" y="1292"/>
                </a:lnTo>
                <a:lnTo>
                  <a:pt x="1034" y="1503"/>
                </a:lnTo>
                <a:lnTo>
                  <a:pt x="790" y="1418"/>
                </a:lnTo>
                <a:lnTo>
                  <a:pt x="545" y="1503"/>
                </a:lnTo>
                <a:lnTo>
                  <a:pt x="398" y="1292"/>
                </a:lnTo>
                <a:lnTo>
                  <a:pt x="151" y="1216"/>
                </a:lnTo>
                <a:lnTo>
                  <a:pt x="156" y="957"/>
                </a:lnTo>
                <a:lnTo>
                  <a:pt x="0" y="753"/>
                </a:lnTo>
                <a:lnTo>
                  <a:pt x="156" y="546"/>
                </a:lnTo>
                <a:lnTo>
                  <a:pt x="151" y="288"/>
                </a:lnTo>
                <a:lnTo>
                  <a:pt x="398" y="214"/>
                </a:lnTo>
                <a:lnTo>
                  <a:pt x="545" y="0"/>
                </a:lnTo>
                <a:lnTo>
                  <a:pt x="790" y="86"/>
                </a:lnTo>
                <a:lnTo>
                  <a:pt x="1034" y="0"/>
                </a:lnTo>
                <a:lnTo>
                  <a:pt x="1181" y="214"/>
                </a:lnTo>
                <a:lnTo>
                  <a:pt x="1428" y="288"/>
                </a:lnTo>
                <a:lnTo>
                  <a:pt x="1423" y="546"/>
                </a:lnTo>
                <a:lnTo>
                  <a:pt x="1580" y="753"/>
                </a:lnTo>
                <a:close/>
              </a:path>
            </a:pathLst>
          </a:custGeom>
          <a:gradFill>
            <a:gsLst>
              <a:gs pos="0">
                <a:srgbClr val="018CCC"/>
              </a:gs>
              <a:gs pos="100000">
                <a:srgbClr val="144C87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6915776" y="3295439"/>
            <a:ext cx="832962" cy="832962"/>
          </a:xfrm>
          <a:prstGeom prst="ellipse">
            <a:avLst/>
          </a:prstGeom>
          <a:solidFill>
            <a:srgbClr val="351F1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930274" y="3429794"/>
            <a:ext cx="728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i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03</a:t>
            </a:r>
            <a:endParaRPr lang="zh-CN" altLang="en-US" sz="3600" i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TextBox 11"/>
          <p:cNvSpPr txBox="1"/>
          <p:nvPr/>
        </p:nvSpPr>
        <p:spPr>
          <a:xfrm>
            <a:off x="8587478" y="4193024"/>
            <a:ext cx="24377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rPr>
              <a:t>单击添加标题</a:t>
            </a:r>
            <a:endParaRPr lang="en-US" sz="2000" b="1" dirty="0">
              <a:solidFill>
                <a:srgbClr val="49494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TextBox 12"/>
          <p:cNvSpPr txBox="1"/>
          <p:nvPr/>
        </p:nvSpPr>
        <p:spPr>
          <a:xfrm>
            <a:off x="8587478" y="4575830"/>
            <a:ext cx="2437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dirty="0" smtClean="0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rPr>
              <a:t>单击添加标题</a:t>
            </a:r>
            <a:endParaRPr lang="en-US" sz="1800" dirty="0">
              <a:solidFill>
                <a:srgbClr val="49494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Freeform 6"/>
          <p:cNvSpPr/>
          <p:nvPr/>
        </p:nvSpPr>
        <p:spPr bwMode="auto">
          <a:xfrm>
            <a:off x="8835137" y="1914426"/>
            <a:ext cx="1942447" cy="1847784"/>
          </a:xfrm>
          <a:custGeom>
            <a:avLst/>
            <a:gdLst>
              <a:gd name="T0" fmla="*/ 1580 w 1580"/>
              <a:gd name="T1" fmla="*/ 753 h 1503"/>
              <a:gd name="T2" fmla="*/ 1423 w 1580"/>
              <a:gd name="T3" fmla="*/ 957 h 1503"/>
              <a:gd name="T4" fmla="*/ 1428 w 1580"/>
              <a:gd name="T5" fmla="*/ 1216 h 1503"/>
              <a:gd name="T6" fmla="*/ 1181 w 1580"/>
              <a:gd name="T7" fmla="*/ 1292 h 1503"/>
              <a:gd name="T8" fmla="*/ 1034 w 1580"/>
              <a:gd name="T9" fmla="*/ 1503 h 1503"/>
              <a:gd name="T10" fmla="*/ 790 w 1580"/>
              <a:gd name="T11" fmla="*/ 1418 h 1503"/>
              <a:gd name="T12" fmla="*/ 545 w 1580"/>
              <a:gd name="T13" fmla="*/ 1503 h 1503"/>
              <a:gd name="T14" fmla="*/ 398 w 1580"/>
              <a:gd name="T15" fmla="*/ 1292 h 1503"/>
              <a:gd name="T16" fmla="*/ 151 w 1580"/>
              <a:gd name="T17" fmla="*/ 1216 h 1503"/>
              <a:gd name="T18" fmla="*/ 156 w 1580"/>
              <a:gd name="T19" fmla="*/ 957 h 1503"/>
              <a:gd name="T20" fmla="*/ 0 w 1580"/>
              <a:gd name="T21" fmla="*/ 753 h 1503"/>
              <a:gd name="T22" fmla="*/ 156 w 1580"/>
              <a:gd name="T23" fmla="*/ 546 h 1503"/>
              <a:gd name="T24" fmla="*/ 151 w 1580"/>
              <a:gd name="T25" fmla="*/ 288 h 1503"/>
              <a:gd name="T26" fmla="*/ 398 w 1580"/>
              <a:gd name="T27" fmla="*/ 214 h 1503"/>
              <a:gd name="T28" fmla="*/ 545 w 1580"/>
              <a:gd name="T29" fmla="*/ 0 h 1503"/>
              <a:gd name="T30" fmla="*/ 790 w 1580"/>
              <a:gd name="T31" fmla="*/ 86 h 1503"/>
              <a:gd name="T32" fmla="*/ 1034 w 1580"/>
              <a:gd name="T33" fmla="*/ 0 h 1503"/>
              <a:gd name="T34" fmla="*/ 1181 w 1580"/>
              <a:gd name="T35" fmla="*/ 214 h 1503"/>
              <a:gd name="T36" fmla="*/ 1428 w 1580"/>
              <a:gd name="T37" fmla="*/ 288 h 1503"/>
              <a:gd name="T38" fmla="*/ 1423 w 1580"/>
              <a:gd name="T39" fmla="*/ 546 h 1503"/>
              <a:gd name="T40" fmla="*/ 1580 w 1580"/>
              <a:gd name="T41" fmla="*/ 753 h 1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580" h="1503">
                <a:moveTo>
                  <a:pt x="1580" y="753"/>
                </a:moveTo>
                <a:lnTo>
                  <a:pt x="1423" y="957"/>
                </a:lnTo>
                <a:lnTo>
                  <a:pt x="1428" y="1216"/>
                </a:lnTo>
                <a:lnTo>
                  <a:pt x="1181" y="1292"/>
                </a:lnTo>
                <a:lnTo>
                  <a:pt x="1034" y="1503"/>
                </a:lnTo>
                <a:lnTo>
                  <a:pt x="790" y="1418"/>
                </a:lnTo>
                <a:lnTo>
                  <a:pt x="545" y="1503"/>
                </a:lnTo>
                <a:lnTo>
                  <a:pt x="398" y="1292"/>
                </a:lnTo>
                <a:lnTo>
                  <a:pt x="151" y="1216"/>
                </a:lnTo>
                <a:lnTo>
                  <a:pt x="156" y="957"/>
                </a:lnTo>
                <a:lnTo>
                  <a:pt x="0" y="753"/>
                </a:lnTo>
                <a:lnTo>
                  <a:pt x="156" y="546"/>
                </a:lnTo>
                <a:lnTo>
                  <a:pt x="151" y="288"/>
                </a:lnTo>
                <a:lnTo>
                  <a:pt x="398" y="214"/>
                </a:lnTo>
                <a:lnTo>
                  <a:pt x="545" y="0"/>
                </a:lnTo>
                <a:lnTo>
                  <a:pt x="790" y="86"/>
                </a:lnTo>
                <a:lnTo>
                  <a:pt x="1034" y="0"/>
                </a:lnTo>
                <a:lnTo>
                  <a:pt x="1181" y="214"/>
                </a:lnTo>
                <a:lnTo>
                  <a:pt x="1428" y="288"/>
                </a:lnTo>
                <a:lnTo>
                  <a:pt x="1423" y="546"/>
                </a:lnTo>
                <a:lnTo>
                  <a:pt x="1580" y="753"/>
                </a:lnTo>
                <a:close/>
              </a:path>
            </a:pathLst>
          </a:custGeom>
          <a:gradFill>
            <a:gsLst>
              <a:gs pos="0">
                <a:srgbClr val="018CCC"/>
              </a:gs>
              <a:gs pos="100000">
                <a:srgbClr val="144C87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9389879" y="3295439"/>
            <a:ext cx="832962" cy="832962"/>
          </a:xfrm>
          <a:prstGeom prst="ellipse">
            <a:avLst/>
          </a:prstGeom>
          <a:solidFill>
            <a:srgbClr val="351F1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9393060" y="3429794"/>
            <a:ext cx="728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i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04</a:t>
            </a:r>
            <a:endParaRPr lang="zh-CN" altLang="en-US" sz="3600" i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" name="Freeform 89"/>
          <p:cNvSpPr>
            <a:spLocks noEditPoints="1"/>
          </p:cNvSpPr>
          <p:nvPr/>
        </p:nvSpPr>
        <p:spPr bwMode="auto">
          <a:xfrm>
            <a:off x="2068242" y="2585810"/>
            <a:ext cx="631619" cy="505017"/>
          </a:xfrm>
          <a:custGeom>
            <a:avLst/>
            <a:gdLst>
              <a:gd name="T0" fmla="*/ 273 w 280"/>
              <a:gd name="T1" fmla="*/ 75 h 224"/>
              <a:gd name="T2" fmla="*/ 273 w 280"/>
              <a:gd name="T3" fmla="*/ 75 h 224"/>
              <a:gd name="T4" fmla="*/ 5 w 280"/>
              <a:gd name="T5" fmla="*/ 1 h 224"/>
              <a:gd name="T6" fmla="*/ 4 w 280"/>
              <a:gd name="T7" fmla="*/ 1 h 224"/>
              <a:gd name="T8" fmla="*/ 0 w 280"/>
              <a:gd name="T9" fmla="*/ 2 h 224"/>
              <a:gd name="T10" fmla="*/ 0 w 280"/>
              <a:gd name="T11" fmla="*/ 4 h 224"/>
              <a:gd name="T12" fmla="*/ 0 w 280"/>
              <a:gd name="T13" fmla="*/ 4 h 224"/>
              <a:gd name="T14" fmla="*/ 0 w 280"/>
              <a:gd name="T15" fmla="*/ 4 h 224"/>
              <a:gd name="T16" fmla="*/ 84 w 280"/>
              <a:gd name="T17" fmla="*/ 217 h 224"/>
              <a:gd name="T18" fmla="*/ 84 w 280"/>
              <a:gd name="T19" fmla="*/ 217 h 224"/>
              <a:gd name="T20" fmla="*/ 94 w 280"/>
              <a:gd name="T21" fmla="*/ 219 h 224"/>
              <a:gd name="T22" fmla="*/ 165 w 280"/>
              <a:gd name="T23" fmla="*/ 165 h 224"/>
              <a:gd name="T24" fmla="*/ 213 w 280"/>
              <a:gd name="T25" fmla="*/ 194 h 224"/>
              <a:gd name="T26" fmla="*/ 213 w 280"/>
              <a:gd name="T27" fmla="*/ 194 h 224"/>
              <a:gd name="T28" fmla="*/ 218 w 280"/>
              <a:gd name="T29" fmla="*/ 193 h 224"/>
              <a:gd name="T30" fmla="*/ 217 w 280"/>
              <a:gd name="T31" fmla="*/ 125 h 224"/>
              <a:gd name="T32" fmla="*/ 274 w 280"/>
              <a:gd name="T33" fmla="*/ 81 h 224"/>
              <a:gd name="T34" fmla="*/ 274 w 280"/>
              <a:gd name="T35" fmla="*/ 81 h 224"/>
              <a:gd name="T36" fmla="*/ 273 w 280"/>
              <a:gd name="T37" fmla="*/ 75 h 224"/>
              <a:gd name="T38" fmla="*/ 194 w 280"/>
              <a:gd name="T39" fmla="*/ 157 h 224"/>
              <a:gd name="T40" fmla="*/ 157 w 280"/>
              <a:gd name="T41" fmla="*/ 134 h 224"/>
              <a:gd name="T42" fmla="*/ 16 w 280"/>
              <a:gd name="T43" fmla="*/ 16 h 224"/>
              <a:gd name="T44" fmla="*/ 194 w 280"/>
              <a:gd name="T45" fmla="*/ 108 h 224"/>
              <a:gd name="T46" fmla="*/ 194 w 280"/>
              <a:gd name="T47" fmla="*/ 157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80" h="224">
                <a:moveTo>
                  <a:pt x="273" y="75"/>
                </a:moveTo>
                <a:cubicBezTo>
                  <a:pt x="273" y="75"/>
                  <a:pt x="273" y="75"/>
                  <a:pt x="273" y="75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4" y="1"/>
                  <a:pt x="4" y="1"/>
                </a:cubicBezTo>
                <a:cubicBezTo>
                  <a:pt x="0" y="0"/>
                  <a:pt x="0" y="1"/>
                  <a:pt x="0" y="2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84" y="217"/>
                  <a:pt x="84" y="217"/>
                  <a:pt x="84" y="217"/>
                </a:cubicBezTo>
                <a:cubicBezTo>
                  <a:pt x="84" y="217"/>
                  <a:pt x="84" y="217"/>
                  <a:pt x="84" y="217"/>
                </a:cubicBezTo>
                <a:cubicBezTo>
                  <a:pt x="84" y="217"/>
                  <a:pt x="87" y="224"/>
                  <a:pt x="94" y="219"/>
                </a:cubicBezTo>
                <a:cubicBezTo>
                  <a:pt x="165" y="165"/>
                  <a:pt x="165" y="165"/>
                  <a:pt x="165" y="165"/>
                </a:cubicBezTo>
                <a:cubicBezTo>
                  <a:pt x="213" y="194"/>
                  <a:pt x="213" y="194"/>
                  <a:pt x="213" y="194"/>
                </a:cubicBezTo>
                <a:cubicBezTo>
                  <a:pt x="213" y="194"/>
                  <a:pt x="213" y="194"/>
                  <a:pt x="213" y="194"/>
                </a:cubicBezTo>
                <a:cubicBezTo>
                  <a:pt x="213" y="194"/>
                  <a:pt x="218" y="199"/>
                  <a:pt x="218" y="193"/>
                </a:cubicBezTo>
                <a:cubicBezTo>
                  <a:pt x="217" y="125"/>
                  <a:pt x="217" y="125"/>
                  <a:pt x="217" y="125"/>
                </a:cubicBezTo>
                <a:cubicBezTo>
                  <a:pt x="274" y="81"/>
                  <a:pt x="274" y="81"/>
                  <a:pt x="274" y="81"/>
                </a:cubicBezTo>
                <a:cubicBezTo>
                  <a:pt x="274" y="81"/>
                  <a:pt x="274" y="81"/>
                  <a:pt x="274" y="81"/>
                </a:cubicBezTo>
                <a:cubicBezTo>
                  <a:pt x="280" y="76"/>
                  <a:pt x="273" y="75"/>
                  <a:pt x="273" y="75"/>
                </a:cubicBezTo>
                <a:close/>
                <a:moveTo>
                  <a:pt x="194" y="157"/>
                </a:moveTo>
                <a:cubicBezTo>
                  <a:pt x="157" y="134"/>
                  <a:pt x="157" y="134"/>
                  <a:pt x="157" y="134"/>
                </a:cubicBezTo>
                <a:cubicBezTo>
                  <a:pt x="16" y="16"/>
                  <a:pt x="16" y="16"/>
                  <a:pt x="16" y="16"/>
                </a:cubicBezTo>
                <a:cubicBezTo>
                  <a:pt x="194" y="108"/>
                  <a:pt x="194" y="108"/>
                  <a:pt x="194" y="108"/>
                </a:cubicBezTo>
                <a:lnTo>
                  <a:pt x="194" y="15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Freeform 174"/>
          <p:cNvSpPr>
            <a:spLocks noEditPoints="1"/>
          </p:cNvSpPr>
          <p:nvPr/>
        </p:nvSpPr>
        <p:spPr bwMode="auto">
          <a:xfrm>
            <a:off x="4488357" y="2648953"/>
            <a:ext cx="739595" cy="378730"/>
          </a:xfrm>
          <a:custGeom>
            <a:avLst/>
            <a:gdLst>
              <a:gd name="T0" fmla="*/ 186 w 255"/>
              <a:gd name="T1" fmla="*/ 17 h 131"/>
              <a:gd name="T2" fmla="*/ 176 w 255"/>
              <a:gd name="T3" fmla="*/ 12 h 131"/>
              <a:gd name="T4" fmla="*/ 125 w 255"/>
              <a:gd name="T5" fmla="*/ 6 h 131"/>
              <a:gd name="T6" fmla="*/ 72 w 255"/>
              <a:gd name="T7" fmla="*/ 6 h 131"/>
              <a:gd name="T8" fmla="*/ 66 w 255"/>
              <a:gd name="T9" fmla="*/ 10 h 131"/>
              <a:gd name="T10" fmla="*/ 0 w 255"/>
              <a:gd name="T11" fmla="*/ 95 h 131"/>
              <a:gd name="T12" fmla="*/ 63 w 255"/>
              <a:gd name="T13" fmla="*/ 84 h 131"/>
              <a:gd name="T14" fmla="*/ 68 w 255"/>
              <a:gd name="T15" fmla="*/ 87 h 131"/>
              <a:gd name="T16" fmla="*/ 97 w 255"/>
              <a:gd name="T17" fmla="*/ 108 h 131"/>
              <a:gd name="T18" fmla="*/ 130 w 255"/>
              <a:gd name="T19" fmla="*/ 124 h 131"/>
              <a:gd name="T20" fmla="*/ 133 w 255"/>
              <a:gd name="T21" fmla="*/ 126 h 131"/>
              <a:gd name="T22" fmla="*/ 155 w 255"/>
              <a:gd name="T23" fmla="*/ 124 h 131"/>
              <a:gd name="T24" fmla="*/ 176 w 255"/>
              <a:gd name="T25" fmla="*/ 115 h 131"/>
              <a:gd name="T26" fmla="*/ 191 w 255"/>
              <a:gd name="T27" fmla="*/ 102 h 131"/>
              <a:gd name="T28" fmla="*/ 255 w 255"/>
              <a:gd name="T29" fmla="*/ 100 h 131"/>
              <a:gd name="T30" fmla="*/ 186 w 255"/>
              <a:gd name="T31" fmla="*/ 95 h 131"/>
              <a:gd name="T32" fmla="*/ 183 w 255"/>
              <a:gd name="T33" fmla="*/ 99 h 131"/>
              <a:gd name="T34" fmla="*/ 175 w 255"/>
              <a:gd name="T35" fmla="*/ 107 h 131"/>
              <a:gd name="T36" fmla="*/ 168 w 255"/>
              <a:gd name="T37" fmla="*/ 106 h 131"/>
              <a:gd name="T38" fmla="*/ 153 w 255"/>
              <a:gd name="T39" fmla="*/ 116 h 131"/>
              <a:gd name="T40" fmla="*/ 150 w 255"/>
              <a:gd name="T41" fmla="*/ 116 h 131"/>
              <a:gd name="T42" fmla="*/ 146 w 255"/>
              <a:gd name="T43" fmla="*/ 118 h 131"/>
              <a:gd name="T44" fmla="*/ 128 w 255"/>
              <a:gd name="T45" fmla="*/ 113 h 131"/>
              <a:gd name="T46" fmla="*/ 105 w 255"/>
              <a:gd name="T47" fmla="*/ 97 h 131"/>
              <a:gd name="T48" fmla="*/ 71 w 255"/>
              <a:gd name="T49" fmla="*/ 79 h 131"/>
              <a:gd name="T50" fmla="*/ 57 w 255"/>
              <a:gd name="T51" fmla="*/ 70 h 131"/>
              <a:gd name="T52" fmla="*/ 57 w 255"/>
              <a:gd name="T53" fmla="*/ 69 h 131"/>
              <a:gd name="T54" fmla="*/ 58 w 255"/>
              <a:gd name="T55" fmla="*/ 68 h 131"/>
              <a:gd name="T56" fmla="*/ 73 w 255"/>
              <a:gd name="T57" fmla="*/ 15 h 131"/>
              <a:gd name="T58" fmla="*/ 105 w 255"/>
              <a:gd name="T59" fmla="*/ 17 h 131"/>
              <a:gd name="T60" fmla="*/ 101 w 255"/>
              <a:gd name="T61" fmla="*/ 54 h 131"/>
              <a:gd name="T62" fmla="*/ 148 w 255"/>
              <a:gd name="T63" fmla="*/ 39 h 131"/>
              <a:gd name="T64" fmla="*/ 195 w 255"/>
              <a:gd name="T65" fmla="*/ 88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55" h="131">
                <a:moveTo>
                  <a:pt x="230" y="6"/>
                </a:moveTo>
                <a:cubicBezTo>
                  <a:pt x="186" y="17"/>
                  <a:pt x="186" y="17"/>
                  <a:pt x="186" y="17"/>
                </a:cubicBezTo>
                <a:cubicBezTo>
                  <a:pt x="186" y="20"/>
                  <a:pt x="186" y="20"/>
                  <a:pt x="186" y="20"/>
                </a:cubicBezTo>
                <a:cubicBezTo>
                  <a:pt x="182" y="14"/>
                  <a:pt x="176" y="12"/>
                  <a:pt x="176" y="12"/>
                </a:cubicBezTo>
                <a:cubicBezTo>
                  <a:pt x="141" y="3"/>
                  <a:pt x="141" y="3"/>
                  <a:pt x="141" y="3"/>
                </a:cubicBezTo>
                <a:cubicBezTo>
                  <a:pt x="137" y="1"/>
                  <a:pt x="131" y="3"/>
                  <a:pt x="125" y="6"/>
                </a:cubicBezTo>
                <a:cubicBezTo>
                  <a:pt x="124" y="5"/>
                  <a:pt x="124" y="5"/>
                  <a:pt x="124" y="5"/>
                </a:cubicBezTo>
                <a:cubicBezTo>
                  <a:pt x="72" y="6"/>
                  <a:pt x="72" y="6"/>
                  <a:pt x="72" y="6"/>
                </a:cubicBezTo>
                <a:cubicBezTo>
                  <a:pt x="72" y="7"/>
                  <a:pt x="72" y="7"/>
                  <a:pt x="72" y="7"/>
                </a:cubicBezTo>
                <a:cubicBezTo>
                  <a:pt x="71" y="7"/>
                  <a:pt x="68" y="7"/>
                  <a:pt x="66" y="10"/>
                </a:cubicBezTo>
                <a:cubicBezTo>
                  <a:pt x="37" y="0"/>
                  <a:pt x="37" y="0"/>
                  <a:pt x="37" y="0"/>
                </a:cubicBezTo>
                <a:cubicBezTo>
                  <a:pt x="0" y="95"/>
                  <a:pt x="0" y="95"/>
                  <a:pt x="0" y="95"/>
                </a:cubicBezTo>
                <a:cubicBezTo>
                  <a:pt x="44" y="115"/>
                  <a:pt x="44" y="115"/>
                  <a:pt x="44" y="115"/>
                </a:cubicBezTo>
                <a:cubicBezTo>
                  <a:pt x="57" y="111"/>
                  <a:pt x="61" y="93"/>
                  <a:pt x="63" y="84"/>
                </a:cubicBezTo>
                <a:cubicBezTo>
                  <a:pt x="66" y="86"/>
                  <a:pt x="66" y="86"/>
                  <a:pt x="66" y="86"/>
                </a:cubicBezTo>
                <a:cubicBezTo>
                  <a:pt x="68" y="87"/>
                  <a:pt x="68" y="87"/>
                  <a:pt x="68" y="87"/>
                </a:cubicBezTo>
                <a:cubicBezTo>
                  <a:pt x="68" y="93"/>
                  <a:pt x="69" y="100"/>
                  <a:pt x="80" y="98"/>
                </a:cubicBezTo>
                <a:cubicBezTo>
                  <a:pt x="80" y="98"/>
                  <a:pt x="81" y="120"/>
                  <a:pt x="97" y="108"/>
                </a:cubicBezTo>
                <a:cubicBezTo>
                  <a:pt x="97" y="108"/>
                  <a:pt x="98" y="124"/>
                  <a:pt x="112" y="118"/>
                </a:cubicBezTo>
                <a:cubicBezTo>
                  <a:pt x="112" y="118"/>
                  <a:pt x="115" y="131"/>
                  <a:pt x="130" y="124"/>
                </a:cubicBezTo>
                <a:cubicBezTo>
                  <a:pt x="132" y="125"/>
                  <a:pt x="132" y="125"/>
                  <a:pt x="132" y="125"/>
                </a:cubicBezTo>
                <a:cubicBezTo>
                  <a:pt x="133" y="126"/>
                  <a:pt x="133" y="126"/>
                  <a:pt x="133" y="126"/>
                </a:cubicBezTo>
                <a:cubicBezTo>
                  <a:pt x="133" y="126"/>
                  <a:pt x="141" y="128"/>
                  <a:pt x="147" y="127"/>
                </a:cubicBezTo>
                <a:cubicBezTo>
                  <a:pt x="150" y="126"/>
                  <a:pt x="153" y="126"/>
                  <a:pt x="155" y="124"/>
                </a:cubicBezTo>
                <a:cubicBezTo>
                  <a:pt x="159" y="123"/>
                  <a:pt x="169" y="122"/>
                  <a:pt x="173" y="115"/>
                </a:cubicBezTo>
                <a:cubicBezTo>
                  <a:pt x="174" y="115"/>
                  <a:pt x="175" y="115"/>
                  <a:pt x="176" y="115"/>
                </a:cubicBezTo>
                <a:cubicBezTo>
                  <a:pt x="182" y="114"/>
                  <a:pt x="186" y="112"/>
                  <a:pt x="189" y="109"/>
                </a:cubicBezTo>
                <a:cubicBezTo>
                  <a:pt x="190" y="107"/>
                  <a:pt x="191" y="104"/>
                  <a:pt x="191" y="102"/>
                </a:cubicBezTo>
                <a:cubicBezTo>
                  <a:pt x="191" y="102"/>
                  <a:pt x="201" y="119"/>
                  <a:pt x="215" y="120"/>
                </a:cubicBezTo>
                <a:cubicBezTo>
                  <a:pt x="255" y="100"/>
                  <a:pt x="255" y="100"/>
                  <a:pt x="255" y="100"/>
                </a:cubicBezTo>
                <a:lnTo>
                  <a:pt x="230" y="6"/>
                </a:lnTo>
                <a:close/>
                <a:moveTo>
                  <a:pt x="186" y="95"/>
                </a:moveTo>
                <a:cubicBezTo>
                  <a:pt x="182" y="96"/>
                  <a:pt x="182" y="96"/>
                  <a:pt x="182" y="96"/>
                </a:cubicBezTo>
                <a:cubicBezTo>
                  <a:pt x="183" y="99"/>
                  <a:pt x="183" y="99"/>
                  <a:pt x="183" y="99"/>
                </a:cubicBezTo>
                <a:cubicBezTo>
                  <a:pt x="183" y="102"/>
                  <a:pt x="182" y="103"/>
                  <a:pt x="182" y="104"/>
                </a:cubicBezTo>
                <a:cubicBezTo>
                  <a:pt x="181" y="105"/>
                  <a:pt x="179" y="106"/>
                  <a:pt x="175" y="107"/>
                </a:cubicBezTo>
                <a:cubicBezTo>
                  <a:pt x="173" y="107"/>
                  <a:pt x="171" y="107"/>
                  <a:pt x="171" y="107"/>
                </a:cubicBezTo>
                <a:cubicBezTo>
                  <a:pt x="168" y="106"/>
                  <a:pt x="168" y="106"/>
                  <a:pt x="168" y="106"/>
                </a:cubicBezTo>
                <a:cubicBezTo>
                  <a:pt x="167" y="110"/>
                  <a:pt x="167" y="110"/>
                  <a:pt x="167" y="110"/>
                </a:cubicBezTo>
                <a:cubicBezTo>
                  <a:pt x="166" y="113"/>
                  <a:pt x="159" y="115"/>
                  <a:pt x="153" y="116"/>
                </a:cubicBezTo>
                <a:cubicBezTo>
                  <a:pt x="153" y="116"/>
                  <a:pt x="152" y="116"/>
                  <a:pt x="152" y="116"/>
                </a:cubicBezTo>
                <a:cubicBezTo>
                  <a:pt x="150" y="116"/>
                  <a:pt x="150" y="116"/>
                  <a:pt x="150" y="116"/>
                </a:cubicBezTo>
                <a:cubicBezTo>
                  <a:pt x="149" y="117"/>
                  <a:pt x="149" y="117"/>
                  <a:pt x="149" y="117"/>
                </a:cubicBezTo>
                <a:cubicBezTo>
                  <a:pt x="149" y="118"/>
                  <a:pt x="148" y="118"/>
                  <a:pt x="146" y="118"/>
                </a:cubicBezTo>
                <a:cubicBezTo>
                  <a:pt x="142" y="119"/>
                  <a:pt x="137" y="118"/>
                  <a:pt x="136" y="118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27" y="110"/>
                  <a:pt x="125" y="106"/>
                  <a:pt x="120" y="106"/>
                </a:cubicBezTo>
                <a:cubicBezTo>
                  <a:pt x="120" y="106"/>
                  <a:pt x="119" y="88"/>
                  <a:pt x="105" y="97"/>
                </a:cubicBezTo>
                <a:cubicBezTo>
                  <a:pt x="105" y="97"/>
                  <a:pt x="100" y="83"/>
                  <a:pt x="88" y="89"/>
                </a:cubicBezTo>
                <a:cubicBezTo>
                  <a:pt x="71" y="79"/>
                  <a:pt x="71" y="79"/>
                  <a:pt x="71" y="79"/>
                </a:cubicBezTo>
                <a:cubicBezTo>
                  <a:pt x="58" y="71"/>
                  <a:pt x="58" y="71"/>
                  <a:pt x="58" y="71"/>
                </a:cubicBezTo>
                <a:cubicBezTo>
                  <a:pt x="57" y="70"/>
                  <a:pt x="57" y="70"/>
                  <a:pt x="57" y="70"/>
                </a:cubicBezTo>
                <a:cubicBezTo>
                  <a:pt x="57" y="70"/>
                  <a:pt x="57" y="70"/>
                  <a:pt x="57" y="70"/>
                </a:cubicBezTo>
                <a:cubicBezTo>
                  <a:pt x="57" y="69"/>
                  <a:pt x="57" y="69"/>
                  <a:pt x="57" y="69"/>
                </a:cubicBezTo>
                <a:cubicBezTo>
                  <a:pt x="57" y="69"/>
                  <a:pt x="57" y="69"/>
                  <a:pt x="57" y="69"/>
                </a:cubicBezTo>
                <a:cubicBezTo>
                  <a:pt x="58" y="68"/>
                  <a:pt x="58" y="68"/>
                  <a:pt x="58" y="68"/>
                </a:cubicBezTo>
                <a:cubicBezTo>
                  <a:pt x="58" y="67"/>
                  <a:pt x="70" y="20"/>
                  <a:pt x="71" y="16"/>
                </a:cubicBezTo>
                <a:cubicBezTo>
                  <a:pt x="72" y="16"/>
                  <a:pt x="73" y="15"/>
                  <a:pt x="73" y="15"/>
                </a:cubicBezTo>
                <a:cubicBezTo>
                  <a:pt x="109" y="14"/>
                  <a:pt x="109" y="14"/>
                  <a:pt x="109" y="14"/>
                </a:cubicBezTo>
                <a:cubicBezTo>
                  <a:pt x="106" y="16"/>
                  <a:pt x="105" y="17"/>
                  <a:pt x="105" y="17"/>
                </a:cubicBezTo>
                <a:cubicBezTo>
                  <a:pt x="99" y="22"/>
                  <a:pt x="97" y="45"/>
                  <a:pt x="97" y="45"/>
                </a:cubicBezTo>
                <a:cubicBezTo>
                  <a:pt x="95" y="50"/>
                  <a:pt x="101" y="54"/>
                  <a:pt x="101" y="54"/>
                </a:cubicBezTo>
                <a:cubicBezTo>
                  <a:pt x="112" y="61"/>
                  <a:pt x="123" y="35"/>
                  <a:pt x="123" y="35"/>
                </a:cubicBezTo>
                <a:cubicBezTo>
                  <a:pt x="128" y="30"/>
                  <a:pt x="138" y="33"/>
                  <a:pt x="148" y="39"/>
                </a:cubicBezTo>
                <a:cubicBezTo>
                  <a:pt x="166" y="56"/>
                  <a:pt x="187" y="75"/>
                  <a:pt x="193" y="82"/>
                </a:cubicBezTo>
                <a:cubicBezTo>
                  <a:pt x="194" y="84"/>
                  <a:pt x="195" y="86"/>
                  <a:pt x="195" y="88"/>
                </a:cubicBezTo>
                <a:cubicBezTo>
                  <a:pt x="194" y="91"/>
                  <a:pt x="188" y="94"/>
                  <a:pt x="186" y="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8" name="组合 37"/>
          <p:cNvGrpSpPr/>
          <p:nvPr/>
        </p:nvGrpSpPr>
        <p:grpSpPr>
          <a:xfrm>
            <a:off x="9590966" y="2515944"/>
            <a:ext cx="430788" cy="644748"/>
            <a:chOff x="11314793" y="2638549"/>
            <a:chExt cx="326416" cy="488537"/>
          </a:xfrm>
          <a:solidFill>
            <a:schemeClr val="bg1"/>
          </a:solidFill>
        </p:grpSpPr>
        <p:sp>
          <p:nvSpPr>
            <p:cNvPr id="39" name="Freeform 121"/>
            <p:cNvSpPr>
              <a:spLocks noEditPoints="1"/>
            </p:cNvSpPr>
            <p:nvPr/>
          </p:nvSpPr>
          <p:spPr bwMode="auto">
            <a:xfrm>
              <a:off x="11314793" y="2638549"/>
              <a:ext cx="326416" cy="269837"/>
            </a:xfrm>
            <a:custGeom>
              <a:avLst/>
              <a:gdLst>
                <a:gd name="T0" fmla="*/ 179 w 185"/>
                <a:gd name="T1" fmla="*/ 61 h 153"/>
                <a:gd name="T2" fmla="*/ 185 w 185"/>
                <a:gd name="T3" fmla="*/ 0 h 153"/>
                <a:gd name="T4" fmla="*/ 143 w 185"/>
                <a:gd name="T5" fmla="*/ 11 h 153"/>
                <a:gd name="T6" fmla="*/ 157 w 185"/>
                <a:gd name="T7" fmla="*/ 26 h 153"/>
                <a:gd name="T8" fmla="*/ 23 w 185"/>
                <a:gd name="T9" fmla="*/ 83 h 153"/>
                <a:gd name="T10" fmla="*/ 37 w 185"/>
                <a:gd name="T11" fmla="*/ 105 h 153"/>
                <a:gd name="T12" fmla="*/ 0 w 185"/>
                <a:gd name="T13" fmla="*/ 132 h 153"/>
                <a:gd name="T14" fmla="*/ 168 w 185"/>
                <a:gd name="T15" fmla="*/ 38 h 153"/>
                <a:gd name="T16" fmla="*/ 179 w 185"/>
                <a:gd name="T17" fmla="*/ 61 h 153"/>
                <a:gd name="T18" fmla="*/ 26 w 185"/>
                <a:gd name="T19" fmla="*/ 125 h 153"/>
                <a:gd name="T20" fmla="*/ 46 w 185"/>
                <a:gd name="T21" fmla="*/ 109 h 153"/>
                <a:gd name="T22" fmla="*/ 49 w 185"/>
                <a:gd name="T23" fmla="*/ 109 h 153"/>
                <a:gd name="T24" fmla="*/ 49 w 185"/>
                <a:gd name="T25" fmla="*/ 110 h 153"/>
                <a:gd name="T26" fmla="*/ 50 w 185"/>
                <a:gd name="T27" fmla="*/ 110 h 153"/>
                <a:gd name="T28" fmla="*/ 129 w 185"/>
                <a:gd name="T29" fmla="*/ 80 h 153"/>
                <a:gd name="T30" fmla="*/ 26 w 185"/>
                <a:gd name="T31" fmla="*/ 125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5" h="153">
                  <a:moveTo>
                    <a:pt x="179" y="61"/>
                  </a:moveTo>
                  <a:cubicBezTo>
                    <a:pt x="185" y="0"/>
                    <a:pt x="185" y="0"/>
                    <a:pt x="185" y="0"/>
                  </a:cubicBezTo>
                  <a:cubicBezTo>
                    <a:pt x="143" y="11"/>
                    <a:pt x="143" y="11"/>
                    <a:pt x="143" y="11"/>
                  </a:cubicBezTo>
                  <a:cubicBezTo>
                    <a:pt x="157" y="26"/>
                    <a:pt x="157" y="26"/>
                    <a:pt x="157" y="26"/>
                  </a:cubicBezTo>
                  <a:cubicBezTo>
                    <a:pt x="157" y="26"/>
                    <a:pt x="98" y="97"/>
                    <a:pt x="23" y="83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32"/>
                    <a:pt x="106" y="153"/>
                    <a:pt x="168" y="38"/>
                  </a:cubicBezTo>
                  <a:lnTo>
                    <a:pt x="179" y="61"/>
                  </a:lnTo>
                  <a:close/>
                  <a:moveTo>
                    <a:pt x="26" y="125"/>
                  </a:moveTo>
                  <a:cubicBezTo>
                    <a:pt x="46" y="109"/>
                    <a:pt x="46" y="109"/>
                    <a:pt x="46" y="109"/>
                  </a:cubicBezTo>
                  <a:cubicBezTo>
                    <a:pt x="46" y="109"/>
                    <a:pt x="47" y="109"/>
                    <a:pt x="49" y="109"/>
                  </a:cubicBezTo>
                  <a:cubicBezTo>
                    <a:pt x="49" y="110"/>
                    <a:pt x="49" y="110"/>
                    <a:pt x="49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62" y="110"/>
                    <a:pt x="92" y="107"/>
                    <a:pt x="129" y="80"/>
                  </a:cubicBezTo>
                  <a:cubicBezTo>
                    <a:pt x="129" y="80"/>
                    <a:pt x="90" y="124"/>
                    <a:pt x="26" y="1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122"/>
            <p:cNvSpPr/>
            <p:nvPr/>
          </p:nvSpPr>
          <p:spPr bwMode="auto">
            <a:xfrm>
              <a:off x="11454064" y="2889889"/>
              <a:ext cx="77252" cy="237196"/>
            </a:xfrm>
            <a:custGeom>
              <a:avLst/>
              <a:gdLst>
                <a:gd name="T0" fmla="*/ 35 w 44"/>
                <a:gd name="T1" fmla="*/ 0 h 134"/>
                <a:gd name="T2" fmla="*/ 9 w 44"/>
                <a:gd name="T3" fmla="*/ 0 h 134"/>
                <a:gd name="T4" fmla="*/ 0 w 44"/>
                <a:gd name="T5" fmla="*/ 10 h 134"/>
                <a:gd name="T6" fmla="*/ 0 w 44"/>
                <a:gd name="T7" fmla="*/ 134 h 134"/>
                <a:gd name="T8" fmla="*/ 44 w 44"/>
                <a:gd name="T9" fmla="*/ 134 h 134"/>
                <a:gd name="T10" fmla="*/ 44 w 44"/>
                <a:gd name="T11" fmla="*/ 10 h 134"/>
                <a:gd name="T12" fmla="*/ 35 w 44"/>
                <a:gd name="T1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34">
                  <a:moveTo>
                    <a:pt x="3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44" y="134"/>
                    <a:pt x="44" y="134"/>
                    <a:pt x="44" y="134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5"/>
                    <a:pt x="40" y="0"/>
                    <a:pt x="3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123"/>
            <p:cNvSpPr/>
            <p:nvPr/>
          </p:nvSpPr>
          <p:spPr bwMode="auto">
            <a:xfrm>
              <a:off x="11351787" y="2934500"/>
              <a:ext cx="77252" cy="192586"/>
            </a:xfrm>
            <a:custGeom>
              <a:avLst/>
              <a:gdLst>
                <a:gd name="T0" fmla="*/ 35 w 44"/>
                <a:gd name="T1" fmla="*/ 0 h 109"/>
                <a:gd name="T2" fmla="*/ 9 w 44"/>
                <a:gd name="T3" fmla="*/ 0 h 109"/>
                <a:gd name="T4" fmla="*/ 0 w 44"/>
                <a:gd name="T5" fmla="*/ 8 h 109"/>
                <a:gd name="T6" fmla="*/ 0 w 44"/>
                <a:gd name="T7" fmla="*/ 109 h 109"/>
                <a:gd name="T8" fmla="*/ 44 w 44"/>
                <a:gd name="T9" fmla="*/ 109 h 109"/>
                <a:gd name="T10" fmla="*/ 44 w 44"/>
                <a:gd name="T11" fmla="*/ 8 h 109"/>
                <a:gd name="T12" fmla="*/ 35 w 44"/>
                <a:gd name="T1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09">
                  <a:moveTo>
                    <a:pt x="3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4"/>
                    <a:pt x="40" y="0"/>
                    <a:pt x="3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24"/>
            <p:cNvSpPr/>
            <p:nvPr/>
          </p:nvSpPr>
          <p:spPr bwMode="auto">
            <a:xfrm>
              <a:off x="11556342" y="2828958"/>
              <a:ext cx="77252" cy="298127"/>
            </a:xfrm>
            <a:custGeom>
              <a:avLst/>
              <a:gdLst>
                <a:gd name="T0" fmla="*/ 35 w 44"/>
                <a:gd name="T1" fmla="*/ 0 h 169"/>
                <a:gd name="T2" fmla="*/ 9 w 44"/>
                <a:gd name="T3" fmla="*/ 0 h 169"/>
                <a:gd name="T4" fmla="*/ 0 w 44"/>
                <a:gd name="T5" fmla="*/ 9 h 169"/>
                <a:gd name="T6" fmla="*/ 0 w 44"/>
                <a:gd name="T7" fmla="*/ 169 h 169"/>
                <a:gd name="T8" fmla="*/ 44 w 44"/>
                <a:gd name="T9" fmla="*/ 169 h 169"/>
                <a:gd name="T10" fmla="*/ 44 w 44"/>
                <a:gd name="T11" fmla="*/ 9 h 169"/>
                <a:gd name="T12" fmla="*/ 35 w 44"/>
                <a:gd name="T13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69">
                  <a:moveTo>
                    <a:pt x="3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44" y="169"/>
                    <a:pt x="44" y="169"/>
                    <a:pt x="44" y="16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7136492" y="2525237"/>
            <a:ext cx="391530" cy="626162"/>
            <a:chOff x="7798794" y="560083"/>
            <a:chExt cx="305372" cy="488372"/>
          </a:xfrm>
          <a:solidFill>
            <a:schemeClr val="bg1"/>
          </a:solidFill>
        </p:grpSpPr>
        <p:sp>
          <p:nvSpPr>
            <p:cNvPr id="44" name="Freeform 108"/>
            <p:cNvSpPr/>
            <p:nvPr/>
          </p:nvSpPr>
          <p:spPr bwMode="auto">
            <a:xfrm>
              <a:off x="8021087" y="743082"/>
              <a:ext cx="83079" cy="76343"/>
            </a:xfrm>
            <a:custGeom>
              <a:avLst/>
              <a:gdLst>
                <a:gd name="T0" fmla="*/ 35 w 46"/>
                <a:gd name="T1" fmla="*/ 0 h 42"/>
                <a:gd name="T2" fmla="*/ 12 w 46"/>
                <a:gd name="T3" fmla="*/ 0 h 42"/>
                <a:gd name="T4" fmla="*/ 0 w 46"/>
                <a:gd name="T5" fmla="*/ 12 h 42"/>
                <a:gd name="T6" fmla="*/ 0 w 46"/>
                <a:gd name="T7" fmla="*/ 31 h 42"/>
                <a:gd name="T8" fmla="*/ 12 w 46"/>
                <a:gd name="T9" fmla="*/ 42 h 42"/>
                <a:gd name="T10" fmla="*/ 35 w 46"/>
                <a:gd name="T11" fmla="*/ 42 h 42"/>
                <a:gd name="T12" fmla="*/ 46 w 46"/>
                <a:gd name="T13" fmla="*/ 31 h 42"/>
                <a:gd name="T14" fmla="*/ 46 w 46"/>
                <a:gd name="T15" fmla="*/ 12 h 42"/>
                <a:gd name="T16" fmla="*/ 35 w 46"/>
                <a:gd name="T1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42">
                  <a:moveTo>
                    <a:pt x="35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7"/>
                    <a:pt x="5" y="42"/>
                    <a:pt x="12" y="42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41" y="42"/>
                    <a:pt x="46" y="37"/>
                    <a:pt x="46" y="31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5"/>
                    <a:pt x="41" y="0"/>
                    <a:pt x="3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09"/>
            <p:cNvSpPr/>
            <p:nvPr/>
          </p:nvSpPr>
          <p:spPr bwMode="auto">
            <a:xfrm>
              <a:off x="7798794" y="743082"/>
              <a:ext cx="84202" cy="76343"/>
            </a:xfrm>
            <a:custGeom>
              <a:avLst/>
              <a:gdLst>
                <a:gd name="T0" fmla="*/ 34 w 46"/>
                <a:gd name="T1" fmla="*/ 42 h 42"/>
                <a:gd name="T2" fmla="*/ 46 w 46"/>
                <a:gd name="T3" fmla="*/ 31 h 42"/>
                <a:gd name="T4" fmla="*/ 46 w 46"/>
                <a:gd name="T5" fmla="*/ 12 h 42"/>
                <a:gd name="T6" fmla="*/ 34 w 46"/>
                <a:gd name="T7" fmla="*/ 0 h 42"/>
                <a:gd name="T8" fmla="*/ 11 w 46"/>
                <a:gd name="T9" fmla="*/ 0 h 42"/>
                <a:gd name="T10" fmla="*/ 0 w 46"/>
                <a:gd name="T11" fmla="*/ 12 h 42"/>
                <a:gd name="T12" fmla="*/ 0 w 46"/>
                <a:gd name="T13" fmla="*/ 31 h 42"/>
                <a:gd name="T14" fmla="*/ 11 w 46"/>
                <a:gd name="T15" fmla="*/ 42 h 42"/>
                <a:gd name="T16" fmla="*/ 34 w 46"/>
                <a:gd name="T1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42">
                  <a:moveTo>
                    <a:pt x="34" y="42"/>
                  </a:moveTo>
                  <a:cubicBezTo>
                    <a:pt x="41" y="42"/>
                    <a:pt x="46" y="37"/>
                    <a:pt x="46" y="31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5"/>
                    <a:pt x="41" y="0"/>
                    <a:pt x="34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7"/>
                    <a:pt x="5" y="42"/>
                    <a:pt x="11" y="42"/>
                  </a:cubicBezTo>
                  <a:lnTo>
                    <a:pt x="34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10"/>
            <p:cNvSpPr/>
            <p:nvPr/>
          </p:nvSpPr>
          <p:spPr bwMode="auto">
            <a:xfrm>
              <a:off x="8021087" y="652144"/>
              <a:ext cx="83079" cy="76343"/>
            </a:xfrm>
            <a:custGeom>
              <a:avLst/>
              <a:gdLst>
                <a:gd name="T0" fmla="*/ 35 w 46"/>
                <a:gd name="T1" fmla="*/ 0 h 42"/>
                <a:gd name="T2" fmla="*/ 12 w 46"/>
                <a:gd name="T3" fmla="*/ 0 h 42"/>
                <a:gd name="T4" fmla="*/ 0 w 46"/>
                <a:gd name="T5" fmla="*/ 12 h 42"/>
                <a:gd name="T6" fmla="*/ 0 w 46"/>
                <a:gd name="T7" fmla="*/ 31 h 42"/>
                <a:gd name="T8" fmla="*/ 12 w 46"/>
                <a:gd name="T9" fmla="*/ 42 h 42"/>
                <a:gd name="T10" fmla="*/ 35 w 46"/>
                <a:gd name="T11" fmla="*/ 42 h 42"/>
                <a:gd name="T12" fmla="*/ 46 w 46"/>
                <a:gd name="T13" fmla="*/ 31 h 42"/>
                <a:gd name="T14" fmla="*/ 46 w 46"/>
                <a:gd name="T15" fmla="*/ 12 h 42"/>
                <a:gd name="T16" fmla="*/ 35 w 46"/>
                <a:gd name="T1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42">
                  <a:moveTo>
                    <a:pt x="35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7"/>
                    <a:pt x="5" y="42"/>
                    <a:pt x="12" y="42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41" y="42"/>
                    <a:pt x="46" y="37"/>
                    <a:pt x="46" y="31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5"/>
                    <a:pt x="41" y="0"/>
                    <a:pt x="3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11"/>
            <p:cNvSpPr/>
            <p:nvPr/>
          </p:nvSpPr>
          <p:spPr bwMode="auto">
            <a:xfrm>
              <a:off x="7798794" y="652144"/>
              <a:ext cx="84202" cy="76343"/>
            </a:xfrm>
            <a:custGeom>
              <a:avLst/>
              <a:gdLst>
                <a:gd name="T0" fmla="*/ 11 w 46"/>
                <a:gd name="T1" fmla="*/ 42 h 42"/>
                <a:gd name="T2" fmla="*/ 34 w 46"/>
                <a:gd name="T3" fmla="*/ 42 h 42"/>
                <a:gd name="T4" fmla="*/ 46 w 46"/>
                <a:gd name="T5" fmla="*/ 31 h 42"/>
                <a:gd name="T6" fmla="*/ 46 w 46"/>
                <a:gd name="T7" fmla="*/ 12 h 42"/>
                <a:gd name="T8" fmla="*/ 34 w 46"/>
                <a:gd name="T9" fmla="*/ 0 h 42"/>
                <a:gd name="T10" fmla="*/ 11 w 46"/>
                <a:gd name="T11" fmla="*/ 0 h 42"/>
                <a:gd name="T12" fmla="*/ 0 w 46"/>
                <a:gd name="T13" fmla="*/ 12 h 42"/>
                <a:gd name="T14" fmla="*/ 0 w 46"/>
                <a:gd name="T15" fmla="*/ 31 h 42"/>
                <a:gd name="T16" fmla="*/ 11 w 46"/>
                <a:gd name="T1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42">
                  <a:moveTo>
                    <a:pt x="11" y="42"/>
                  </a:moveTo>
                  <a:cubicBezTo>
                    <a:pt x="34" y="42"/>
                    <a:pt x="34" y="42"/>
                    <a:pt x="34" y="42"/>
                  </a:cubicBezTo>
                  <a:cubicBezTo>
                    <a:pt x="41" y="42"/>
                    <a:pt x="46" y="37"/>
                    <a:pt x="46" y="31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5"/>
                    <a:pt x="41" y="0"/>
                    <a:pt x="34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7"/>
                    <a:pt x="5" y="42"/>
                    <a:pt x="11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112"/>
            <p:cNvSpPr/>
            <p:nvPr/>
          </p:nvSpPr>
          <p:spPr bwMode="auto">
            <a:xfrm>
              <a:off x="8021087" y="560083"/>
              <a:ext cx="83079" cy="77466"/>
            </a:xfrm>
            <a:custGeom>
              <a:avLst/>
              <a:gdLst>
                <a:gd name="T0" fmla="*/ 35 w 46"/>
                <a:gd name="T1" fmla="*/ 0 h 42"/>
                <a:gd name="T2" fmla="*/ 12 w 46"/>
                <a:gd name="T3" fmla="*/ 0 h 42"/>
                <a:gd name="T4" fmla="*/ 0 w 46"/>
                <a:gd name="T5" fmla="*/ 12 h 42"/>
                <a:gd name="T6" fmla="*/ 0 w 46"/>
                <a:gd name="T7" fmla="*/ 31 h 42"/>
                <a:gd name="T8" fmla="*/ 12 w 46"/>
                <a:gd name="T9" fmla="*/ 42 h 42"/>
                <a:gd name="T10" fmla="*/ 35 w 46"/>
                <a:gd name="T11" fmla="*/ 42 h 42"/>
                <a:gd name="T12" fmla="*/ 46 w 46"/>
                <a:gd name="T13" fmla="*/ 31 h 42"/>
                <a:gd name="T14" fmla="*/ 46 w 46"/>
                <a:gd name="T15" fmla="*/ 12 h 42"/>
                <a:gd name="T16" fmla="*/ 35 w 46"/>
                <a:gd name="T1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42">
                  <a:moveTo>
                    <a:pt x="35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7"/>
                    <a:pt x="5" y="42"/>
                    <a:pt x="12" y="42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41" y="42"/>
                    <a:pt x="46" y="37"/>
                    <a:pt x="46" y="31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6"/>
                    <a:pt x="41" y="0"/>
                    <a:pt x="3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113"/>
            <p:cNvSpPr/>
            <p:nvPr/>
          </p:nvSpPr>
          <p:spPr bwMode="auto">
            <a:xfrm>
              <a:off x="7909941" y="560083"/>
              <a:ext cx="84202" cy="77466"/>
            </a:xfrm>
            <a:custGeom>
              <a:avLst/>
              <a:gdLst>
                <a:gd name="T0" fmla="*/ 12 w 46"/>
                <a:gd name="T1" fmla="*/ 42 h 42"/>
                <a:gd name="T2" fmla="*/ 35 w 46"/>
                <a:gd name="T3" fmla="*/ 42 h 42"/>
                <a:gd name="T4" fmla="*/ 46 w 46"/>
                <a:gd name="T5" fmla="*/ 31 h 42"/>
                <a:gd name="T6" fmla="*/ 46 w 46"/>
                <a:gd name="T7" fmla="*/ 12 h 42"/>
                <a:gd name="T8" fmla="*/ 35 w 46"/>
                <a:gd name="T9" fmla="*/ 0 h 42"/>
                <a:gd name="T10" fmla="*/ 12 w 46"/>
                <a:gd name="T11" fmla="*/ 0 h 42"/>
                <a:gd name="T12" fmla="*/ 0 w 46"/>
                <a:gd name="T13" fmla="*/ 12 h 42"/>
                <a:gd name="T14" fmla="*/ 0 w 46"/>
                <a:gd name="T15" fmla="*/ 31 h 42"/>
                <a:gd name="T16" fmla="*/ 12 w 46"/>
                <a:gd name="T1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42">
                  <a:moveTo>
                    <a:pt x="12" y="42"/>
                  </a:moveTo>
                  <a:cubicBezTo>
                    <a:pt x="35" y="42"/>
                    <a:pt x="35" y="42"/>
                    <a:pt x="35" y="42"/>
                  </a:cubicBezTo>
                  <a:cubicBezTo>
                    <a:pt x="41" y="42"/>
                    <a:pt x="46" y="37"/>
                    <a:pt x="46" y="31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6"/>
                    <a:pt x="41" y="0"/>
                    <a:pt x="3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7"/>
                    <a:pt x="5" y="42"/>
                    <a:pt x="12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114"/>
            <p:cNvSpPr/>
            <p:nvPr/>
          </p:nvSpPr>
          <p:spPr bwMode="auto">
            <a:xfrm>
              <a:off x="7798794" y="560083"/>
              <a:ext cx="84202" cy="77466"/>
            </a:xfrm>
            <a:custGeom>
              <a:avLst/>
              <a:gdLst>
                <a:gd name="T0" fmla="*/ 11 w 46"/>
                <a:gd name="T1" fmla="*/ 42 h 42"/>
                <a:gd name="T2" fmla="*/ 34 w 46"/>
                <a:gd name="T3" fmla="*/ 42 h 42"/>
                <a:gd name="T4" fmla="*/ 46 w 46"/>
                <a:gd name="T5" fmla="*/ 31 h 42"/>
                <a:gd name="T6" fmla="*/ 46 w 46"/>
                <a:gd name="T7" fmla="*/ 12 h 42"/>
                <a:gd name="T8" fmla="*/ 34 w 46"/>
                <a:gd name="T9" fmla="*/ 0 h 42"/>
                <a:gd name="T10" fmla="*/ 11 w 46"/>
                <a:gd name="T11" fmla="*/ 0 h 42"/>
                <a:gd name="T12" fmla="*/ 0 w 46"/>
                <a:gd name="T13" fmla="*/ 12 h 42"/>
                <a:gd name="T14" fmla="*/ 0 w 46"/>
                <a:gd name="T15" fmla="*/ 31 h 42"/>
                <a:gd name="T16" fmla="*/ 11 w 46"/>
                <a:gd name="T1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42">
                  <a:moveTo>
                    <a:pt x="11" y="42"/>
                  </a:moveTo>
                  <a:cubicBezTo>
                    <a:pt x="34" y="42"/>
                    <a:pt x="34" y="42"/>
                    <a:pt x="34" y="42"/>
                  </a:cubicBezTo>
                  <a:cubicBezTo>
                    <a:pt x="41" y="42"/>
                    <a:pt x="46" y="37"/>
                    <a:pt x="46" y="31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6"/>
                    <a:pt x="41" y="0"/>
                    <a:pt x="34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7"/>
                    <a:pt x="5" y="42"/>
                    <a:pt x="11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115"/>
            <p:cNvSpPr/>
            <p:nvPr/>
          </p:nvSpPr>
          <p:spPr bwMode="auto">
            <a:xfrm>
              <a:off x="7813389" y="691438"/>
              <a:ext cx="275060" cy="357017"/>
            </a:xfrm>
            <a:custGeom>
              <a:avLst/>
              <a:gdLst>
                <a:gd name="T0" fmla="*/ 141 w 151"/>
                <a:gd name="T1" fmla="*/ 76 h 196"/>
                <a:gd name="T2" fmla="*/ 116 w 151"/>
                <a:gd name="T3" fmla="*/ 92 h 196"/>
                <a:gd name="T4" fmla="*/ 106 w 151"/>
                <a:gd name="T5" fmla="*/ 120 h 196"/>
                <a:gd name="T6" fmla="*/ 108 w 151"/>
                <a:gd name="T7" fmla="*/ 15 h 196"/>
                <a:gd name="T8" fmla="*/ 92 w 151"/>
                <a:gd name="T9" fmla="*/ 0 h 196"/>
                <a:gd name="T10" fmla="*/ 77 w 151"/>
                <a:gd name="T11" fmla="*/ 13 h 196"/>
                <a:gd name="T12" fmla="*/ 76 w 151"/>
                <a:gd name="T13" fmla="*/ 77 h 196"/>
                <a:gd name="T14" fmla="*/ 50 w 151"/>
                <a:gd name="T15" fmla="*/ 80 h 196"/>
                <a:gd name="T16" fmla="*/ 1 w 151"/>
                <a:gd name="T17" fmla="*/ 108 h 196"/>
                <a:gd name="T18" fmla="*/ 11 w 151"/>
                <a:gd name="T19" fmla="*/ 168 h 196"/>
                <a:gd name="T20" fmla="*/ 13 w 151"/>
                <a:gd name="T21" fmla="*/ 195 h 196"/>
                <a:gd name="T22" fmla="*/ 110 w 151"/>
                <a:gd name="T23" fmla="*/ 196 h 196"/>
                <a:gd name="T24" fmla="*/ 129 w 151"/>
                <a:gd name="T25" fmla="*/ 180 h 196"/>
                <a:gd name="T26" fmla="*/ 146 w 151"/>
                <a:gd name="T27" fmla="*/ 96 h 196"/>
                <a:gd name="T28" fmla="*/ 141 w 151"/>
                <a:gd name="T29" fmla="*/ 7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1" h="196">
                  <a:moveTo>
                    <a:pt x="141" y="76"/>
                  </a:moveTo>
                  <a:cubicBezTo>
                    <a:pt x="141" y="76"/>
                    <a:pt x="117" y="76"/>
                    <a:pt x="116" y="92"/>
                  </a:cubicBezTo>
                  <a:cubicBezTo>
                    <a:pt x="116" y="92"/>
                    <a:pt x="117" y="118"/>
                    <a:pt x="106" y="120"/>
                  </a:cubicBezTo>
                  <a:cubicBezTo>
                    <a:pt x="108" y="15"/>
                    <a:pt x="108" y="15"/>
                    <a:pt x="108" y="15"/>
                  </a:cubicBezTo>
                  <a:cubicBezTo>
                    <a:pt x="108" y="15"/>
                    <a:pt x="110" y="0"/>
                    <a:pt x="92" y="0"/>
                  </a:cubicBezTo>
                  <a:cubicBezTo>
                    <a:pt x="92" y="0"/>
                    <a:pt x="77" y="0"/>
                    <a:pt x="77" y="13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64" y="78"/>
                    <a:pt x="50" y="80"/>
                  </a:cubicBezTo>
                  <a:cubicBezTo>
                    <a:pt x="50" y="80"/>
                    <a:pt x="0" y="86"/>
                    <a:pt x="1" y="108"/>
                  </a:cubicBezTo>
                  <a:cubicBezTo>
                    <a:pt x="1" y="108"/>
                    <a:pt x="6" y="152"/>
                    <a:pt x="11" y="168"/>
                  </a:cubicBezTo>
                  <a:cubicBezTo>
                    <a:pt x="11" y="168"/>
                    <a:pt x="15" y="185"/>
                    <a:pt x="13" y="195"/>
                  </a:cubicBezTo>
                  <a:cubicBezTo>
                    <a:pt x="110" y="196"/>
                    <a:pt x="110" y="196"/>
                    <a:pt x="110" y="196"/>
                  </a:cubicBezTo>
                  <a:cubicBezTo>
                    <a:pt x="110" y="196"/>
                    <a:pt x="121" y="193"/>
                    <a:pt x="129" y="180"/>
                  </a:cubicBezTo>
                  <a:cubicBezTo>
                    <a:pt x="129" y="180"/>
                    <a:pt x="146" y="151"/>
                    <a:pt x="146" y="96"/>
                  </a:cubicBezTo>
                  <a:cubicBezTo>
                    <a:pt x="146" y="96"/>
                    <a:pt x="151" y="76"/>
                    <a:pt x="141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16"/>
            <p:cNvSpPr/>
            <p:nvPr/>
          </p:nvSpPr>
          <p:spPr bwMode="auto">
            <a:xfrm>
              <a:off x="7909941" y="743082"/>
              <a:ext cx="31435" cy="76343"/>
            </a:xfrm>
            <a:custGeom>
              <a:avLst/>
              <a:gdLst>
                <a:gd name="T0" fmla="*/ 12 w 17"/>
                <a:gd name="T1" fmla="*/ 42 h 42"/>
                <a:gd name="T2" fmla="*/ 16 w 17"/>
                <a:gd name="T3" fmla="*/ 42 h 42"/>
                <a:gd name="T4" fmla="*/ 17 w 17"/>
                <a:gd name="T5" fmla="*/ 0 h 42"/>
                <a:gd name="T6" fmla="*/ 12 w 17"/>
                <a:gd name="T7" fmla="*/ 0 h 42"/>
                <a:gd name="T8" fmla="*/ 0 w 17"/>
                <a:gd name="T9" fmla="*/ 12 h 42"/>
                <a:gd name="T10" fmla="*/ 0 w 17"/>
                <a:gd name="T11" fmla="*/ 31 h 42"/>
                <a:gd name="T12" fmla="*/ 12 w 17"/>
                <a:gd name="T1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42">
                  <a:moveTo>
                    <a:pt x="12" y="42"/>
                  </a:moveTo>
                  <a:cubicBezTo>
                    <a:pt x="16" y="42"/>
                    <a:pt x="16" y="42"/>
                    <a:pt x="16" y="42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7"/>
                    <a:pt x="5" y="42"/>
                    <a:pt x="12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17"/>
            <p:cNvSpPr/>
            <p:nvPr/>
          </p:nvSpPr>
          <p:spPr bwMode="auto">
            <a:xfrm>
              <a:off x="7909941" y="652144"/>
              <a:ext cx="84202" cy="76343"/>
            </a:xfrm>
            <a:custGeom>
              <a:avLst/>
              <a:gdLst>
                <a:gd name="T0" fmla="*/ 12 w 46"/>
                <a:gd name="T1" fmla="*/ 42 h 42"/>
                <a:gd name="T2" fmla="*/ 17 w 46"/>
                <a:gd name="T3" fmla="*/ 42 h 42"/>
                <a:gd name="T4" fmla="*/ 17 w 46"/>
                <a:gd name="T5" fmla="*/ 37 h 42"/>
                <a:gd name="T6" fmla="*/ 39 w 46"/>
                <a:gd name="T7" fmla="*/ 15 h 42"/>
                <a:gd name="T8" fmla="*/ 46 w 46"/>
                <a:gd name="T9" fmla="*/ 16 h 42"/>
                <a:gd name="T10" fmla="*/ 46 w 46"/>
                <a:gd name="T11" fmla="*/ 12 h 42"/>
                <a:gd name="T12" fmla="*/ 35 w 46"/>
                <a:gd name="T13" fmla="*/ 0 h 42"/>
                <a:gd name="T14" fmla="*/ 12 w 46"/>
                <a:gd name="T15" fmla="*/ 0 h 42"/>
                <a:gd name="T16" fmla="*/ 0 w 46"/>
                <a:gd name="T17" fmla="*/ 12 h 42"/>
                <a:gd name="T18" fmla="*/ 0 w 46"/>
                <a:gd name="T19" fmla="*/ 31 h 42"/>
                <a:gd name="T20" fmla="*/ 12 w 46"/>
                <a:gd name="T2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42">
                  <a:moveTo>
                    <a:pt x="12" y="42"/>
                  </a:moveTo>
                  <a:cubicBezTo>
                    <a:pt x="17" y="42"/>
                    <a:pt x="17" y="42"/>
                    <a:pt x="17" y="42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21"/>
                    <a:pt x="30" y="15"/>
                    <a:pt x="39" y="15"/>
                  </a:cubicBezTo>
                  <a:cubicBezTo>
                    <a:pt x="42" y="15"/>
                    <a:pt x="44" y="15"/>
                    <a:pt x="46" y="16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5"/>
                    <a:pt x="41" y="0"/>
                    <a:pt x="3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7"/>
                    <a:pt x="5" y="42"/>
                    <a:pt x="12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4" name="TextBox 12"/>
          <p:cNvSpPr txBox="1"/>
          <p:nvPr/>
        </p:nvSpPr>
        <p:spPr>
          <a:xfrm>
            <a:off x="1165169" y="4873954"/>
            <a:ext cx="2437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dirty="0" smtClean="0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rPr>
              <a:t>单击添加标题</a:t>
            </a:r>
            <a:endParaRPr lang="en-US" sz="1800" dirty="0">
              <a:solidFill>
                <a:srgbClr val="49494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5" name="TextBox 12"/>
          <p:cNvSpPr txBox="1"/>
          <p:nvPr/>
        </p:nvSpPr>
        <p:spPr>
          <a:xfrm>
            <a:off x="3642926" y="4873954"/>
            <a:ext cx="2437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dirty="0" smtClean="0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rPr>
              <a:t>单击添加标题</a:t>
            </a:r>
            <a:endParaRPr lang="en-US" sz="1800" dirty="0">
              <a:solidFill>
                <a:srgbClr val="49494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6" name="TextBox 12"/>
          <p:cNvSpPr txBox="1"/>
          <p:nvPr/>
        </p:nvSpPr>
        <p:spPr>
          <a:xfrm>
            <a:off x="6120683" y="4873954"/>
            <a:ext cx="2437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dirty="0" smtClean="0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rPr>
              <a:t>单击添加标题</a:t>
            </a:r>
            <a:endParaRPr lang="en-US" sz="1800" dirty="0">
              <a:solidFill>
                <a:srgbClr val="49494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7" name="TextBox 12"/>
          <p:cNvSpPr txBox="1"/>
          <p:nvPr/>
        </p:nvSpPr>
        <p:spPr>
          <a:xfrm>
            <a:off x="8583926" y="4873954"/>
            <a:ext cx="2437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dirty="0" smtClean="0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rPr>
              <a:t>单击添加标题</a:t>
            </a:r>
            <a:endParaRPr lang="en-US" sz="1800" dirty="0">
              <a:solidFill>
                <a:srgbClr val="494949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矩形 227"/>
          <p:cNvSpPr/>
          <p:nvPr/>
        </p:nvSpPr>
        <p:spPr>
          <a:xfrm>
            <a:off x="0" y="0"/>
            <a:ext cx="12190413" cy="6852220"/>
          </a:xfrm>
          <a:prstGeom prst="rect">
            <a:avLst/>
          </a:prstGeom>
          <a:gradFill>
            <a:gsLst>
              <a:gs pos="0">
                <a:srgbClr val="144C87"/>
              </a:gs>
              <a:gs pos="100000">
                <a:srgbClr val="0C7CB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3" name="组合 232"/>
          <p:cNvGrpSpPr/>
          <p:nvPr/>
        </p:nvGrpSpPr>
        <p:grpSpPr>
          <a:xfrm>
            <a:off x="3610930" y="3069754"/>
            <a:ext cx="4968552" cy="792088"/>
            <a:chOff x="5447134" y="4073643"/>
            <a:chExt cx="4968552" cy="792088"/>
          </a:xfrm>
        </p:grpSpPr>
        <p:grpSp>
          <p:nvGrpSpPr>
            <p:cNvPr id="234" name="组合 233"/>
            <p:cNvGrpSpPr/>
            <p:nvPr/>
          </p:nvGrpSpPr>
          <p:grpSpPr>
            <a:xfrm>
              <a:off x="5447134" y="4073643"/>
              <a:ext cx="4968552" cy="792088"/>
              <a:chOff x="5375126" y="2369765"/>
              <a:chExt cx="4968552" cy="792088"/>
            </a:xfrm>
          </p:grpSpPr>
          <p:sp>
            <p:nvSpPr>
              <p:cNvPr id="236" name="对角圆角矩形 235"/>
              <p:cNvSpPr/>
              <p:nvPr/>
            </p:nvSpPr>
            <p:spPr>
              <a:xfrm>
                <a:off x="5375126" y="2369765"/>
                <a:ext cx="4968552" cy="792088"/>
              </a:xfrm>
              <a:prstGeom prst="round2DiagRect">
                <a:avLst/>
              </a:prstGeom>
              <a:solidFill>
                <a:srgbClr val="018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7" name="对角圆角矩形 236"/>
              <p:cNvSpPr/>
              <p:nvPr/>
            </p:nvSpPr>
            <p:spPr>
              <a:xfrm>
                <a:off x="5447402" y="2423809"/>
                <a:ext cx="4824000" cy="684000"/>
              </a:xfrm>
              <a:prstGeom prst="round2DiagRect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35" name="文本框 234"/>
            <p:cNvSpPr txBox="1"/>
            <p:nvPr/>
          </p:nvSpPr>
          <p:spPr>
            <a:xfrm>
              <a:off x="6233270" y="4238855"/>
              <a:ext cx="39303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 smtClean="0">
                  <a:solidFill>
                    <a:schemeClr val="bg1"/>
                  </a:solidFill>
                  <a:latin typeface="+mj-ea"/>
                  <a:ea typeface="+mj-ea"/>
                </a:rPr>
                <a:t>请在此输入过渡页标题</a:t>
              </a:r>
              <a:endParaRPr lang="zh-CN" altLang="en-US" sz="28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531" name="椭圆 530"/>
          <p:cNvSpPr>
            <a:spLocks noChangeAspect="1"/>
          </p:cNvSpPr>
          <p:nvPr/>
        </p:nvSpPr>
        <p:spPr>
          <a:xfrm>
            <a:off x="2086329" y="2061642"/>
            <a:ext cx="2016224" cy="2016224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600" b="1" i="1" dirty="0" smtClean="0"/>
              <a:t>4</a:t>
            </a:r>
            <a:endParaRPr lang="zh-CN" altLang="en-US" sz="16600" b="1" i="1" dirty="0"/>
          </a:p>
        </p:txBody>
      </p:sp>
      <p:grpSp>
        <p:nvGrpSpPr>
          <p:cNvPr id="3" name="组合 2"/>
          <p:cNvGrpSpPr/>
          <p:nvPr/>
        </p:nvGrpSpPr>
        <p:grpSpPr>
          <a:xfrm>
            <a:off x="10365108" y="2721114"/>
            <a:ext cx="1251863" cy="3661008"/>
            <a:chOff x="833502" y="1476124"/>
            <a:chExt cx="1251863" cy="3661008"/>
          </a:xfrm>
        </p:grpSpPr>
        <p:sp>
          <p:nvSpPr>
            <p:cNvPr id="79" name="文本框 78"/>
            <p:cNvSpPr txBox="1"/>
            <p:nvPr/>
          </p:nvSpPr>
          <p:spPr>
            <a:xfrm>
              <a:off x="833502" y="1476124"/>
              <a:ext cx="738664" cy="366100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3600" spc="600" dirty="0" smtClean="0">
                  <a:solidFill>
                    <a:schemeClr val="bg1"/>
                  </a:solidFill>
                  <a:latin typeface="时尚中黑简体" pitchFamily="2" charset="-122"/>
                  <a:ea typeface="时尚中黑简体" pitchFamily="2" charset="-122"/>
                </a:rPr>
                <a:t>过 渡 页</a:t>
              </a:r>
              <a:endParaRPr lang="zh-CN" altLang="en-US" sz="3600" spc="600" dirty="0">
                <a:solidFill>
                  <a:schemeClr val="bg1"/>
                </a:solidFill>
                <a:latin typeface="时尚中黑简体" pitchFamily="2" charset="-122"/>
                <a:ea typeface="时尚中黑简体" pitchFamily="2" charset="-122"/>
              </a:endParaRPr>
            </a:p>
          </p:txBody>
        </p:sp>
        <p:sp>
          <p:nvSpPr>
            <p:cNvPr id="80" name="矩形 79"/>
            <p:cNvSpPr/>
            <p:nvPr/>
          </p:nvSpPr>
          <p:spPr>
            <a:xfrm>
              <a:off x="1687500" y="1490192"/>
              <a:ext cx="397865" cy="33239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400" spc="600" dirty="0" smtClean="0">
                  <a:solidFill>
                    <a:schemeClr val="bg1"/>
                  </a:solidFill>
                  <a:latin typeface="时尚中黑简体" pitchFamily="2" charset="-122"/>
                  <a:ea typeface="时尚中黑简体" pitchFamily="2" charset="-122"/>
                </a:rPr>
                <a:t>T</a:t>
              </a:r>
            </a:p>
            <a:p>
              <a:pPr algn="ctr"/>
              <a:r>
                <a:rPr lang="en-US" altLang="zh-CN" sz="1400" spc="600" dirty="0" smtClean="0">
                  <a:solidFill>
                    <a:schemeClr val="bg1"/>
                  </a:solidFill>
                  <a:latin typeface="时尚中黑简体" pitchFamily="2" charset="-122"/>
                  <a:ea typeface="时尚中黑简体" pitchFamily="2" charset="-122"/>
                </a:rPr>
                <a:t>R</a:t>
              </a:r>
            </a:p>
            <a:p>
              <a:pPr algn="ctr"/>
              <a:r>
                <a:rPr lang="en-US" altLang="zh-CN" sz="1400" spc="600" dirty="0" smtClean="0">
                  <a:solidFill>
                    <a:schemeClr val="bg1"/>
                  </a:solidFill>
                  <a:latin typeface="时尚中黑简体" pitchFamily="2" charset="-122"/>
                  <a:ea typeface="时尚中黑简体" pitchFamily="2" charset="-122"/>
                </a:rPr>
                <a:t>A</a:t>
              </a:r>
            </a:p>
            <a:p>
              <a:pPr algn="ctr"/>
              <a:r>
                <a:rPr lang="en-US" altLang="zh-CN" sz="1400" spc="600" dirty="0" smtClean="0">
                  <a:solidFill>
                    <a:schemeClr val="bg1"/>
                  </a:solidFill>
                  <a:latin typeface="时尚中黑简体" pitchFamily="2" charset="-122"/>
                  <a:ea typeface="时尚中黑简体" pitchFamily="2" charset="-122"/>
                </a:rPr>
                <a:t>N</a:t>
              </a:r>
            </a:p>
            <a:p>
              <a:pPr algn="ctr"/>
              <a:r>
                <a:rPr lang="en-US" altLang="zh-CN" sz="1400" spc="600" dirty="0" smtClean="0">
                  <a:solidFill>
                    <a:schemeClr val="bg1"/>
                  </a:solidFill>
                  <a:latin typeface="时尚中黑简体" pitchFamily="2" charset="-122"/>
                  <a:ea typeface="时尚中黑简体" pitchFamily="2" charset="-122"/>
                </a:rPr>
                <a:t>S</a:t>
              </a:r>
            </a:p>
            <a:p>
              <a:pPr algn="ctr"/>
              <a:r>
                <a:rPr lang="en-US" altLang="zh-CN" sz="1400" spc="600" dirty="0" smtClean="0">
                  <a:solidFill>
                    <a:schemeClr val="bg1"/>
                  </a:solidFill>
                  <a:latin typeface="时尚中黑简体" pitchFamily="2" charset="-122"/>
                  <a:ea typeface="时尚中黑简体" pitchFamily="2" charset="-122"/>
                </a:rPr>
                <a:t>I</a:t>
              </a:r>
            </a:p>
            <a:p>
              <a:pPr algn="ctr"/>
              <a:r>
                <a:rPr lang="en-US" altLang="zh-CN" sz="1400" spc="600" dirty="0" smtClean="0">
                  <a:solidFill>
                    <a:schemeClr val="bg1"/>
                  </a:solidFill>
                  <a:latin typeface="时尚中黑简体" pitchFamily="2" charset="-122"/>
                  <a:ea typeface="时尚中黑简体" pitchFamily="2" charset="-122"/>
                </a:rPr>
                <a:t>T</a:t>
              </a:r>
            </a:p>
            <a:p>
              <a:pPr algn="ctr"/>
              <a:r>
                <a:rPr lang="en-US" altLang="zh-CN" sz="1400" spc="600" dirty="0" smtClean="0">
                  <a:solidFill>
                    <a:schemeClr val="bg1"/>
                  </a:solidFill>
                  <a:latin typeface="时尚中黑简体" pitchFamily="2" charset="-122"/>
                  <a:ea typeface="时尚中黑简体" pitchFamily="2" charset="-122"/>
                </a:rPr>
                <a:t>I</a:t>
              </a:r>
            </a:p>
            <a:p>
              <a:pPr algn="ctr"/>
              <a:r>
                <a:rPr lang="en-US" altLang="zh-CN" sz="1400" spc="600" dirty="0" smtClean="0">
                  <a:solidFill>
                    <a:schemeClr val="bg1"/>
                  </a:solidFill>
                  <a:latin typeface="时尚中黑简体" pitchFamily="2" charset="-122"/>
                  <a:ea typeface="时尚中黑简体" pitchFamily="2" charset="-122"/>
                </a:rPr>
                <a:t>O</a:t>
              </a:r>
            </a:p>
            <a:p>
              <a:pPr algn="ctr"/>
              <a:r>
                <a:rPr lang="en-US" altLang="zh-CN" sz="1400" spc="600" dirty="0" smtClean="0">
                  <a:solidFill>
                    <a:schemeClr val="bg1"/>
                  </a:solidFill>
                  <a:latin typeface="时尚中黑简体" pitchFamily="2" charset="-122"/>
                  <a:ea typeface="时尚中黑简体" pitchFamily="2" charset="-122"/>
                </a:rPr>
                <a:t>N</a:t>
              </a:r>
            </a:p>
            <a:p>
              <a:pPr algn="ctr"/>
              <a:endParaRPr lang="en-US" altLang="zh-CN" sz="1400" spc="600" dirty="0" smtClean="0">
                <a:solidFill>
                  <a:schemeClr val="bg1"/>
                </a:solidFill>
                <a:latin typeface="时尚中黑简体" pitchFamily="2" charset="-122"/>
                <a:ea typeface="时尚中黑简体" pitchFamily="2" charset="-122"/>
              </a:endParaRPr>
            </a:p>
            <a:p>
              <a:pPr algn="ctr"/>
              <a:r>
                <a:rPr lang="en-US" altLang="zh-CN" sz="1400" spc="600" dirty="0" smtClean="0">
                  <a:solidFill>
                    <a:schemeClr val="bg1"/>
                  </a:solidFill>
                  <a:latin typeface="时尚中黑简体" pitchFamily="2" charset="-122"/>
                  <a:ea typeface="时尚中黑简体" pitchFamily="2" charset="-122"/>
                </a:rPr>
                <a:t>P</a:t>
              </a:r>
            </a:p>
            <a:p>
              <a:pPr algn="ctr"/>
              <a:r>
                <a:rPr lang="en-US" altLang="zh-CN" sz="1400" spc="600" dirty="0" smtClean="0">
                  <a:solidFill>
                    <a:schemeClr val="bg1"/>
                  </a:solidFill>
                  <a:latin typeface="时尚中黑简体" pitchFamily="2" charset="-122"/>
                  <a:ea typeface="时尚中黑简体" pitchFamily="2" charset="-122"/>
                </a:rPr>
                <a:t>A</a:t>
              </a:r>
            </a:p>
            <a:p>
              <a:pPr algn="ctr"/>
              <a:r>
                <a:rPr lang="en-US" altLang="zh-CN" sz="1400" spc="600" dirty="0" smtClean="0">
                  <a:solidFill>
                    <a:schemeClr val="bg1"/>
                  </a:solidFill>
                  <a:latin typeface="时尚中黑简体" pitchFamily="2" charset="-122"/>
                  <a:ea typeface="时尚中黑简体" pitchFamily="2" charset="-122"/>
                </a:rPr>
                <a:t>G</a:t>
              </a:r>
            </a:p>
            <a:p>
              <a:pPr algn="ctr"/>
              <a:r>
                <a:rPr lang="en-US" altLang="zh-CN" sz="1400" spc="600" dirty="0" smtClean="0">
                  <a:solidFill>
                    <a:schemeClr val="bg1"/>
                  </a:solidFill>
                  <a:latin typeface="时尚中黑简体" pitchFamily="2" charset="-122"/>
                  <a:ea typeface="时尚中黑简体" pitchFamily="2" charset="-122"/>
                </a:rPr>
                <a:t>E</a:t>
              </a:r>
            </a:p>
          </p:txBody>
        </p:sp>
        <p:cxnSp>
          <p:nvCxnSpPr>
            <p:cNvPr id="81" name="直接连接符 80"/>
            <p:cNvCxnSpPr/>
            <p:nvPr/>
          </p:nvCxnSpPr>
          <p:spPr>
            <a:xfrm>
              <a:off x="1643110" y="1650944"/>
              <a:ext cx="0" cy="296083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椭圆 83"/>
          <p:cNvSpPr>
            <a:spLocks noChangeAspect="1"/>
          </p:cNvSpPr>
          <p:nvPr/>
        </p:nvSpPr>
        <p:spPr>
          <a:xfrm>
            <a:off x="1119053" y="2061642"/>
            <a:ext cx="2016224" cy="2016224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600" b="1" i="1" dirty="0" smtClean="0"/>
              <a:t>0</a:t>
            </a:r>
            <a:endParaRPr lang="zh-CN" altLang="en-US" sz="16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accent1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文本框 90"/>
          <p:cNvSpPr txBox="1"/>
          <p:nvPr/>
        </p:nvSpPr>
        <p:spPr>
          <a:xfrm>
            <a:off x="1253518" y="415124"/>
            <a:ext cx="2857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spc="300" dirty="0" smtClean="0">
                <a:solidFill>
                  <a:srgbClr val="0C7CBB"/>
                </a:solidFill>
                <a:latin typeface="微软雅黑" pitchFamily="34" charset="-122"/>
                <a:ea typeface="微软雅黑" pitchFamily="34" charset="-122"/>
              </a:rPr>
              <a:t>点击添加标题</a:t>
            </a:r>
            <a:endParaRPr lang="zh-CN" altLang="en-US" sz="3200" spc="300" dirty="0">
              <a:solidFill>
                <a:srgbClr val="0C7CBB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22" name="直接连接符 121"/>
          <p:cNvCxnSpPr/>
          <p:nvPr/>
        </p:nvCxnSpPr>
        <p:spPr>
          <a:xfrm>
            <a:off x="1253519" y="985674"/>
            <a:ext cx="2710568" cy="0"/>
          </a:xfrm>
          <a:prstGeom prst="line">
            <a:avLst/>
          </a:prstGeom>
          <a:ln>
            <a:solidFill>
              <a:srgbClr val="0C7C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3" name="组合 122"/>
          <p:cNvGrpSpPr/>
          <p:nvPr/>
        </p:nvGrpSpPr>
        <p:grpSpPr>
          <a:xfrm>
            <a:off x="830114" y="557492"/>
            <a:ext cx="423404" cy="300038"/>
            <a:chOff x="671088" y="566155"/>
            <a:chExt cx="832395" cy="477498"/>
          </a:xfrm>
          <a:solidFill>
            <a:srgbClr val="0C7CBB"/>
          </a:solidFill>
        </p:grpSpPr>
        <p:sp>
          <p:nvSpPr>
            <p:cNvPr id="127" name="燕尾形 126"/>
            <p:cNvSpPr/>
            <p:nvPr/>
          </p:nvSpPr>
          <p:spPr>
            <a:xfrm>
              <a:off x="1025985" y="566155"/>
              <a:ext cx="477498" cy="47749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8" name="燕尾形 127"/>
            <p:cNvSpPr/>
            <p:nvPr/>
          </p:nvSpPr>
          <p:spPr>
            <a:xfrm>
              <a:off x="671088" y="566155"/>
              <a:ext cx="477498" cy="47749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44" name="文本框 143"/>
          <p:cNvSpPr txBox="1"/>
          <p:nvPr/>
        </p:nvSpPr>
        <p:spPr>
          <a:xfrm>
            <a:off x="10847734" y="6092748"/>
            <a:ext cx="1198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spc="300" dirty="0" smtClean="0">
                <a:solidFill>
                  <a:srgbClr val="0A6BA7"/>
                </a:solidFill>
                <a:latin typeface="时尚中黑简体" pitchFamily="2" charset="-122"/>
                <a:ea typeface="时尚中黑简体" pitchFamily="2" charset="-122"/>
              </a:rPr>
              <a:t>LOGO</a:t>
            </a:r>
            <a:endParaRPr lang="zh-CN" altLang="en-US" sz="2400" spc="300" dirty="0">
              <a:solidFill>
                <a:srgbClr val="0A6BA7"/>
              </a:solidFill>
              <a:latin typeface="时尚中黑简体" pitchFamily="2" charset="-122"/>
              <a:ea typeface="时尚中黑简体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1054100"/>
            <a:ext cx="12211050" cy="5111749"/>
          </a:xfrm>
          <a:prstGeom prst="rect">
            <a:avLst/>
          </a:prstGeom>
          <a:gradFill>
            <a:gsLst>
              <a:gs pos="0">
                <a:srgbClr val="018CCC"/>
              </a:gs>
              <a:gs pos="100000">
                <a:srgbClr val="144C87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844" y="1197263"/>
            <a:ext cx="3140242" cy="384639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441" y="1197263"/>
            <a:ext cx="3139773" cy="383964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5214" y="1197263"/>
            <a:ext cx="2975043" cy="385747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11457" y="1197263"/>
            <a:ext cx="3120331" cy="3845978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0" y="3789834"/>
            <a:ext cx="12211050" cy="1266125"/>
          </a:xfrm>
          <a:prstGeom prst="rect">
            <a:avLst/>
          </a:prstGeom>
          <a:solidFill>
            <a:schemeClr val="tx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5" name="TextBox 11"/>
          <p:cNvSpPr txBox="1"/>
          <p:nvPr/>
        </p:nvSpPr>
        <p:spPr>
          <a:xfrm>
            <a:off x="331395" y="4215147"/>
            <a:ext cx="24377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TextBox 11"/>
          <p:cNvSpPr txBox="1"/>
          <p:nvPr/>
        </p:nvSpPr>
        <p:spPr>
          <a:xfrm>
            <a:off x="3452740" y="4215147"/>
            <a:ext cx="24377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TextBox 11"/>
          <p:cNvSpPr txBox="1"/>
          <p:nvPr/>
        </p:nvSpPr>
        <p:spPr>
          <a:xfrm>
            <a:off x="6446445" y="4215147"/>
            <a:ext cx="24377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TextBox 11"/>
          <p:cNvSpPr txBox="1"/>
          <p:nvPr/>
        </p:nvSpPr>
        <p:spPr>
          <a:xfrm>
            <a:off x="9503853" y="4215147"/>
            <a:ext cx="24377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253468" y="5206882"/>
            <a:ext cx="10293803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zh-CN" altLang="en-US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锐旗设计致力于</a:t>
            </a:r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优秀</a:t>
            </a:r>
            <a:r>
              <a:rPr lang="en-US" altLang="zh-CN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作品的制作，为您提供高效的</a:t>
            </a:r>
            <a:r>
              <a:rPr lang="en-US" altLang="zh-CN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定制解决方案。工作室承接各类商务洽谈、企业宣传、产品介绍、毕业答辩、课件制作、模板定制等多项业务，独到新颖的设计，做最用心的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作品</a:t>
            </a:r>
            <a:endParaRPr lang="zh-CN" altLang="en-US" sz="1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Freeform 51"/>
          <p:cNvSpPr>
            <a:spLocks noEditPoints="1"/>
          </p:cNvSpPr>
          <p:nvPr/>
        </p:nvSpPr>
        <p:spPr bwMode="auto">
          <a:xfrm>
            <a:off x="766614" y="5401151"/>
            <a:ext cx="499597" cy="419505"/>
          </a:xfrm>
          <a:custGeom>
            <a:avLst/>
            <a:gdLst>
              <a:gd name="T0" fmla="*/ 496 w 510"/>
              <a:gd name="T1" fmla="*/ 256 h 428"/>
              <a:gd name="T2" fmla="*/ 465 w 510"/>
              <a:gd name="T3" fmla="*/ 229 h 428"/>
              <a:gd name="T4" fmla="*/ 438 w 510"/>
              <a:gd name="T5" fmla="*/ 188 h 428"/>
              <a:gd name="T6" fmla="*/ 504 w 510"/>
              <a:gd name="T7" fmla="*/ 62 h 428"/>
              <a:gd name="T8" fmla="*/ 377 w 510"/>
              <a:gd name="T9" fmla="*/ 18 h 428"/>
              <a:gd name="T10" fmla="*/ 304 w 510"/>
              <a:gd name="T11" fmla="*/ 57 h 428"/>
              <a:gd name="T12" fmla="*/ 338 w 510"/>
              <a:gd name="T13" fmla="*/ 152 h 428"/>
              <a:gd name="T14" fmla="*/ 352 w 510"/>
              <a:gd name="T15" fmla="*/ 203 h 428"/>
              <a:gd name="T16" fmla="*/ 313 w 510"/>
              <a:gd name="T17" fmla="*/ 253 h 428"/>
              <a:gd name="T18" fmla="*/ 299 w 510"/>
              <a:gd name="T19" fmla="*/ 238 h 428"/>
              <a:gd name="T20" fmla="*/ 272 w 510"/>
              <a:gd name="T21" fmla="*/ 172 h 428"/>
              <a:gd name="T22" fmla="*/ 218 w 510"/>
              <a:gd name="T23" fmla="*/ 118 h 428"/>
              <a:gd name="T24" fmla="*/ 222 w 510"/>
              <a:gd name="T25" fmla="*/ 81 h 428"/>
              <a:gd name="T26" fmla="*/ 189 w 510"/>
              <a:gd name="T27" fmla="*/ 32 h 428"/>
              <a:gd name="T28" fmla="*/ 140 w 510"/>
              <a:gd name="T29" fmla="*/ 76 h 428"/>
              <a:gd name="T30" fmla="*/ 150 w 510"/>
              <a:gd name="T31" fmla="*/ 122 h 428"/>
              <a:gd name="T32" fmla="*/ 127 w 510"/>
              <a:gd name="T33" fmla="*/ 155 h 428"/>
              <a:gd name="T34" fmla="*/ 50 w 510"/>
              <a:gd name="T35" fmla="*/ 200 h 428"/>
              <a:gd name="T36" fmla="*/ 29 w 510"/>
              <a:gd name="T37" fmla="*/ 425 h 428"/>
              <a:gd name="T38" fmla="*/ 269 w 510"/>
              <a:gd name="T39" fmla="*/ 428 h 428"/>
              <a:gd name="T40" fmla="*/ 268 w 510"/>
              <a:gd name="T41" fmla="*/ 299 h 428"/>
              <a:gd name="T42" fmla="*/ 305 w 510"/>
              <a:gd name="T43" fmla="*/ 326 h 428"/>
              <a:gd name="T44" fmla="*/ 340 w 510"/>
              <a:gd name="T45" fmla="*/ 303 h 428"/>
              <a:gd name="T46" fmla="*/ 396 w 510"/>
              <a:gd name="T47" fmla="*/ 230 h 428"/>
              <a:gd name="T48" fmla="*/ 404 w 510"/>
              <a:gd name="T49" fmla="*/ 224 h 428"/>
              <a:gd name="T50" fmla="*/ 389 w 510"/>
              <a:gd name="T51" fmla="*/ 251 h 428"/>
              <a:gd name="T52" fmla="*/ 380 w 510"/>
              <a:gd name="T53" fmla="*/ 318 h 428"/>
              <a:gd name="T54" fmla="*/ 446 w 510"/>
              <a:gd name="T55" fmla="*/ 321 h 428"/>
              <a:gd name="T56" fmla="*/ 489 w 510"/>
              <a:gd name="T57" fmla="*/ 65 h 428"/>
              <a:gd name="T58" fmla="*/ 458 w 510"/>
              <a:gd name="T59" fmla="*/ 38 h 428"/>
              <a:gd name="T60" fmla="*/ 290 w 510"/>
              <a:gd name="T61" fmla="*/ 111 h 428"/>
              <a:gd name="T62" fmla="*/ 333 w 510"/>
              <a:gd name="T63" fmla="*/ 138 h 428"/>
              <a:gd name="T64" fmla="*/ 219 w 510"/>
              <a:gd name="T65" fmla="*/ 395 h 428"/>
              <a:gd name="T66" fmla="*/ 119 w 510"/>
              <a:gd name="T67" fmla="*/ 383 h 428"/>
              <a:gd name="T68" fmla="*/ 145 w 510"/>
              <a:gd name="T69" fmla="*/ 176 h 428"/>
              <a:gd name="T70" fmla="*/ 169 w 510"/>
              <a:gd name="T71" fmla="*/ 187 h 428"/>
              <a:gd name="T72" fmla="*/ 167 w 510"/>
              <a:gd name="T73" fmla="*/ 368 h 428"/>
              <a:gd name="T74" fmla="*/ 190 w 510"/>
              <a:gd name="T75" fmla="*/ 210 h 428"/>
              <a:gd name="T76" fmla="*/ 205 w 510"/>
              <a:gd name="T77" fmla="*/ 156 h 428"/>
              <a:gd name="T78" fmla="*/ 213 w 510"/>
              <a:gd name="T79" fmla="*/ 289 h 428"/>
              <a:gd name="T80" fmla="*/ 345 w 510"/>
              <a:gd name="T81" fmla="*/ 94 h 428"/>
              <a:gd name="T82" fmla="*/ 420 w 510"/>
              <a:gd name="T83" fmla="*/ 49 h 428"/>
              <a:gd name="T84" fmla="*/ 429 w 510"/>
              <a:gd name="T85" fmla="*/ 85 h 428"/>
              <a:gd name="T86" fmla="*/ 442 w 510"/>
              <a:gd name="T87" fmla="*/ 299 h 428"/>
              <a:gd name="T88" fmla="*/ 460 w 510"/>
              <a:gd name="T89" fmla="*/ 270 h 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10" h="428">
                <a:moveTo>
                  <a:pt x="508" y="293"/>
                </a:moveTo>
                <a:cubicBezTo>
                  <a:pt x="507" y="289"/>
                  <a:pt x="503" y="290"/>
                  <a:pt x="503" y="290"/>
                </a:cubicBezTo>
                <a:cubicBezTo>
                  <a:pt x="503" y="290"/>
                  <a:pt x="496" y="259"/>
                  <a:pt x="496" y="256"/>
                </a:cubicBezTo>
                <a:cubicBezTo>
                  <a:pt x="495" y="254"/>
                  <a:pt x="493" y="253"/>
                  <a:pt x="493" y="253"/>
                </a:cubicBezTo>
                <a:cubicBezTo>
                  <a:pt x="491" y="239"/>
                  <a:pt x="466" y="234"/>
                  <a:pt x="466" y="234"/>
                </a:cubicBezTo>
                <a:cubicBezTo>
                  <a:pt x="464" y="232"/>
                  <a:pt x="465" y="229"/>
                  <a:pt x="465" y="229"/>
                </a:cubicBezTo>
                <a:cubicBezTo>
                  <a:pt x="471" y="224"/>
                  <a:pt x="458" y="226"/>
                  <a:pt x="458" y="226"/>
                </a:cubicBezTo>
                <a:cubicBezTo>
                  <a:pt x="457" y="222"/>
                  <a:pt x="441" y="215"/>
                  <a:pt x="441" y="215"/>
                </a:cubicBezTo>
                <a:cubicBezTo>
                  <a:pt x="430" y="211"/>
                  <a:pt x="438" y="188"/>
                  <a:pt x="438" y="188"/>
                </a:cubicBezTo>
                <a:cubicBezTo>
                  <a:pt x="449" y="184"/>
                  <a:pt x="442" y="172"/>
                  <a:pt x="442" y="172"/>
                </a:cubicBezTo>
                <a:cubicBezTo>
                  <a:pt x="464" y="161"/>
                  <a:pt x="468" y="133"/>
                  <a:pt x="469" y="121"/>
                </a:cubicBezTo>
                <a:cubicBezTo>
                  <a:pt x="494" y="114"/>
                  <a:pt x="510" y="88"/>
                  <a:pt x="504" y="62"/>
                </a:cubicBezTo>
                <a:cubicBezTo>
                  <a:pt x="499" y="40"/>
                  <a:pt x="480" y="24"/>
                  <a:pt x="458" y="23"/>
                </a:cubicBezTo>
                <a:cubicBezTo>
                  <a:pt x="457" y="9"/>
                  <a:pt x="458" y="0"/>
                  <a:pt x="458" y="0"/>
                </a:cubicBezTo>
                <a:cubicBezTo>
                  <a:pt x="377" y="18"/>
                  <a:pt x="377" y="18"/>
                  <a:pt x="377" y="18"/>
                </a:cubicBezTo>
                <a:cubicBezTo>
                  <a:pt x="376" y="18"/>
                  <a:pt x="376" y="18"/>
                  <a:pt x="376" y="18"/>
                </a:cubicBezTo>
                <a:cubicBezTo>
                  <a:pt x="295" y="37"/>
                  <a:pt x="295" y="37"/>
                  <a:pt x="295" y="37"/>
                </a:cubicBezTo>
                <a:cubicBezTo>
                  <a:pt x="295" y="37"/>
                  <a:pt x="299" y="45"/>
                  <a:pt x="304" y="57"/>
                </a:cubicBezTo>
                <a:cubicBezTo>
                  <a:pt x="282" y="66"/>
                  <a:pt x="270" y="90"/>
                  <a:pt x="275" y="114"/>
                </a:cubicBezTo>
                <a:cubicBezTo>
                  <a:pt x="281" y="142"/>
                  <a:pt x="308" y="158"/>
                  <a:pt x="336" y="152"/>
                </a:cubicBezTo>
                <a:cubicBezTo>
                  <a:pt x="336" y="152"/>
                  <a:pt x="337" y="152"/>
                  <a:pt x="338" y="152"/>
                </a:cubicBezTo>
                <a:cubicBezTo>
                  <a:pt x="342" y="159"/>
                  <a:pt x="352" y="174"/>
                  <a:pt x="366" y="181"/>
                </a:cubicBezTo>
                <a:cubicBezTo>
                  <a:pt x="361" y="190"/>
                  <a:pt x="357" y="202"/>
                  <a:pt x="357" y="202"/>
                </a:cubicBezTo>
                <a:cubicBezTo>
                  <a:pt x="357" y="202"/>
                  <a:pt x="355" y="202"/>
                  <a:pt x="352" y="203"/>
                </a:cubicBezTo>
                <a:cubicBezTo>
                  <a:pt x="349" y="204"/>
                  <a:pt x="343" y="216"/>
                  <a:pt x="339" y="222"/>
                </a:cubicBezTo>
                <a:cubicBezTo>
                  <a:pt x="335" y="229"/>
                  <a:pt x="327" y="243"/>
                  <a:pt x="321" y="248"/>
                </a:cubicBezTo>
                <a:cubicBezTo>
                  <a:pt x="315" y="253"/>
                  <a:pt x="317" y="251"/>
                  <a:pt x="313" y="253"/>
                </a:cubicBezTo>
                <a:cubicBezTo>
                  <a:pt x="310" y="254"/>
                  <a:pt x="309" y="264"/>
                  <a:pt x="307" y="261"/>
                </a:cubicBezTo>
                <a:cubicBezTo>
                  <a:pt x="306" y="258"/>
                  <a:pt x="299" y="252"/>
                  <a:pt x="298" y="248"/>
                </a:cubicBezTo>
                <a:cubicBezTo>
                  <a:pt x="297" y="245"/>
                  <a:pt x="299" y="243"/>
                  <a:pt x="299" y="238"/>
                </a:cubicBezTo>
                <a:cubicBezTo>
                  <a:pt x="299" y="232"/>
                  <a:pt x="298" y="234"/>
                  <a:pt x="296" y="228"/>
                </a:cubicBezTo>
                <a:cubicBezTo>
                  <a:pt x="293" y="222"/>
                  <a:pt x="288" y="208"/>
                  <a:pt x="288" y="208"/>
                </a:cubicBezTo>
                <a:cubicBezTo>
                  <a:pt x="284" y="188"/>
                  <a:pt x="272" y="172"/>
                  <a:pt x="272" y="172"/>
                </a:cubicBezTo>
                <a:cubicBezTo>
                  <a:pt x="222" y="159"/>
                  <a:pt x="222" y="159"/>
                  <a:pt x="222" y="159"/>
                </a:cubicBezTo>
                <a:cubicBezTo>
                  <a:pt x="220" y="157"/>
                  <a:pt x="210" y="149"/>
                  <a:pt x="210" y="149"/>
                </a:cubicBezTo>
                <a:cubicBezTo>
                  <a:pt x="213" y="145"/>
                  <a:pt x="218" y="118"/>
                  <a:pt x="218" y="118"/>
                </a:cubicBezTo>
                <a:cubicBezTo>
                  <a:pt x="221" y="115"/>
                  <a:pt x="223" y="90"/>
                  <a:pt x="223" y="90"/>
                </a:cubicBezTo>
                <a:cubicBezTo>
                  <a:pt x="223" y="85"/>
                  <a:pt x="220" y="92"/>
                  <a:pt x="220" y="92"/>
                </a:cubicBezTo>
                <a:cubicBezTo>
                  <a:pt x="220" y="92"/>
                  <a:pt x="222" y="85"/>
                  <a:pt x="222" y="81"/>
                </a:cubicBezTo>
                <a:cubicBezTo>
                  <a:pt x="222" y="76"/>
                  <a:pt x="223" y="64"/>
                  <a:pt x="221" y="58"/>
                </a:cubicBezTo>
                <a:cubicBezTo>
                  <a:pt x="219" y="52"/>
                  <a:pt x="212" y="48"/>
                  <a:pt x="209" y="45"/>
                </a:cubicBezTo>
                <a:cubicBezTo>
                  <a:pt x="206" y="42"/>
                  <a:pt x="197" y="34"/>
                  <a:pt x="189" y="32"/>
                </a:cubicBezTo>
                <a:cubicBezTo>
                  <a:pt x="180" y="31"/>
                  <a:pt x="175" y="29"/>
                  <a:pt x="166" y="33"/>
                </a:cubicBezTo>
                <a:cubicBezTo>
                  <a:pt x="157" y="38"/>
                  <a:pt x="150" y="43"/>
                  <a:pt x="144" y="50"/>
                </a:cubicBezTo>
                <a:cubicBezTo>
                  <a:pt x="138" y="57"/>
                  <a:pt x="138" y="69"/>
                  <a:pt x="140" y="76"/>
                </a:cubicBezTo>
                <a:cubicBezTo>
                  <a:pt x="142" y="82"/>
                  <a:pt x="144" y="94"/>
                  <a:pt x="144" y="94"/>
                </a:cubicBezTo>
                <a:cubicBezTo>
                  <a:pt x="134" y="85"/>
                  <a:pt x="140" y="110"/>
                  <a:pt x="140" y="110"/>
                </a:cubicBezTo>
                <a:cubicBezTo>
                  <a:pt x="142" y="125"/>
                  <a:pt x="150" y="122"/>
                  <a:pt x="150" y="122"/>
                </a:cubicBezTo>
                <a:cubicBezTo>
                  <a:pt x="148" y="124"/>
                  <a:pt x="151" y="142"/>
                  <a:pt x="151" y="142"/>
                </a:cubicBezTo>
                <a:cubicBezTo>
                  <a:pt x="150" y="142"/>
                  <a:pt x="136" y="154"/>
                  <a:pt x="136" y="154"/>
                </a:cubicBezTo>
                <a:cubicBezTo>
                  <a:pt x="131" y="156"/>
                  <a:pt x="127" y="155"/>
                  <a:pt x="127" y="155"/>
                </a:cubicBezTo>
                <a:cubicBezTo>
                  <a:pt x="116" y="159"/>
                  <a:pt x="80" y="163"/>
                  <a:pt x="70" y="165"/>
                </a:cubicBezTo>
                <a:cubicBezTo>
                  <a:pt x="60" y="166"/>
                  <a:pt x="56" y="184"/>
                  <a:pt x="52" y="194"/>
                </a:cubicBezTo>
                <a:cubicBezTo>
                  <a:pt x="51" y="196"/>
                  <a:pt x="50" y="198"/>
                  <a:pt x="50" y="200"/>
                </a:cubicBezTo>
                <a:cubicBezTo>
                  <a:pt x="8" y="259"/>
                  <a:pt x="1" y="274"/>
                  <a:pt x="0" y="312"/>
                </a:cubicBezTo>
                <a:cubicBezTo>
                  <a:pt x="0" y="362"/>
                  <a:pt x="14" y="427"/>
                  <a:pt x="14" y="427"/>
                </a:cubicBezTo>
                <a:cubicBezTo>
                  <a:pt x="29" y="425"/>
                  <a:pt x="29" y="425"/>
                  <a:pt x="29" y="425"/>
                </a:cubicBezTo>
                <a:cubicBezTo>
                  <a:pt x="37" y="426"/>
                  <a:pt x="37" y="426"/>
                  <a:pt x="37" y="426"/>
                </a:cubicBezTo>
                <a:cubicBezTo>
                  <a:pt x="36" y="427"/>
                  <a:pt x="42" y="426"/>
                  <a:pt x="44" y="428"/>
                </a:cubicBezTo>
                <a:cubicBezTo>
                  <a:pt x="269" y="428"/>
                  <a:pt x="269" y="428"/>
                  <a:pt x="269" y="428"/>
                </a:cubicBezTo>
                <a:cubicBezTo>
                  <a:pt x="270" y="414"/>
                  <a:pt x="271" y="397"/>
                  <a:pt x="269" y="389"/>
                </a:cubicBezTo>
                <a:cubicBezTo>
                  <a:pt x="268" y="379"/>
                  <a:pt x="268" y="368"/>
                  <a:pt x="265" y="354"/>
                </a:cubicBezTo>
                <a:cubicBezTo>
                  <a:pt x="263" y="341"/>
                  <a:pt x="267" y="302"/>
                  <a:pt x="268" y="299"/>
                </a:cubicBezTo>
                <a:cubicBezTo>
                  <a:pt x="268" y="299"/>
                  <a:pt x="268" y="299"/>
                  <a:pt x="269" y="299"/>
                </a:cubicBezTo>
                <a:cubicBezTo>
                  <a:pt x="273" y="299"/>
                  <a:pt x="275" y="302"/>
                  <a:pt x="278" y="307"/>
                </a:cubicBezTo>
                <a:cubicBezTo>
                  <a:pt x="282" y="312"/>
                  <a:pt x="297" y="324"/>
                  <a:pt x="305" y="326"/>
                </a:cubicBezTo>
                <a:cubicBezTo>
                  <a:pt x="314" y="328"/>
                  <a:pt x="319" y="329"/>
                  <a:pt x="323" y="326"/>
                </a:cubicBezTo>
                <a:cubicBezTo>
                  <a:pt x="327" y="324"/>
                  <a:pt x="331" y="319"/>
                  <a:pt x="334" y="315"/>
                </a:cubicBezTo>
                <a:cubicBezTo>
                  <a:pt x="337" y="311"/>
                  <a:pt x="337" y="308"/>
                  <a:pt x="340" y="303"/>
                </a:cubicBezTo>
                <a:cubicBezTo>
                  <a:pt x="343" y="299"/>
                  <a:pt x="385" y="251"/>
                  <a:pt x="387" y="242"/>
                </a:cubicBezTo>
                <a:cubicBezTo>
                  <a:pt x="387" y="242"/>
                  <a:pt x="387" y="241"/>
                  <a:pt x="387" y="241"/>
                </a:cubicBezTo>
                <a:cubicBezTo>
                  <a:pt x="387" y="232"/>
                  <a:pt x="396" y="230"/>
                  <a:pt x="396" y="230"/>
                </a:cubicBezTo>
                <a:cubicBezTo>
                  <a:pt x="398" y="228"/>
                  <a:pt x="398" y="223"/>
                  <a:pt x="398" y="223"/>
                </a:cubicBezTo>
                <a:cubicBezTo>
                  <a:pt x="398" y="223"/>
                  <a:pt x="402" y="221"/>
                  <a:pt x="406" y="219"/>
                </a:cubicBezTo>
                <a:cubicBezTo>
                  <a:pt x="406" y="221"/>
                  <a:pt x="405" y="222"/>
                  <a:pt x="404" y="224"/>
                </a:cubicBezTo>
                <a:cubicBezTo>
                  <a:pt x="404" y="224"/>
                  <a:pt x="392" y="237"/>
                  <a:pt x="393" y="241"/>
                </a:cubicBezTo>
                <a:cubicBezTo>
                  <a:pt x="393" y="241"/>
                  <a:pt x="380" y="245"/>
                  <a:pt x="388" y="247"/>
                </a:cubicBezTo>
                <a:cubicBezTo>
                  <a:pt x="388" y="247"/>
                  <a:pt x="391" y="249"/>
                  <a:pt x="389" y="251"/>
                </a:cubicBezTo>
                <a:cubicBezTo>
                  <a:pt x="389" y="251"/>
                  <a:pt x="370" y="267"/>
                  <a:pt x="374" y="280"/>
                </a:cubicBezTo>
                <a:cubicBezTo>
                  <a:pt x="374" y="280"/>
                  <a:pt x="372" y="282"/>
                  <a:pt x="373" y="285"/>
                </a:cubicBezTo>
                <a:cubicBezTo>
                  <a:pt x="373" y="287"/>
                  <a:pt x="380" y="318"/>
                  <a:pt x="380" y="318"/>
                </a:cubicBezTo>
                <a:cubicBezTo>
                  <a:pt x="380" y="318"/>
                  <a:pt x="376" y="319"/>
                  <a:pt x="377" y="323"/>
                </a:cubicBezTo>
                <a:cubicBezTo>
                  <a:pt x="379" y="328"/>
                  <a:pt x="379" y="328"/>
                  <a:pt x="379" y="328"/>
                </a:cubicBezTo>
                <a:cubicBezTo>
                  <a:pt x="379" y="328"/>
                  <a:pt x="409" y="331"/>
                  <a:pt x="446" y="321"/>
                </a:cubicBezTo>
                <a:cubicBezTo>
                  <a:pt x="483" y="314"/>
                  <a:pt x="509" y="298"/>
                  <a:pt x="509" y="298"/>
                </a:cubicBezTo>
                <a:lnTo>
                  <a:pt x="508" y="293"/>
                </a:lnTo>
                <a:close/>
                <a:moveTo>
                  <a:pt x="489" y="65"/>
                </a:moveTo>
                <a:cubicBezTo>
                  <a:pt x="494" y="83"/>
                  <a:pt x="484" y="100"/>
                  <a:pt x="467" y="107"/>
                </a:cubicBezTo>
                <a:cubicBezTo>
                  <a:pt x="463" y="87"/>
                  <a:pt x="463" y="87"/>
                  <a:pt x="463" y="87"/>
                </a:cubicBezTo>
                <a:cubicBezTo>
                  <a:pt x="460" y="72"/>
                  <a:pt x="459" y="54"/>
                  <a:pt x="458" y="38"/>
                </a:cubicBezTo>
                <a:cubicBezTo>
                  <a:pt x="473" y="39"/>
                  <a:pt x="486" y="50"/>
                  <a:pt x="489" y="65"/>
                </a:cubicBezTo>
                <a:close/>
                <a:moveTo>
                  <a:pt x="332" y="138"/>
                </a:moveTo>
                <a:cubicBezTo>
                  <a:pt x="313" y="142"/>
                  <a:pt x="294" y="130"/>
                  <a:pt x="290" y="111"/>
                </a:cubicBezTo>
                <a:cubicBezTo>
                  <a:pt x="286" y="94"/>
                  <a:pt x="295" y="77"/>
                  <a:pt x="310" y="70"/>
                </a:cubicBezTo>
                <a:cubicBezTo>
                  <a:pt x="317" y="85"/>
                  <a:pt x="324" y="103"/>
                  <a:pt x="328" y="118"/>
                </a:cubicBezTo>
                <a:cubicBezTo>
                  <a:pt x="333" y="138"/>
                  <a:pt x="333" y="138"/>
                  <a:pt x="333" y="138"/>
                </a:cubicBezTo>
                <a:cubicBezTo>
                  <a:pt x="333" y="138"/>
                  <a:pt x="332" y="138"/>
                  <a:pt x="332" y="138"/>
                </a:cubicBezTo>
                <a:close/>
                <a:moveTo>
                  <a:pt x="220" y="380"/>
                </a:moveTo>
                <a:cubicBezTo>
                  <a:pt x="218" y="387"/>
                  <a:pt x="219" y="395"/>
                  <a:pt x="219" y="395"/>
                </a:cubicBezTo>
                <a:cubicBezTo>
                  <a:pt x="219" y="395"/>
                  <a:pt x="196" y="398"/>
                  <a:pt x="185" y="395"/>
                </a:cubicBezTo>
                <a:cubicBezTo>
                  <a:pt x="185" y="395"/>
                  <a:pt x="161" y="392"/>
                  <a:pt x="157" y="393"/>
                </a:cubicBezTo>
                <a:cubicBezTo>
                  <a:pt x="157" y="393"/>
                  <a:pt x="122" y="387"/>
                  <a:pt x="119" y="383"/>
                </a:cubicBezTo>
                <a:cubicBezTo>
                  <a:pt x="119" y="383"/>
                  <a:pt x="131" y="342"/>
                  <a:pt x="139" y="328"/>
                </a:cubicBezTo>
                <a:cubicBezTo>
                  <a:pt x="139" y="328"/>
                  <a:pt x="146" y="305"/>
                  <a:pt x="146" y="278"/>
                </a:cubicBezTo>
                <a:cubicBezTo>
                  <a:pt x="146" y="278"/>
                  <a:pt x="146" y="184"/>
                  <a:pt x="145" y="176"/>
                </a:cubicBezTo>
                <a:cubicBezTo>
                  <a:pt x="145" y="176"/>
                  <a:pt x="142" y="151"/>
                  <a:pt x="151" y="144"/>
                </a:cubicBezTo>
                <a:cubicBezTo>
                  <a:pt x="151" y="144"/>
                  <a:pt x="171" y="178"/>
                  <a:pt x="183" y="179"/>
                </a:cubicBezTo>
                <a:cubicBezTo>
                  <a:pt x="183" y="179"/>
                  <a:pt x="171" y="181"/>
                  <a:pt x="169" y="187"/>
                </a:cubicBezTo>
                <a:cubicBezTo>
                  <a:pt x="182" y="200"/>
                  <a:pt x="182" y="200"/>
                  <a:pt x="182" y="200"/>
                </a:cubicBezTo>
                <a:cubicBezTo>
                  <a:pt x="182" y="200"/>
                  <a:pt x="172" y="217"/>
                  <a:pt x="173" y="227"/>
                </a:cubicBezTo>
                <a:cubicBezTo>
                  <a:pt x="173" y="227"/>
                  <a:pt x="179" y="340"/>
                  <a:pt x="167" y="368"/>
                </a:cubicBezTo>
                <a:cubicBezTo>
                  <a:pt x="191" y="391"/>
                  <a:pt x="191" y="391"/>
                  <a:pt x="191" y="391"/>
                </a:cubicBezTo>
                <a:cubicBezTo>
                  <a:pt x="208" y="369"/>
                  <a:pt x="208" y="369"/>
                  <a:pt x="208" y="369"/>
                </a:cubicBezTo>
                <a:cubicBezTo>
                  <a:pt x="208" y="369"/>
                  <a:pt x="219" y="253"/>
                  <a:pt x="190" y="210"/>
                </a:cubicBezTo>
                <a:cubicBezTo>
                  <a:pt x="190" y="210"/>
                  <a:pt x="188" y="188"/>
                  <a:pt x="196" y="184"/>
                </a:cubicBezTo>
                <a:cubicBezTo>
                  <a:pt x="196" y="184"/>
                  <a:pt x="191" y="178"/>
                  <a:pt x="185" y="179"/>
                </a:cubicBezTo>
                <a:cubicBezTo>
                  <a:pt x="185" y="179"/>
                  <a:pt x="204" y="166"/>
                  <a:pt x="205" y="156"/>
                </a:cubicBezTo>
                <a:cubicBezTo>
                  <a:pt x="208" y="152"/>
                  <a:pt x="208" y="152"/>
                  <a:pt x="208" y="152"/>
                </a:cubicBezTo>
                <a:cubicBezTo>
                  <a:pt x="208" y="152"/>
                  <a:pt x="212" y="186"/>
                  <a:pt x="211" y="203"/>
                </a:cubicBezTo>
                <a:cubicBezTo>
                  <a:pt x="211" y="203"/>
                  <a:pt x="212" y="281"/>
                  <a:pt x="213" y="289"/>
                </a:cubicBezTo>
                <a:cubicBezTo>
                  <a:pt x="215" y="297"/>
                  <a:pt x="219" y="334"/>
                  <a:pt x="219" y="341"/>
                </a:cubicBezTo>
                <a:cubicBezTo>
                  <a:pt x="219" y="348"/>
                  <a:pt x="222" y="373"/>
                  <a:pt x="220" y="380"/>
                </a:cubicBezTo>
                <a:close/>
                <a:moveTo>
                  <a:pt x="345" y="94"/>
                </a:moveTo>
                <a:cubicBezTo>
                  <a:pt x="342" y="78"/>
                  <a:pt x="342" y="78"/>
                  <a:pt x="342" y="78"/>
                </a:cubicBezTo>
                <a:cubicBezTo>
                  <a:pt x="341" y="72"/>
                  <a:pt x="344" y="67"/>
                  <a:pt x="350" y="65"/>
                </a:cubicBezTo>
                <a:cubicBezTo>
                  <a:pt x="420" y="49"/>
                  <a:pt x="420" y="49"/>
                  <a:pt x="420" y="49"/>
                </a:cubicBezTo>
                <a:cubicBezTo>
                  <a:pt x="426" y="48"/>
                  <a:pt x="432" y="51"/>
                  <a:pt x="433" y="57"/>
                </a:cubicBezTo>
                <a:cubicBezTo>
                  <a:pt x="436" y="73"/>
                  <a:pt x="436" y="73"/>
                  <a:pt x="436" y="73"/>
                </a:cubicBezTo>
                <a:cubicBezTo>
                  <a:pt x="438" y="78"/>
                  <a:pt x="434" y="84"/>
                  <a:pt x="429" y="85"/>
                </a:cubicBezTo>
                <a:cubicBezTo>
                  <a:pt x="358" y="102"/>
                  <a:pt x="358" y="102"/>
                  <a:pt x="358" y="102"/>
                </a:cubicBezTo>
                <a:cubicBezTo>
                  <a:pt x="352" y="103"/>
                  <a:pt x="347" y="99"/>
                  <a:pt x="345" y="94"/>
                </a:cubicBezTo>
                <a:close/>
                <a:moveTo>
                  <a:pt x="442" y="299"/>
                </a:moveTo>
                <a:cubicBezTo>
                  <a:pt x="430" y="302"/>
                  <a:pt x="417" y="294"/>
                  <a:pt x="414" y="281"/>
                </a:cubicBezTo>
                <a:cubicBezTo>
                  <a:pt x="411" y="268"/>
                  <a:pt x="419" y="256"/>
                  <a:pt x="432" y="253"/>
                </a:cubicBezTo>
                <a:cubicBezTo>
                  <a:pt x="444" y="250"/>
                  <a:pt x="457" y="258"/>
                  <a:pt x="460" y="270"/>
                </a:cubicBezTo>
                <a:cubicBezTo>
                  <a:pt x="463" y="283"/>
                  <a:pt x="455" y="296"/>
                  <a:pt x="442" y="2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accent1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文本框 90"/>
          <p:cNvSpPr txBox="1"/>
          <p:nvPr/>
        </p:nvSpPr>
        <p:spPr>
          <a:xfrm>
            <a:off x="1253518" y="415124"/>
            <a:ext cx="2857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spc="300" dirty="0" smtClean="0">
                <a:solidFill>
                  <a:srgbClr val="0C7CBB"/>
                </a:solidFill>
                <a:latin typeface="微软雅黑" pitchFamily="34" charset="-122"/>
                <a:ea typeface="微软雅黑" pitchFamily="34" charset="-122"/>
              </a:rPr>
              <a:t>点击添加标题</a:t>
            </a:r>
            <a:endParaRPr lang="zh-CN" altLang="en-US" sz="3200" spc="300" dirty="0">
              <a:solidFill>
                <a:srgbClr val="0C7CBB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22" name="直接连接符 121"/>
          <p:cNvCxnSpPr/>
          <p:nvPr/>
        </p:nvCxnSpPr>
        <p:spPr>
          <a:xfrm>
            <a:off x="1253519" y="985674"/>
            <a:ext cx="2710568" cy="0"/>
          </a:xfrm>
          <a:prstGeom prst="line">
            <a:avLst/>
          </a:prstGeom>
          <a:ln>
            <a:solidFill>
              <a:srgbClr val="0C7C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3" name="组合 122"/>
          <p:cNvGrpSpPr/>
          <p:nvPr/>
        </p:nvGrpSpPr>
        <p:grpSpPr>
          <a:xfrm>
            <a:off x="830114" y="557492"/>
            <a:ext cx="423404" cy="300038"/>
            <a:chOff x="671088" y="566155"/>
            <a:chExt cx="832395" cy="477498"/>
          </a:xfrm>
          <a:solidFill>
            <a:srgbClr val="0C7CBB"/>
          </a:solidFill>
        </p:grpSpPr>
        <p:sp>
          <p:nvSpPr>
            <p:cNvPr id="127" name="燕尾形 126"/>
            <p:cNvSpPr/>
            <p:nvPr/>
          </p:nvSpPr>
          <p:spPr>
            <a:xfrm>
              <a:off x="1025985" y="566155"/>
              <a:ext cx="477498" cy="47749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8" name="燕尾形 127"/>
            <p:cNvSpPr/>
            <p:nvPr/>
          </p:nvSpPr>
          <p:spPr>
            <a:xfrm>
              <a:off x="671088" y="566155"/>
              <a:ext cx="477498" cy="47749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44" name="文本框 143"/>
          <p:cNvSpPr txBox="1"/>
          <p:nvPr/>
        </p:nvSpPr>
        <p:spPr>
          <a:xfrm>
            <a:off x="10847734" y="6092748"/>
            <a:ext cx="1198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spc="300" dirty="0" smtClean="0">
                <a:solidFill>
                  <a:srgbClr val="0A6BA7"/>
                </a:solidFill>
                <a:latin typeface="时尚中黑简体" pitchFamily="2" charset="-122"/>
                <a:ea typeface="时尚中黑简体" pitchFamily="2" charset="-122"/>
              </a:rPr>
              <a:t>LOGO</a:t>
            </a:r>
            <a:endParaRPr lang="zh-CN" altLang="en-US" sz="2400" spc="300" dirty="0">
              <a:solidFill>
                <a:srgbClr val="0A6BA7"/>
              </a:solidFill>
              <a:latin typeface="时尚中黑简体" pitchFamily="2" charset="-122"/>
              <a:ea typeface="时尚中黑简体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144409" y="3437713"/>
            <a:ext cx="1348038" cy="605227"/>
          </a:xfrm>
          <a:prstGeom prst="rect">
            <a:avLst/>
          </a:prstGeom>
          <a:solidFill>
            <a:srgbClr val="018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880719" y="4013858"/>
            <a:ext cx="1348038" cy="605227"/>
          </a:xfrm>
          <a:prstGeom prst="rect">
            <a:avLst/>
          </a:prstGeom>
          <a:solidFill>
            <a:srgbClr val="018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616865" y="4580950"/>
            <a:ext cx="1348038" cy="605227"/>
          </a:xfrm>
          <a:prstGeom prst="rect">
            <a:avLst/>
          </a:prstGeom>
          <a:solidFill>
            <a:srgbClr val="018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350177" y="5153563"/>
            <a:ext cx="1348038" cy="605227"/>
          </a:xfrm>
          <a:prstGeom prst="rect">
            <a:avLst/>
          </a:prstGeom>
          <a:solidFill>
            <a:srgbClr val="018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716"/>
          <p:cNvSpPr>
            <a:spLocks noChangeAspect="1" noEditPoints="1"/>
          </p:cNvSpPr>
          <p:nvPr/>
        </p:nvSpPr>
        <p:spPr bwMode="auto">
          <a:xfrm>
            <a:off x="2302084" y="2798029"/>
            <a:ext cx="1301835" cy="1620000"/>
          </a:xfrm>
          <a:custGeom>
            <a:avLst/>
            <a:gdLst>
              <a:gd name="T0" fmla="*/ 553 w 585"/>
              <a:gd name="T1" fmla="*/ 656 h 726"/>
              <a:gd name="T2" fmla="*/ 516 w 585"/>
              <a:gd name="T3" fmla="*/ 629 h 726"/>
              <a:gd name="T4" fmla="*/ 532 w 585"/>
              <a:gd name="T5" fmla="*/ 478 h 726"/>
              <a:gd name="T6" fmla="*/ 541 w 585"/>
              <a:gd name="T7" fmla="*/ 430 h 726"/>
              <a:gd name="T8" fmla="*/ 374 w 585"/>
              <a:gd name="T9" fmla="*/ 339 h 726"/>
              <a:gd name="T10" fmla="*/ 400 w 585"/>
              <a:gd name="T11" fmla="*/ 271 h 726"/>
              <a:gd name="T12" fmla="*/ 471 w 585"/>
              <a:gd name="T13" fmla="*/ 246 h 726"/>
              <a:gd name="T14" fmla="*/ 515 w 585"/>
              <a:gd name="T15" fmla="*/ 201 h 726"/>
              <a:gd name="T16" fmla="*/ 527 w 585"/>
              <a:gd name="T17" fmla="*/ 168 h 726"/>
              <a:gd name="T18" fmla="*/ 512 w 585"/>
              <a:gd name="T19" fmla="*/ 140 h 726"/>
              <a:gd name="T20" fmla="*/ 486 w 585"/>
              <a:gd name="T21" fmla="*/ 181 h 726"/>
              <a:gd name="T22" fmla="*/ 451 w 585"/>
              <a:gd name="T23" fmla="*/ 221 h 726"/>
              <a:gd name="T24" fmla="*/ 431 w 585"/>
              <a:gd name="T25" fmla="*/ 225 h 726"/>
              <a:gd name="T26" fmla="*/ 410 w 585"/>
              <a:gd name="T27" fmla="*/ 130 h 726"/>
              <a:gd name="T28" fmla="*/ 420 w 585"/>
              <a:gd name="T29" fmla="*/ 112 h 726"/>
              <a:gd name="T30" fmla="*/ 458 w 585"/>
              <a:gd name="T31" fmla="*/ 90 h 726"/>
              <a:gd name="T32" fmla="*/ 466 w 585"/>
              <a:gd name="T33" fmla="*/ 64 h 726"/>
              <a:gd name="T34" fmla="*/ 428 w 585"/>
              <a:gd name="T35" fmla="*/ 5 h 726"/>
              <a:gd name="T36" fmla="*/ 370 w 585"/>
              <a:gd name="T37" fmla="*/ 66 h 726"/>
              <a:gd name="T38" fmla="*/ 363 w 585"/>
              <a:gd name="T39" fmla="*/ 85 h 726"/>
              <a:gd name="T40" fmla="*/ 357 w 585"/>
              <a:gd name="T41" fmla="*/ 84 h 726"/>
              <a:gd name="T42" fmla="*/ 339 w 585"/>
              <a:gd name="T43" fmla="*/ 94 h 726"/>
              <a:gd name="T44" fmla="*/ 247 w 585"/>
              <a:gd name="T45" fmla="*/ 94 h 726"/>
              <a:gd name="T46" fmla="*/ 232 w 585"/>
              <a:gd name="T47" fmla="*/ 118 h 726"/>
              <a:gd name="T48" fmla="*/ 249 w 585"/>
              <a:gd name="T49" fmla="*/ 165 h 726"/>
              <a:gd name="T50" fmla="*/ 273 w 585"/>
              <a:gd name="T51" fmla="*/ 207 h 726"/>
              <a:gd name="T52" fmla="*/ 302 w 585"/>
              <a:gd name="T53" fmla="*/ 235 h 726"/>
              <a:gd name="T54" fmla="*/ 297 w 585"/>
              <a:gd name="T55" fmla="*/ 286 h 726"/>
              <a:gd name="T56" fmla="*/ 267 w 585"/>
              <a:gd name="T57" fmla="*/ 323 h 726"/>
              <a:gd name="T58" fmla="*/ 247 w 585"/>
              <a:gd name="T59" fmla="*/ 410 h 726"/>
              <a:gd name="T60" fmla="*/ 216 w 585"/>
              <a:gd name="T61" fmla="*/ 500 h 726"/>
              <a:gd name="T62" fmla="*/ 210 w 585"/>
              <a:gd name="T63" fmla="*/ 524 h 726"/>
              <a:gd name="T64" fmla="*/ 71 w 585"/>
              <a:gd name="T65" fmla="*/ 595 h 726"/>
              <a:gd name="T66" fmla="*/ 23 w 585"/>
              <a:gd name="T67" fmla="*/ 616 h 726"/>
              <a:gd name="T68" fmla="*/ 4 w 585"/>
              <a:gd name="T69" fmla="*/ 641 h 726"/>
              <a:gd name="T70" fmla="*/ 5 w 585"/>
              <a:gd name="T71" fmla="*/ 681 h 726"/>
              <a:gd name="T72" fmla="*/ 24 w 585"/>
              <a:gd name="T73" fmla="*/ 717 h 726"/>
              <a:gd name="T74" fmla="*/ 39 w 585"/>
              <a:gd name="T75" fmla="*/ 701 h 726"/>
              <a:gd name="T76" fmla="*/ 51 w 585"/>
              <a:gd name="T77" fmla="*/ 652 h 726"/>
              <a:gd name="T78" fmla="*/ 200 w 585"/>
              <a:gd name="T79" fmla="*/ 585 h 726"/>
              <a:gd name="T80" fmla="*/ 265 w 585"/>
              <a:gd name="T81" fmla="*/ 533 h 726"/>
              <a:gd name="T82" fmla="*/ 335 w 585"/>
              <a:gd name="T83" fmla="*/ 418 h 726"/>
              <a:gd name="T84" fmla="*/ 438 w 585"/>
              <a:gd name="T85" fmla="*/ 454 h 726"/>
              <a:gd name="T86" fmla="*/ 478 w 585"/>
              <a:gd name="T87" fmla="*/ 468 h 726"/>
              <a:gd name="T88" fmla="*/ 471 w 585"/>
              <a:gd name="T89" fmla="*/ 601 h 726"/>
              <a:gd name="T90" fmla="*/ 463 w 585"/>
              <a:gd name="T91" fmla="*/ 649 h 726"/>
              <a:gd name="T92" fmla="*/ 519 w 585"/>
              <a:gd name="T93" fmla="*/ 681 h 726"/>
              <a:gd name="T94" fmla="*/ 569 w 585"/>
              <a:gd name="T95" fmla="*/ 677 h 726"/>
              <a:gd name="T96" fmla="*/ 577 w 585"/>
              <a:gd name="T97" fmla="*/ 661 h 726"/>
              <a:gd name="T98" fmla="*/ 553 w 585"/>
              <a:gd name="T99" fmla="*/ 656 h 726"/>
              <a:gd name="T100" fmla="*/ 303 w 585"/>
              <a:gd name="T101" fmla="*/ 197 h 726"/>
              <a:gd name="T102" fmla="*/ 291 w 585"/>
              <a:gd name="T103" fmla="*/ 185 h 726"/>
              <a:gd name="T104" fmla="*/ 280 w 585"/>
              <a:gd name="T105" fmla="*/ 129 h 726"/>
              <a:gd name="T106" fmla="*/ 310 w 585"/>
              <a:gd name="T107" fmla="*/ 141 h 726"/>
              <a:gd name="T108" fmla="*/ 303 w 585"/>
              <a:gd name="T109" fmla="*/ 197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85" h="726">
                <a:moveTo>
                  <a:pt x="553" y="656"/>
                </a:moveTo>
                <a:cubicBezTo>
                  <a:pt x="547" y="660"/>
                  <a:pt x="531" y="652"/>
                  <a:pt x="516" y="629"/>
                </a:cubicBezTo>
                <a:cubicBezTo>
                  <a:pt x="502" y="607"/>
                  <a:pt x="527" y="496"/>
                  <a:pt x="532" y="478"/>
                </a:cubicBezTo>
                <a:cubicBezTo>
                  <a:pt x="537" y="459"/>
                  <a:pt x="541" y="430"/>
                  <a:pt x="541" y="430"/>
                </a:cubicBezTo>
                <a:cubicBezTo>
                  <a:pt x="529" y="394"/>
                  <a:pt x="374" y="339"/>
                  <a:pt x="374" y="339"/>
                </a:cubicBezTo>
                <a:cubicBezTo>
                  <a:pt x="387" y="325"/>
                  <a:pt x="400" y="271"/>
                  <a:pt x="400" y="271"/>
                </a:cubicBezTo>
                <a:cubicBezTo>
                  <a:pt x="403" y="321"/>
                  <a:pt x="458" y="262"/>
                  <a:pt x="471" y="246"/>
                </a:cubicBezTo>
                <a:cubicBezTo>
                  <a:pt x="484" y="230"/>
                  <a:pt x="515" y="201"/>
                  <a:pt x="515" y="201"/>
                </a:cubicBezTo>
                <a:cubicBezTo>
                  <a:pt x="528" y="194"/>
                  <a:pt x="527" y="188"/>
                  <a:pt x="527" y="168"/>
                </a:cubicBezTo>
                <a:cubicBezTo>
                  <a:pt x="527" y="148"/>
                  <a:pt x="512" y="140"/>
                  <a:pt x="512" y="140"/>
                </a:cubicBezTo>
                <a:cubicBezTo>
                  <a:pt x="487" y="145"/>
                  <a:pt x="486" y="169"/>
                  <a:pt x="486" y="181"/>
                </a:cubicBezTo>
                <a:cubicBezTo>
                  <a:pt x="486" y="193"/>
                  <a:pt x="451" y="221"/>
                  <a:pt x="451" y="221"/>
                </a:cubicBezTo>
                <a:cubicBezTo>
                  <a:pt x="446" y="221"/>
                  <a:pt x="431" y="225"/>
                  <a:pt x="431" y="225"/>
                </a:cubicBezTo>
                <a:cubicBezTo>
                  <a:pt x="432" y="202"/>
                  <a:pt x="410" y="130"/>
                  <a:pt x="410" y="130"/>
                </a:cubicBezTo>
                <a:cubicBezTo>
                  <a:pt x="410" y="117"/>
                  <a:pt x="420" y="112"/>
                  <a:pt x="420" y="112"/>
                </a:cubicBezTo>
                <a:cubicBezTo>
                  <a:pt x="448" y="125"/>
                  <a:pt x="458" y="90"/>
                  <a:pt x="458" y="90"/>
                </a:cubicBezTo>
                <a:cubicBezTo>
                  <a:pt x="471" y="89"/>
                  <a:pt x="466" y="64"/>
                  <a:pt x="466" y="64"/>
                </a:cubicBezTo>
                <a:cubicBezTo>
                  <a:pt x="478" y="20"/>
                  <a:pt x="428" y="5"/>
                  <a:pt x="428" y="5"/>
                </a:cubicBezTo>
                <a:cubicBezTo>
                  <a:pt x="365" y="0"/>
                  <a:pt x="370" y="66"/>
                  <a:pt x="370" y="66"/>
                </a:cubicBezTo>
                <a:cubicBezTo>
                  <a:pt x="373" y="76"/>
                  <a:pt x="370" y="92"/>
                  <a:pt x="363" y="85"/>
                </a:cubicBezTo>
                <a:cubicBezTo>
                  <a:pt x="362" y="83"/>
                  <a:pt x="359" y="83"/>
                  <a:pt x="357" y="84"/>
                </a:cubicBezTo>
                <a:cubicBezTo>
                  <a:pt x="349" y="85"/>
                  <a:pt x="339" y="94"/>
                  <a:pt x="339" y="94"/>
                </a:cubicBezTo>
                <a:cubicBezTo>
                  <a:pt x="322" y="89"/>
                  <a:pt x="247" y="94"/>
                  <a:pt x="247" y="94"/>
                </a:cubicBezTo>
                <a:cubicBezTo>
                  <a:pt x="214" y="96"/>
                  <a:pt x="232" y="118"/>
                  <a:pt x="232" y="118"/>
                </a:cubicBezTo>
                <a:cubicBezTo>
                  <a:pt x="228" y="130"/>
                  <a:pt x="249" y="165"/>
                  <a:pt x="249" y="165"/>
                </a:cubicBezTo>
                <a:cubicBezTo>
                  <a:pt x="257" y="172"/>
                  <a:pt x="273" y="207"/>
                  <a:pt x="273" y="207"/>
                </a:cubicBezTo>
                <a:cubicBezTo>
                  <a:pt x="277" y="234"/>
                  <a:pt x="302" y="235"/>
                  <a:pt x="302" y="235"/>
                </a:cubicBezTo>
                <a:cubicBezTo>
                  <a:pt x="302" y="235"/>
                  <a:pt x="299" y="274"/>
                  <a:pt x="297" y="286"/>
                </a:cubicBezTo>
                <a:cubicBezTo>
                  <a:pt x="294" y="298"/>
                  <a:pt x="267" y="323"/>
                  <a:pt x="267" y="323"/>
                </a:cubicBezTo>
                <a:cubicBezTo>
                  <a:pt x="233" y="360"/>
                  <a:pt x="247" y="410"/>
                  <a:pt x="247" y="410"/>
                </a:cubicBezTo>
                <a:cubicBezTo>
                  <a:pt x="234" y="424"/>
                  <a:pt x="217" y="495"/>
                  <a:pt x="216" y="500"/>
                </a:cubicBezTo>
                <a:cubicBezTo>
                  <a:pt x="214" y="505"/>
                  <a:pt x="210" y="524"/>
                  <a:pt x="210" y="524"/>
                </a:cubicBezTo>
                <a:cubicBezTo>
                  <a:pt x="160" y="528"/>
                  <a:pt x="93" y="579"/>
                  <a:pt x="71" y="595"/>
                </a:cubicBezTo>
                <a:cubicBezTo>
                  <a:pt x="48" y="611"/>
                  <a:pt x="23" y="616"/>
                  <a:pt x="23" y="616"/>
                </a:cubicBezTo>
                <a:cubicBezTo>
                  <a:pt x="0" y="612"/>
                  <a:pt x="0" y="632"/>
                  <a:pt x="4" y="641"/>
                </a:cubicBezTo>
                <a:cubicBezTo>
                  <a:pt x="8" y="650"/>
                  <a:pt x="5" y="681"/>
                  <a:pt x="5" y="681"/>
                </a:cubicBezTo>
                <a:cubicBezTo>
                  <a:pt x="0" y="706"/>
                  <a:pt x="24" y="717"/>
                  <a:pt x="24" y="717"/>
                </a:cubicBezTo>
                <a:cubicBezTo>
                  <a:pt x="40" y="726"/>
                  <a:pt x="41" y="713"/>
                  <a:pt x="39" y="701"/>
                </a:cubicBezTo>
                <a:cubicBezTo>
                  <a:pt x="36" y="689"/>
                  <a:pt x="51" y="652"/>
                  <a:pt x="51" y="652"/>
                </a:cubicBezTo>
                <a:cubicBezTo>
                  <a:pt x="57" y="633"/>
                  <a:pt x="200" y="585"/>
                  <a:pt x="200" y="585"/>
                </a:cubicBezTo>
                <a:cubicBezTo>
                  <a:pt x="247" y="577"/>
                  <a:pt x="265" y="533"/>
                  <a:pt x="265" y="533"/>
                </a:cubicBezTo>
                <a:cubicBezTo>
                  <a:pt x="283" y="516"/>
                  <a:pt x="335" y="418"/>
                  <a:pt x="335" y="418"/>
                </a:cubicBezTo>
                <a:cubicBezTo>
                  <a:pt x="349" y="444"/>
                  <a:pt x="418" y="451"/>
                  <a:pt x="438" y="454"/>
                </a:cubicBezTo>
                <a:cubicBezTo>
                  <a:pt x="458" y="456"/>
                  <a:pt x="478" y="468"/>
                  <a:pt x="478" y="468"/>
                </a:cubicBezTo>
                <a:cubicBezTo>
                  <a:pt x="467" y="485"/>
                  <a:pt x="472" y="583"/>
                  <a:pt x="471" y="601"/>
                </a:cubicBezTo>
                <a:cubicBezTo>
                  <a:pt x="470" y="620"/>
                  <a:pt x="463" y="649"/>
                  <a:pt x="463" y="649"/>
                </a:cubicBezTo>
                <a:cubicBezTo>
                  <a:pt x="451" y="690"/>
                  <a:pt x="495" y="677"/>
                  <a:pt x="519" y="681"/>
                </a:cubicBezTo>
                <a:cubicBezTo>
                  <a:pt x="543" y="685"/>
                  <a:pt x="569" y="677"/>
                  <a:pt x="569" y="677"/>
                </a:cubicBezTo>
                <a:cubicBezTo>
                  <a:pt x="569" y="677"/>
                  <a:pt x="569" y="677"/>
                  <a:pt x="577" y="661"/>
                </a:cubicBezTo>
                <a:cubicBezTo>
                  <a:pt x="585" y="645"/>
                  <a:pt x="560" y="652"/>
                  <a:pt x="553" y="656"/>
                </a:cubicBezTo>
                <a:close/>
                <a:moveTo>
                  <a:pt x="303" y="197"/>
                </a:moveTo>
                <a:cubicBezTo>
                  <a:pt x="303" y="197"/>
                  <a:pt x="298" y="188"/>
                  <a:pt x="291" y="185"/>
                </a:cubicBezTo>
                <a:cubicBezTo>
                  <a:pt x="283" y="182"/>
                  <a:pt x="273" y="140"/>
                  <a:pt x="280" y="129"/>
                </a:cubicBezTo>
                <a:cubicBezTo>
                  <a:pt x="280" y="129"/>
                  <a:pt x="300" y="143"/>
                  <a:pt x="310" y="141"/>
                </a:cubicBezTo>
                <a:cubicBezTo>
                  <a:pt x="310" y="141"/>
                  <a:pt x="300" y="189"/>
                  <a:pt x="303" y="197"/>
                </a:cubicBezTo>
                <a:close/>
              </a:path>
            </a:pathLst>
          </a:custGeom>
          <a:solidFill>
            <a:srgbClr val="38384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711"/>
          <p:cNvSpPr>
            <a:spLocks noChangeAspect="1" noEditPoints="1"/>
          </p:cNvSpPr>
          <p:nvPr/>
        </p:nvSpPr>
        <p:spPr bwMode="auto">
          <a:xfrm>
            <a:off x="4589442" y="2262542"/>
            <a:ext cx="1266547" cy="1620000"/>
          </a:xfrm>
          <a:custGeom>
            <a:avLst/>
            <a:gdLst>
              <a:gd name="T0" fmla="*/ 558 w 582"/>
              <a:gd name="T1" fmla="*/ 703 h 742"/>
              <a:gd name="T2" fmla="*/ 505 w 582"/>
              <a:gd name="T3" fmla="*/ 678 h 742"/>
              <a:gd name="T4" fmla="*/ 486 w 582"/>
              <a:gd name="T5" fmla="*/ 524 h 742"/>
              <a:gd name="T6" fmla="*/ 490 w 582"/>
              <a:gd name="T7" fmla="*/ 484 h 742"/>
              <a:gd name="T8" fmla="*/ 348 w 582"/>
              <a:gd name="T9" fmla="*/ 355 h 742"/>
              <a:gd name="T10" fmla="*/ 365 w 582"/>
              <a:gd name="T11" fmla="*/ 298 h 742"/>
              <a:gd name="T12" fmla="*/ 446 w 582"/>
              <a:gd name="T13" fmla="*/ 271 h 742"/>
              <a:gd name="T14" fmla="*/ 483 w 582"/>
              <a:gd name="T15" fmla="*/ 260 h 742"/>
              <a:gd name="T16" fmla="*/ 485 w 582"/>
              <a:gd name="T17" fmla="*/ 222 h 742"/>
              <a:gd name="T18" fmla="*/ 438 w 582"/>
              <a:gd name="T19" fmla="*/ 244 h 742"/>
              <a:gd name="T20" fmla="*/ 382 w 582"/>
              <a:gd name="T21" fmla="*/ 247 h 742"/>
              <a:gd name="T22" fmla="*/ 390 w 582"/>
              <a:gd name="T23" fmla="*/ 146 h 742"/>
              <a:gd name="T24" fmla="*/ 406 w 582"/>
              <a:gd name="T25" fmla="*/ 125 h 742"/>
              <a:gd name="T26" fmla="*/ 445 w 582"/>
              <a:gd name="T27" fmla="*/ 107 h 742"/>
              <a:gd name="T28" fmla="*/ 459 w 582"/>
              <a:gd name="T29" fmla="*/ 81 h 742"/>
              <a:gd name="T30" fmla="*/ 423 w 582"/>
              <a:gd name="T31" fmla="*/ 8 h 742"/>
              <a:gd name="T32" fmla="*/ 372 w 582"/>
              <a:gd name="T33" fmla="*/ 77 h 742"/>
              <a:gd name="T34" fmla="*/ 349 w 582"/>
              <a:gd name="T35" fmla="*/ 102 h 742"/>
              <a:gd name="T36" fmla="*/ 317 w 582"/>
              <a:gd name="T37" fmla="*/ 122 h 742"/>
              <a:gd name="T38" fmla="*/ 300 w 582"/>
              <a:gd name="T39" fmla="*/ 129 h 742"/>
              <a:gd name="T40" fmla="*/ 213 w 582"/>
              <a:gd name="T41" fmla="*/ 177 h 742"/>
              <a:gd name="T42" fmla="*/ 262 w 582"/>
              <a:gd name="T43" fmla="*/ 246 h 742"/>
              <a:gd name="T44" fmla="*/ 275 w 582"/>
              <a:gd name="T45" fmla="*/ 275 h 742"/>
              <a:gd name="T46" fmla="*/ 245 w 582"/>
              <a:gd name="T47" fmla="*/ 335 h 742"/>
              <a:gd name="T48" fmla="*/ 242 w 582"/>
              <a:gd name="T49" fmla="*/ 415 h 742"/>
              <a:gd name="T50" fmla="*/ 240 w 582"/>
              <a:gd name="T51" fmla="*/ 534 h 742"/>
              <a:gd name="T52" fmla="*/ 227 w 582"/>
              <a:gd name="T53" fmla="*/ 542 h 742"/>
              <a:gd name="T54" fmla="*/ 111 w 582"/>
              <a:gd name="T55" fmla="*/ 522 h 742"/>
              <a:gd name="T56" fmla="*/ 63 w 582"/>
              <a:gd name="T57" fmla="*/ 506 h 742"/>
              <a:gd name="T58" fmla="*/ 28 w 582"/>
              <a:gd name="T59" fmla="*/ 512 h 742"/>
              <a:gd name="T60" fmla="*/ 11 w 582"/>
              <a:gd name="T61" fmla="*/ 541 h 742"/>
              <a:gd name="T62" fmla="*/ 0 w 582"/>
              <a:gd name="T63" fmla="*/ 593 h 742"/>
              <a:gd name="T64" fmla="*/ 20 w 582"/>
              <a:gd name="T65" fmla="*/ 594 h 742"/>
              <a:gd name="T66" fmla="*/ 54 w 582"/>
              <a:gd name="T67" fmla="*/ 570 h 742"/>
              <a:gd name="T68" fmla="*/ 113 w 582"/>
              <a:gd name="T69" fmla="*/ 566 h 742"/>
              <a:gd name="T70" fmla="*/ 246 w 582"/>
              <a:gd name="T71" fmla="*/ 606 h 742"/>
              <a:gd name="T72" fmla="*/ 293 w 582"/>
              <a:gd name="T73" fmla="*/ 552 h 742"/>
              <a:gd name="T74" fmla="*/ 325 w 582"/>
              <a:gd name="T75" fmla="*/ 449 h 742"/>
              <a:gd name="T76" fmla="*/ 435 w 582"/>
              <a:gd name="T77" fmla="*/ 518 h 742"/>
              <a:gd name="T78" fmla="*/ 455 w 582"/>
              <a:gd name="T79" fmla="*/ 646 h 742"/>
              <a:gd name="T80" fmla="*/ 462 w 582"/>
              <a:gd name="T81" fmla="*/ 711 h 742"/>
              <a:gd name="T82" fmla="*/ 505 w 582"/>
              <a:gd name="T83" fmla="*/ 730 h 742"/>
              <a:gd name="T84" fmla="*/ 560 w 582"/>
              <a:gd name="T85" fmla="*/ 723 h 742"/>
              <a:gd name="T86" fmla="*/ 575 w 582"/>
              <a:gd name="T87" fmla="*/ 710 h 742"/>
              <a:gd name="T88" fmla="*/ 558 w 582"/>
              <a:gd name="T89" fmla="*/ 703 h 742"/>
              <a:gd name="T90" fmla="*/ 288 w 582"/>
              <a:gd name="T91" fmla="*/ 191 h 742"/>
              <a:gd name="T92" fmla="*/ 281 w 582"/>
              <a:gd name="T93" fmla="*/ 227 h 742"/>
              <a:gd name="T94" fmla="*/ 270 w 582"/>
              <a:gd name="T95" fmla="*/ 193 h 742"/>
              <a:gd name="T96" fmla="*/ 288 w 582"/>
              <a:gd name="T97" fmla="*/ 191 h 7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82" h="742">
                <a:moveTo>
                  <a:pt x="558" y="703"/>
                </a:moveTo>
                <a:cubicBezTo>
                  <a:pt x="544" y="707"/>
                  <a:pt x="523" y="702"/>
                  <a:pt x="505" y="678"/>
                </a:cubicBezTo>
                <a:cubicBezTo>
                  <a:pt x="486" y="654"/>
                  <a:pt x="486" y="524"/>
                  <a:pt x="486" y="524"/>
                </a:cubicBezTo>
                <a:cubicBezTo>
                  <a:pt x="490" y="508"/>
                  <a:pt x="490" y="484"/>
                  <a:pt x="490" y="484"/>
                </a:cubicBezTo>
                <a:cubicBezTo>
                  <a:pt x="479" y="447"/>
                  <a:pt x="348" y="355"/>
                  <a:pt x="348" y="355"/>
                </a:cubicBezTo>
                <a:cubicBezTo>
                  <a:pt x="358" y="339"/>
                  <a:pt x="365" y="298"/>
                  <a:pt x="365" y="298"/>
                </a:cubicBezTo>
                <a:cubicBezTo>
                  <a:pt x="382" y="303"/>
                  <a:pt x="437" y="274"/>
                  <a:pt x="446" y="271"/>
                </a:cubicBezTo>
                <a:cubicBezTo>
                  <a:pt x="455" y="268"/>
                  <a:pt x="483" y="260"/>
                  <a:pt x="483" y="260"/>
                </a:cubicBezTo>
                <a:cubicBezTo>
                  <a:pt x="499" y="252"/>
                  <a:pt x="485" y="222"/>
                  <a:pt x="485" y="222"/>
                </a:cubicBezTo>
                <a:cubicBezTo>
                  <a:pt x="447" y="211"/>
                  <a:pt x="438" y="244"/>
                  <a:pt x="438" y="244"/>
                </a:cubicBezTo>
                <a:cubicBezTo>
                  <a:pt x="417" y="256"/>
                  <a:pt x="382" y="247"/>
                  <a:pt x="382" y="247"/>
                </a:cubicBezTo>
                <a:cubicBezTo>
                  <a:pt x="407" y="199"/>
                  <a:pt x="390" y="146"/>
                  <a:pt x="390" y="146"/>
                </a:cubicBezTo>
                <a:cubicBezTo>
                  <a:pt x="387" y="131"/>
                  <a:pt x="406" y="125"/>
                  <a:pt x="406" y="125"/>
                </a:cubicBezTo>
                <a:cubicBezTo>
                  <a:pt x="431" y="138"/>
                  <a:pt x="445" y="107"/>
                  <a:pt x="445" y="107"/>
                </a:cubicBezTo>
                <a:cubicBezTo>
                  <a:pt x="461" y="115"/>
                  <a:pt x="459" y="81"/>
                  <a:pt x="459" y="81"/>
                </a:cubicBezTo>
                <a:cubicBezTo>
                  <a:pt x="487" y="22"/>
                  <a:pt x="423" y="8"/>
                  <a:pt x="423" y="8"/>
                </a:cubicBezTo>
                <a:cubicBezTo>
                  <a:pt x="364" y="0"/>
                  <a:pt x="372" y="77"/>
                  <a:pt x="372" y="77"/>
                </a:cubicBezTo>
                <a:cubicBezTo>
                  <a:pt x="365" y="93"/>
                  <a:pt x="349" y="102"/>
                  <a:pt x="349" y="102"/>
                </a:cubicBezTo>
                <a:cubicBezTo>
                  <a:pt x="330" y="102"/>
                  <a:pt x="318" y="117"/>
                  <a:pt x="317" y="122"/>
                </a:cubicBezTo>
                <a:cubicBezTo>
                  <a:pt x="316" y="127"/>
                  <a:pt x="300" y="129"/>
                  <a:pt x="300" y="129"/>
                </a:cubicBezTo>
                <a:cubicBezTo>
                  <a:pt x="236" y="133"/>
                  <a:pt x="213" y="177"/>
                  <a:pt x="213" y="177"/>
                </a:cubicBezTo>
                <a:cubicBezTo>
                  <a:pt x="212" y="190"/>
                  <a:pt x="254" y="236"/>
                  <a:pt x="262" y="246"/>
                </a:cubicBezTo>
                <a:cubicBezTo>
                  <a:pt x="267" y="251"/>
                  <a:pt x="272" y="265"/>
                  <a:pt x="275" y="275"/>
                </a:cubicBezTo>
                <a:cubicBezTo>
                  <a:pt x="266" y="304"/>
                  <a:pt x="245" y="335"/>
                  <a:pt x="245" y="335"/>
                </a:cubicBezTo>
                <a:cubicBezTo>
                  <a:pt x="213" y="363"/>
                  <a:pt x="242" y="415"/>
                  <a:pt x="242" y="415"/>
                </a:cubicBezTo>
                <a:cubicBezTo>
                  <a:pt x="221" y="447"/>
                  <a:pt x="240" y="534"/>
                  <a:pt x="240" y="534"/>
                </a:cubicBezTo>
                <a:cubicBezTo>
                  <a:pt x="245" y="549"/>
                  <a:pt x="227" y="542"/>
                  <a:pt x="227" y="542"/>
                </a:cubicBezTo>
                <a:cubicBezTo>
                  <a:pt x="201" y="518"/>
                  <a:pt x="135" y="522"/>
                  <a:pt x="111" y="522"/>
                </a:cubicBezTo>
                <a:cubicBezTo>
                  <a:pt x="87" y="522"/>
                  <a:pt x="83" y="525"/>
                  <a:pt x="63" y="506"/>
                </a:cubicBezTo>
                <a:cubicBezTo>
                  <a:pt x="43" y="488"/>
                  <a:pt x="32" y="503"/>
                  <a:pt x="28" y="512"/>
                </a:cubicBezTo>
                <a:cubicBezTo>
                  <a:pt x="24" y="521"/>
                  <a:pt x="22" y="530"/>
                  <a:pt x="11" y="541"/>
                </a:cubicBezTo>
                <a:cubicBezTo>
                  <a:pt x="0" y="552"/>
                  <a:pt x="0" y="573"/>
                  <a:pt x="0" y="593"/>
                </a:cubicBezTo>
                <a:cubicBezTo>
                  <a:pt x="0" y="613"/>
                  <a:pt x="20" y="608"/>
                  <a:pt x="20" y="594"/>
                </a:cubicBezTo>
                <a:cubicBezTo>
                  <a:pt x="20" y="581"/>
                  <a:pt x="31" y="581"/>
                  <a:pt x="54" y="570"/>
                </a:cubicBezTo>
                <a:cubicBezTo>
                  <a:pt x="76" y="560"/>
                  <a:pt x="113" y="566"/>
                  <a:pt x="113" y="566"/>
                </a:cubicBezTo>
                <a:cubicBezTo>
                  <a:pt x="113" y="566"/>
                  <a:pt x="220" y="604"/>
                  <a:pt x="246" y="606"/>
                </a:cubicBezTo>
                <a:cubicBezTo>
                  <a:pt x="273" y="609"/>
                  <a:pt x="293" y="552"/>
                  <a:pt x="293" y="552"/>
                </a:cubicBezTo>
                <a:cubicBezTo>
                  <a:pt x="309" y="514"/>
                  <a:pt x="325" y="449"/>
                  <a:pt x="325" y="449"/>
                </a:cubicBezTo>
                <a:cubicBezTo>
                  <a:pt x="341" y="464"/>
                  <a:pt x="435" y="518"/>
                  <a:pt x="435" y="518"/>
                </a:cubicBezTo>
                <a:cubicBezTo>
                  <a:pt x="421" y="542"/>
                  <a:pt x="451" y="629"/>
                  <a:pt x="455" y="646"/>
                </a:cubicBezTo>
                <a:cubicBezTo>
                  <a:pt x="459" y="663"/>
                  <a:pt x="462" y="711"/>
                  <a:pt x="462" y="711"/>
                </a:cubicBezTo>
                <a:cubicBezTo>
                  <a:pt x="459" y="742"/>
                  <a:pt x="497" y="735"/>
                  <a:pt x="505" y="730"/>
                </a:cubicBezTo>
                <a:cubicBezTo>
                  <a:pt x="513" y="725"/>
                  <a:pt x="551" y="723"/>
                  <a:pt x="560" y="723"/>
                </a:cubicBezTo>
                <a:cubicBezTo>
                  <a:pt x="570" y="723"/>
                  <a:pt x="575" y="710"/>
                  <a:pt x="575" y="710"/>
                </a:cubicBezTo>
                <a:cubicBezTo>
                  <a:pt x="582" y="705"/>
                  <a:pt x="571" y="699"/>
                  <a:pt x="558" y="703"/>
                </a:cubicBezTo>
                <a:close/>
                <a:moveTo>
                  <a:pt x="288" y="191"/>
                </a:moveTo>
                <a:cubicBezTo>
                  <a:pt x="288" y="191"/>
                  <a:pt x="283" y="206"/>
                  <a:pt x="281" y="227"/>
                </a:cubicBezTo>
                <a:cubicBezTo>
                  <a:pt x="277" y="215"/>
                  <a:pt x="275" y="201"/>
                  <a:pt x="270" y="193"/>
                </a:cubicBezTo>
                <a:cubicBezTo>
                  <a:pt x="264" y="181"/>
                  <a:pt x="288" y="191"/>
                  <a:pt x="288" y="191"/>
                </a:cubicBezTo>
                <a:close/>
              </a:path>
            </a:pathLst>
          </a:custGeom>
          <a:solidFill>
            <a:srgbClr val="38384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714"/>
          <p:cNvSpPr>
            <a:spLocks noChangeAspect="1" noEditPoints="1"/>
          </p:cNvSpPr>
          <p:nvPr/>
        </p:nvSpPr>
        <p:spPr bwMode="auto">
          <a:xfrm>
            <a:off x="7084430" y="1671335"/>
            <a:ext cx="815995" cy="1620000"/>
          </a:xfrm>
          <a:custGeom>
            <a:avLst/>
            <a:gdLst>
              <a:gd name="T0" fmla="*/ 345 w 403"/>
              <a:gd name="T1" fmla="*/ 335 h 798"/>
              <a:gd name="T2" fmla="*/ 370 w 403"/>
              <a:gd name="T3" fmla="*/ 334 h 798"/>
              <a:gd name="T4" fmla="*/ 399 w 403"/>
              <a:gd name="T5" fmla="*/ 317 h 798"/>
              <a:gd name="T6" fmla="*/ 401 w 403"/>
              <a:gd name="T7" fmla="*/ 287 h 798"/>
              <a:gd name="T8" fmla="*/ 370 w 403"/>
              <a:gd name="T9" fmla="*/ 277 h 798"/>
              <a:gd name="T10" fmla="*/ 353 w 403"/>
              <a:gd name="T11" fmla="*/ 299 h 798"/>
              <a:gd name="T12" fmla="*/ 285 w 403"/>
              <a:gd name="T13" fmla="*/ 283 h 798"/>
              <a:gd name="T14" fmla="*/ 287 w 403"/>
              <a:gd name="T15" fmla="*/ 246 h 798"/>
              <a:gd name="T16" fmla="*/ 285 w 403"/>
              <a:gd name="T17" fmla="*/ 161 h 798"/>
              <a:gd name="T18" fmla="*/ 293 w 403"/>
              <a:gd name="T19" fmla="*/ 144 h 798"/>
              <a:gd name="T20" fmla="*/ 329 w 403"/>
              <a:gd name="T21" fmla="*/ 121 h 798"/>
              <a:gd name="T22" fmla="*/ 346 w 403"/>
              <a:gd name="T23" fmla="*/ 88 h 798"/>
              <a:gd name="T24" fmla="*/ 325 w 403"/>
              <a:gd name="T25" fmla="*/ 23 h 798"/>
              <a:gd name="T26" fmla="*/ 259 w 403"/>
              <a:gd name="T27" fmla="*/ 85 h 798"/>
              <a:gd name="T28" fmla="*/ 253 w 403"/>
              <a:gd name="T29" fmla="*/ 104 h 798"/>
              <a:gd name="T30" fmla="*/ 192 w 403"/>
              <a:gd name="T31" fmla="*/ 142 h 798"/>
              <a:gd name="T32" fmla="*/ 164 w 403"/>
              <a:gd name="T33" fmla="*/ 157 h 798"/>
              <a:gd name="T34" fmla="*/ 92 w 403"/>
              <a:gd name="T35" fmla="*/ 198 h 798"/>
              <a:gd name="T36" fmla="*/ 91 w 403"/>
              <a:gd name="T37" fmla="*/ 274 h 798"/>
              <a:gd name="T38" fmla="*/ 97 w 403"/>
              <a:gd name="T39" fmla="*/ 345 h 798"/>
              <a:gd name="T40" fmla="*/ 108 w 403"/>
              <a:gd name="T41" fmla="*/ 380 h 798"/>
              <a:gd name="T42" fmla="*/ 124 w 403"/>
              <a:gd name="T43" fmla="*/ 383 h 798"/>
              <a:gd name="T44" fmla="*/ 138 w 403"/>
              <a:gd name="T45" fmla="*/ 385 h 798"/>
              <a:gd name="T46" fmla="*/ 146 w 403"/>
              <a:gd name="T47" fmla="*/ 426 h 798"/>
              <a:gd name="T48" fmla="*/ 148 w 403"/>
              <a:gd name="T49" fmla="*/ 555 h 798"/>
              <a:gd name="T50" fmla="*/ 79 w 403"/>
              <a:gd name="T51" fmla="*/ 666 h 798"/>
              <a:gd name="T52" fmla="*/ 31 w 403"/>
              <a:gd name="T53" fmla="*/ 733 h 798"/>
              <a:gd name="T54" fmla="*/ 43 w 403"/>
              <a:gd name="T55" fmla="*/ 780 h 798"/>
              <a:gd name="T56" fmla="*/ 77 w 403"/>
              <a:gd name="T57" fmla="*/ 788 h 798"/>
              <a:gd name="T58" fmla="*/ 108 w 403"/>
              <a:gd name="T59" fmla="*/ 792 h 798"/>
              <a:gd name="T60" fmla="*/ 130 w 403"/>
              <a:gd name="T61" fmla="*/ 786 h 798"/>
              <a:gd name="T62" fmla="*/ 95 w 403"/>
              <a:gd name="T63" fmla="*/ 772 h 798"/>
              <a:gd name="T64" fmla="*/ 75 w 403"/>
              <a:gd name="T65" fmla="*/ 740 h 798"/>
              <a:gd name="T66" fmla="*/ 168 w 403"/>
              <a:gd name="T67" fmla="*/ 633 h 798"/>
              <a:gd name="T68" fmla="*/ 205 w 403"/>
              <a:gd name="T69" fmla="*/ 657 h 798"/>
              <a:gd name="T70" fmla="*/ 221 w 403"/>
              <a:gd name="T71" fmla="*/ 660 h 798"/>
              <a:gd name="T72" fmla="*/ 216 w 403"/>
              <a:gd name="T73" fmla="*/ 645 h 798"/>
              <a:gd name="T74" fmla="*/ 209 w 403"/>
              <a:gd name="T75" fmla="*/ 591 h 798"/>
              <a:gd name="T76" fmla="*/ 253 w 403"/>
              <a:gd name="T77" fmla="*/ 564 h 798"/>
              <a:gd name="T78" fmla="*/ 377 w 403"/>
              <a:gd name="T79" fmla="*/ 518 h 798"/>
              <a:gd name="T80" fmla="*/ 394 w 403"/>
              <a:gd name="T81" fmla="*/ 483 h 798"/>
              <a:gd name="T82" fmla="*/ 253 w 403"/>
              <a:gd name="T83" fmla="*/ 378 h 798"/>
              <a:gd name="T84" fmla="*/ 262 w 403"/>
              <a:gd name="T85" fmla="*/ 323 h 798"/>
              <a:gd name="T86" fmla="*/ 345 w 403"/>
              <a:gd name="T87" fmla="*/ 335 h 798"/>
              <a:gd name="T88" fmla="*/ 178 w 403"/>
              <a:gd name="T89" fmla="*/ 283 h 798"/>
              <a:gd name="T90" fmla="*/ 168 w 403"/>
              <a:gd name="T91" fmla="*/ 339 h 798"/>
              <a:gd name="T92" fmla="*/ 147 w 403"/>
              <a:gd name="T93" fmla="*/ 363 h 798"/>
              <a:gd name="T94" fmla="*/ 134 w 403"/>
              <a:gd name="T95" fmla="*/ 342 h 798"/>
              <a:gd name="T96" fmla="*/ 126 w 403"/>
              <a:gd name="T97" fmla="*/ 294 h 798"/>
              <a:gd name="T98" fmla="*/ 134 w 403"/>
              <a:gd name="T99" fmla="*/ 218 h 798"/>
              <a:gd name="T100" fmla="*/ 178 w 403"/>
              <a:gd name="T101" fmla="*/ 206 h 798"/>
              <a:gd name="T102" fmla="*/ 178 w 403"/>
              <a:gd name="T103" fmla="*/ 283 h 798"/>
              <a:gd name="T104" fmla="*/ 289 w 403"/>
              <a:gd name="T105" fmla="*/ 486 h 798"/>
              <a:gd name="T106" fmla="*/ 221 w 403"/>
              <a:gd name="T107" fmla="*/ 527 h 798"/>
              <a:gd name="T108" fmla="*/ 225 w 403"/>
              <a:gd name="T109" fmla="*/ 472 h 798"/>
              <a:gd name="T110" fmla="*/ 289 w 403"/>
              <a:gd name="T111" fmla="*/ 486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03" h="798">
                <a:moveTo>
                  <a:pt x="345" y="335"/>
                </a:moveTo>
                <a:cubicBezTo>
                  <a:pt x="357" y="334"/>
                  <a:pt x="355" y="330"/>
                  <a:pt x="370" y="334"/>
                </a:cubicBezTo>
                <a:cubicBezTo>
                  <a:pt x="385" y="338"/>
                  <a:pt x="398" y="326"/>
                  <a:pt x="399" y="317"/>
                </a:cubicBezTo>
                <a:cubicBezTo>
                  <a:pt x="401" y="307"/>
                  <a:pt x="403" y="303"/>
                  <a:pt x="401" y="287"/>
                </a:cubicBezTo>
                <a:cubicBezTo>
                  <a:pt x="398" y="271"/>
                  <a:pt x="370" y="277"/>
                  <a:pt x="370" y="277"/>
                </a:cubicBezTo>
                <a:cubicBezTo>
                  <a:pt x="353" y="278"/>
                  <a:pt x="353" y="299"/>
                  <a:pt x="353" y="299"/>
                </a:cubicBezTo>
                <a:cubicBezTo>
                  <a:pt x="337" y="309"/>
                  <a:pt x="293" y="291"/>
                  <a:pt x="285" y="283"/>
                </a:cubicBezTo>
                <a:cubicBezTo>
                  <a:pt x="277" y="275"/>
                  <a:pt x="281" y="273"/>
                  <a:pt x="287" y="246"/>
                </a:cubicBezTo>
                <a:cubicBezTo>
                  <a:pt x="294" y="220"/>
                  <a:pt x="289" y="181"/>
                  <a:pt x="285" y="161"/>
                </a:cubicBezTo>
                <a:cubicBezTo>
                  <a:pt x="281" y="141"/>
                  <a:pt x="293" y="144"/>
                  <a:pt x="293" y="144"/>
                </a:cubicBezTo>
                <a:cubicBezTo>
                  <a:pt x="317" y="149"/>
                  <a:pt x="329" y="121"/>
                  <a:pt x="329" y="121"/>
                </a:cubicBezTo>
                <a:cubicBezTo>
                  <a:pt x="345" y="125"/>
                  <a:pt x="346" y="88"/>
                  <a:pt x="346" y="88"/>
                </a:cubicBezTo>
                <a:cubicBezTo>
                  <a:pt x="371" y="49"/>
                  <a:pt x="325" y="23"/>
                  <a:pt x="325" y="23"/>
                </a:cubicBezTo>
                <a:cubicBezTo>
                  <a:pt x="242" y="0"/>
                  <a:pt x="259" y="85"/>
                  <a:pt x="259" y="85"/>
                </a:cubicBezTo>
                <a:cubicBezTo>
                  <a:pt x="261" y="92"/>
                  <a:pt x="253" y="104"/>
                  <a:pt x="253" y="104"/>
                </a:cubicBezTo>
                <a:cubicBezTo>
                  <a:pt x="229" y="101"/>
                  <a:pt x="201" y="136"/>
                  <a:pt x="192" y="142"/>
                </a:cubicBezTo>
                <a:cubicBezTo>
                  <a:pt x="182" y="149"/>
                  <a:pt x="189" y="149"/>
                  <a:pt x="164" y="157"/>
                </a:cubicBezTo>
                <a:cubicBezTo>
                  <a:pt x="138" y="165"/>
                  <a:pt x="92" y="198"/>
                  <a:pt x="92" y="198"/>
                </a:cubicBezTo>
                <a:cubicBezTo>
                  <a:pt x="71" y="213"/>
                  <a:pt x="84" y="257"/>
                  <a:pt x="91" y="274"/>
                </a:cubicBezTo>
                <a:cubicBezTo>
                  <a:pt x="97" y="291"/>
                  <a:pt x="97" y="345"/>
                  <a:pt x="97" y="345"/>
                </a:cubicBezTo>
                <a:cubicBezTo>
                  <a:pt x="87" y="359"/>
                  <a:pt x="108" y="380"/>
                  <a:pt x="108" y="380"/>
                </a:cubicBezTo>
                <a:cubicBezTo>
                  <a:pt x="108" y="380"/>
                  <a:pt x="116" y="380"/>
                  <a:pt x="124" y="383"/>
                </a:cubicBezTo>
                <a:cubicBezTo>
                  <a:pt x="128" y="385"/>
                  <a:pt x="133" y="386"/>
                  <a:pt x="138" y="385"/>
                </a:cubicBezTo>
                <a:cubicBezTo>
                  <a:pt x="133" y="410"/>
                  <a:pt x="146" y="426"/>
                  <a:pt x="146" y="426"/>
                </a:cubicBezTo>
                <a:cubicBezTo>
                  <a:pt x="136" y="440"/>
                  <a:pt x="148" y="555"/>
                  <a:pt x="148" y="555"/>
                </a:cubicBezTo>
                <a:cubicBezTo>
                  <a:pt x="130" y="563"/>
                  <a:pt x="89" y="644"/>
                  <a:pt x="79" y="666"/>
                </a:cubicBezTo>
                <a:cubicBezTo>
                  <a:pt x="68" y="689"/>
                  <a:pt x="31" y="733"/>
                  <a:pt x="31" y="733"/>
                </a:cubicBezTo>
                <a:cubicBezTo>
                  <a:pt x="0" y="762"/>
                  <a:pt x="31" y="777"/>
                  <a:pt x="43" y="780"/>
                </a:cubicBezTo>
                <a:cubicBezTo>
                  <a:pt x="55" y="782"/>
                  <a:pt x="67" y="782"/>
                  <a:pt x="77" y="788"/>
                </a:cubicBezTo>
                <a:cubicBezTo>
                  <a:pt x="88" y="793"/>
                  <a:pt x="96" y="790"/>
                  <a:pt x="108" y="792"/>
                </a:cubicBezTo>
                <a:cubicBezTo>
                  <a:pt x="120" y="793"/>
                  <a:pt x="122" y="798"/>
                  <a:pt x="130" y="786"/>
                </a:cubicBezTo>
                <a:cubicBezTo>
                  <a:pt x="138" y="774"/>
                  <a:pt x="107" y="776"/>
                  <a:pt x="95" y="772"/>
                </a:cubicBezTo>
                <a:cubicBezTo>
                  <a:pt x="83" y="768"/>
                  <a:pt x="75" y="740"/>
                  <a:pt x="75" y="740"/>
                </a:cubicBezTo>
                <a:cubicBezTo>
                  <a:pt x="63" y="718"/>
                  <a:pt x="168" y="633"/>
                  <a:pt x="168" y="633"/>
                </a:cubicBezTo>
                <a:cubicBezTo>
                  <a:pt x="172" y="659"/>
                  <a:pt x="194" y="656"/>
                  <a:pt x="205" y="657"/>
                </a:cubicBezTo>
                <a:cubicBezTo>
                  <a:pt x="216" y="659"/>
                  <a:pt x="205" y="657"/>
                  <a:pt x="221" y="660"/>
                </a:cubicBezTo>
                <a:cubicBezTo>
                  <a:pt x="237" y="663"/>
                  <a:pt x="228" y="656"/>
                  <a:pt x="216" y="645"/>
                </a:cubicBezTo>
                <a:cubicBezTo>
                  <a:pt x="204" y="635"/>
                  <a:pt x="204" y="601"/>
                  <a:pt x="209" y="591"/>
                </a:cubicBezTo>
                <a:cubicBezTo>
                  <a:pt x="214" y="580"/>
                  <a:pt x="201" y="579"/>
                  <a:pt x="253" y="564"/>
                </a:cubicBezTo>
                <a:cubicBezTo>
                  <a:pt x="305" y="549"/>
                  <a:pt x="377" y="518"/>
                  <a:pt x="377" y="518"/>
                </a:cubicBezTo>
                <a:cubicBezTo>
                  <a:pt x="395" y="515"/>
                  <a:pt x="394" y="483"/>
                  <a:pt x="394" y="483"/>
                </a:cubicBezTo>
                <a:cubicBezTo>
                  <a:pt x="386" y="443"/>
                  <a:pt x="253" y="378"/>
                  <a:pt x="253" y="378"/>
                </a:cubicBezTo>
                <a:cubicBezTo>
                  <a:pt x="265" y="370"/>
                  <a:pt x="262" y="323"/>
                  <a:pt x="262" y="323"/>
                </a:cubicBezTo>
                <a:cubicBezTo>
                  <a:pt x="270" y="337"/>
                  <a:pt x="333" y="337"/>
                  <a:pt x="345" y="335"/>
                </a:cubicBezTo>
                <a:close/>
                <a:moveTo>
                  <a:pt x="178" y="283"/>
                </a:moveTo>
                <a:cubicBezTo>
                  <a:pt x="178" y="301"/>
                  <a:pt x="168" y="339"/>
                  <a:pt x="168" y="339"/>
                </a:cubicBezTo>
                <a:cubicBezTo>
                  <a:pt x="159" y="347"/>
                  <a:pt x="152" y="355"/>
                  <a:pt x="147" y="363"/>
                </a:cubicBezTo>
                <a:cubicBezTo>
                  <a:pt x="145" y="356"/>
                  <a:pt x="140" y="348"/>
                  <a:pt x="134" y="342"/>
                </a:cubicBezTo>
                <a:cubicBezTo>
                  <a:pt x="125" y="331"/>
                  <a:pt x="128" y="317"/>
                  <a:pt x="126" y="294"/>
                </a:cubicBezTo>
                <a:cubicBezTo>
                  <a:pt x="125" y="271"/>
                  <a:pt x="134" y="218"/>
                  <a:pt x="134" y="218"/>
                </a:cubicBezTo>
                <a:cubicBezTo>
                  <a:pt x="145" y="216"/>
                  <a:pt x="178" y="206"/>
                  <a:pt x="178" y="206"/>
                </a:cubicBezTo>
                <a:cubicBezTo>
                  <a:pt x="170" y="214"/>
                  <a:pt x="178" y="266"/>
                  <a:pt x="178" y="283"/>
                </a:cubicBezTo>
                <a:close/>
                <a:moveTo>
                  <a:pt x="289" y="486"/>
                </a:moveTo>
                <a:cubicBezTo>
                  <a:pt x="271" y="486"/>
                  <a:pt x="221" y="527"/>
                  <a:pt x="221" y="527"/>
                </a:cubicBezTo>
                <a:cubicBezTo>
                  <a:pt x="228" y="515"/>
                  <a:pt x="225" y="472"/>
                  <a:pt x="225" y="472"/>
                </a:cubicBezTo>
                <a:cubicBezTo>
                  <a:pt x="234" y="484"/>
                  <a:pt x="289" y="486"/>
                  <a:pt x="289" y="486"/>
                </a:cubicBezTo>
                <a:close/>
              </a:path>
            </a:pathLst>
          </a:custGeom>
          <a:solidFill>
            <a:srgbClr val="38384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715"/>
          <p:cNvSpPr>
            <a:spLocks noChangeAspect="1"/>
          </p:cNvSpPr>
          <p:nvPr/>
        </p:nvSpPr>
        <p:spPr bwMode="auto">
          <a:xfrm>
            <a:off x="9220030" y="1144383"/>
            <a:ext cx="1084223" cy="1620000"/>
          </a:xfrm>
          <a:custGeom>
            <a:avLst/>
            <a:gdLst>
              <a:gd name="T0" fmla="*/ 309 w 507"/>
              <a:gd name="T1" fmla="*/ 447 h 755"/>
              <a:gd name="T2" fmla="*/ 235 w 507"/>
              <a:gd name="T3" fmla="*/ 537 h 755"/>
              <a:gd name="T4" fmla="*/ 196 w 507"/>
              <a:gd name="T5" fmla="*/ 576 h 755"/>
              <a:gd name="T6" fmla="*/ 104 w 507"/>
              <a:gd name="T7" fmla="*/ 638 h 755"/>
              <a:gd name="T8" fmla="*/ 60 w 507"/>
              <a:gd name="T9" fmla="*/ 683 h 755"/>
              <a:gd name="T10" fmla="*/ 62 w 507"/>
              <a:gd name="T11" fmla="*/ 735 h 755"/>
              <a:gd name="T12" fmla="*/ 59 w 507"/>
              <a:gd name="T13" fmla="*/ 753 h 755"/>
              <a:gd name="T14" fmla="*/ 26 w 507"/>
              <a:gd name="T15" fmla="*/ 713 h 755"/>
              <a:gd name="T16" fmla="*/ 15 w 507"/>
              <a:gd name="T17" fmla="*/ 679 h 755"/>
              <a:gd name="T18" fmla="*/ 24 w 507"/>
              <a:gd name="T19" fmla="*/ 649 h 755"/>
              <a:gd name="T20" fmla="*/ 92 w 507"/>
              <a:gd name="T21" fmla="*/ 592 h 755"/>
              <a:gd name="T22" fmla="*/ 167 w 507"/>
              <a:gd name="T23" fmla="*/ 529 h 755"/>
              <a:gd name="T24" fmla="*/ 188 w 507"/>
              <a:gd name="T25" fmla="*/ 505 h 755"/>
              <a:gd name="T26" fmla="*/ 233 w 507"/>
              <a:gd name="T27" fmla="*/ 411 h 755"/>
              <a:gd name="T28" fmla="*/ 269 w 507"/>
              <a:gd name="T29" fmla="*/ 315 h 755"/>
              <a:gd name="T30" fmla="*/ 273 w 507"/>
              <a:gd name="T31" fmla="*/ 274 h 755"/>
              <a:gd name="T32" fmla="*/ 267 w 507"/>
              <a:gd name="T33" fmla="*/ 157 h 755"/>
              <a:gd name="T34" fmla="*/ 215 w 507"/>
              <a:gd name="T35" fmla="*/ 142 h 755"/>
              <a:gd name="T36" fmla="*/ 200 w 507"/>
              <a:gd name="T37" fmla="*/ 256 h 755"/>
              <a:gd name="T38" fmla="*/ 212 w 507"/>
              <a:gd name="T39" fmla="*/ 283 h 755"/>
              <a:gd name="T40" fmla="*/ 208 w 507"/>
              <a:gd name="T41" fmla="*/ 304 h 755"/>
              <a:gd name="T42" fmla="*/ 169 w 507"/>
              <a:gd name="T43" fmla="*/ 288 h 755"/>
              <a:gd name="T44" fmla="*/ 163 w 507"/>
              <a:gd name="T45" fmla="*/ 256 h 755"/>
              <a:gd name="T46" fmla="*/ 180 w 507"/>
              <a:gd name="T47" fmla="*/ 105 h 755"/>
              <a:gd name="T48" fmla="*/ 211 w 507"/>
              <a:gd name="T49" fmla="*/ 105 h 755"/>
              <a:gd name="T50" fmla="*/ 320 w 507"/>
              <a:gd name="T51" fmla="*/ 103 h 755"/>
              <a:gd name="T52" fmla="*/ 341 w 507"/>
              <a:gd name="T53" fmla="*/ 85 h 755"/>
              <a:gd name="T54" fmla="*/ 397 w 507"/>
              <a:gd name="T55" fmla="*/ 10 h 755"/>
              <a:gd name="T56" fmla="*/ 433 w 507"/>
              <a:gd name="T57" fmla="*/ 81 h 755"/>
              <a:gd name="T58" fmla="*/ 410 w 507"/>
              <a:gd name="T59" fmla="*/ 117 h 755"/>
              <a:gd name="T60" fmla="*/ 378 w 507"/>
              <a:gd name="T61" fmla="*/ 137 h 755"/>
              <a:gd name="T62" fmla="*/ 389 w 507"/>
              <a:gd name="T63" fmla="*/ 181 h 755"/>
              <a:gd name="T64" fmla="*/ 397 w 507"/>
              <a:gd name="T65" fmla="*/ 235 h 755"/>
              <a:gd name="T66" fmla="*/ 430 w 507"/>
              <a:gd name="T67" fmla="*/ 211 h 755"/>
              <a:gd name="T68" fmla="*/ 435 w 507"/>
              <a:gd name="T69" fmla="*/ 191 h 755"/>
              <a:gd name="T70" fmla="*/ 434 w 507"/>
              <a:gd name="T71" fmla="*/ 165 h 755"/>
              <a:gd name="T72" fmla="*/ 454 w 507"/>
              <a:gd name="T73" fmla="*/ 153 h 755"/>
              <a:gd name="T74" fmla="*/ 481 w 507"/>
              <a:gd name="T75" fmla="*/ 189 h 755"/>
              <a:gd name="T76" fmla="*/ 462 w 507"/>
              <a:gd name="T77" fmla="*/ 217 h 755"/>
              <a:gd name="T78" fmla="*/ 432 w 507"/>
              <a:gd name="T79" fmla="*/ 260 h 755"/>
              <a:gd name="T80" fmla="*/ 372 w 507"/>
              <a:gd name="T81" fmla="*/ 287 h 755"/>
              <a:gd name="T82" fmla="*/ 364 w 507"/>
              <a:gd name="T83" fmla="*/ 286 h 755"/>
              <a:gd name="T84" fmla="*/ 357 w 507"/>
              <a:gd name="T85" fmla="*/ 352 h 755"/>
              <a:gd name="T86" fmla="*/ 507 w 507"/>
              <a:gd name="T87" fmla="*/ 448 h 755"/>
              <a:gd name="T88" fmla="*/ 497 w 507"/>
              <a:gd name="T89" fmla="*/ 488 h 755"/>
              <a:gd name="T90" fmla="*/ 442 w 507"/>
              <a:gd name="T91" fmla="*/ 633 h 755"/>
              <a:gd name="T92" fmla="*/ 477 w 507"/>
              <a:gd name="T93" fmla="*/ 670 h 755"/>
              <a:gd name="T94" fmla="*/ 498 w 507"/>
              <a:gd name="T95" fmla="*/ 683 h 755"/>
              <a:gd name="T96" fmla="*/ 483 w 507"/>
              <a:gd name="T97" fmla="*/ 689 h 755"/>
              <a:gd name="T98" fmla="*/ 451 w 507"/>
              <a:gd name="T99" fmla="*/ 694 h 755"/>
              <a:gd name="T100" fmla="*/ 405 w 507"/>
              <a:gd name="T101" fmla="*/ 673 h 755"/>
              <a:gd name="T102" fmla="*/ 389 w 507"/>
              <a:gd name="T103" fmla="*/ 640 h 755"/>
              <a:gd name="T104" fmla="*/ 410 w 507"/>
              <a:gd name="T105" fmla="*/ 584 h 755"/>
              <a:gd name="T106" fmla="*/ 446 w 507"/>
              <a:gd name="T107" fmla="*/ 469 h 755"/>
              <a:gd name="T108" fmla="*/ 309 w 507"/>
              <a:gd name="T109" fmla="*/ 447 h 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07" h="755">
                <a:moveTo>
                  <a:pt x="309" y="447"/>
                </a:moveTo>
                <a:cubicBezTo>
                  <a:pt x="309" y="447"/>
                  <a:pt x="249" y="526"/>
                  <a:pt x="235" y="537"/>
                </a:cubicBezTo>
                <a:cubicBezTo>
                  <a:pt x="220" y="548"/>
                  <a:pt x="208" y="572"/>
                  <a:pt x="196" y="576"/>
                </a:cubicBezTo>
                <a:cubicBezTo>
                  <a:pt x="184" y="580"/>
                  <a:pt x="124" y="625"/>
                  <a:pt x="104" y="638"/>
                </a:cubicBezTo>
                <a:cubicBezTo>
                  <a:pt x="84" y="652"/>
                  <a:pt x="62" y="669"/>
                  <a:pt x="60" y="683"/>
                </a:cubicBezTo>
                <a:cubicBezTo>
                  <a:pt x="59" y="698"/>
                  <a:pt x="52" y="726"/>
                  <a:pt x="62" y="735"/>
                </a:cubicBezTo>
                <a:cubicBezTo>
                  <a:pt x="71" y="745"/>
                  <a:pt x="74" y="755"/>
                  <a:pt x="59" y="753"/>
                </a:cubicBezTo>
                <a:cubicBezTo>
                  <a:pt x="44" y="750"/>
                  <a:pt x="26" y="734"/>
                  <a:pt x="26" y="713"/>
                </a:cubicBezTo>
                <a:cubicBezTo>
                  <a:pt x="26" y="691"/>
                  <a:pt x="20" y="685"/>
                  <a:pt x="15" y="679"/>
                </a:cubicBezTo>
                <a:cubicBezTo>
                  <a:pt x="10" y="674"/>
                  <a:pt x="0" y="656"/>
                  <a:pt x="24" y="649"/>
                </a:cubicBezTo>
                <a:cubicBezTo>
                  <a:pt x="24" y="649"/>
                  <a:pt x="75" y="621"/>
                  <a:pt x="92" y="592"/>
                </a:cubicBezTo>
                <a:cubicBezTo>
                  <a:pt x="110" y="562"/>
                  <a:pt x="148" y="538"/>
                  <a:pt x="167" y="529"/>
                </a:cubicBezTo>
                <a:cubicBezTo>
                  <a:pt x="167" y="529"/>
                  <a:pt x="183" y="526"/>
                  <a:pt x="188" y="505"/>
                </a:cubicBezTo>
                <a:cubicBezTo>
                  <a:pt x="193" y="484"/>
                  <a:pt x="223" y="419"/>
                  <a:pt x="233" y="411"/>
                </a:cubicBezTo>
                <a:cubicBezTo>
                  <a:pt x="233" y="411"/>
                  <a:pt x="227" y="331"/>
                  <a:pt x="269" y="315"/>
                </a:cubicBezTo>
                <a:cubicBezTo>
                  <a:pt x="269" y="315"/>
                  <a:pt x="281" y="286"/>
                  <a:pt x="273" y="274"/>
                </a:cubicBezTo>
                <a:cubicBezTo>
                  <a:pt x="265" y="262"/>
                  <a:pt x="263" y="169"/>
                  <a:pt x="267" y="157"/>
                </a:cubicBezTo>
                <a:cubicBezTo>
                  <a:pt x="267" y="157"/>
                  <a:pt x="231" y="150"/>
                  <a:pt x="215" y="142"/>
                </a:cubicBezTo>
                <a:cubicBezTo>
                  <a:pt x="199" y="134"/>
                  <a:pt x="188" y="239"/>
                  <a:pt x="200" y="256"/>
                </a:cubicBezTo>
                <a:cubicBezTo>
                  <a:pt x="200" y="256"/>
                  <a:pt x="215" y="267"/>
                  <a:pt x="212" y="283"/>
                </a:cubicBezTo>
                <a:cubicBezTo>
                  <a:pt x="209" y="299"/>
                  <a:pt x="208" y="304"/>
                  <a:pt x="208" y="304"/>
                </a:cubicBezTo>
                <a:cubicBezTo>
                  <a:pt x="208" y="304"/>
                  <a:pt x="180" y="310"/>
                  <a:pt x="169" y="288"/>
                </a:cubicBezTo>
                <a:cubicBezTo>
                  <a:pt x="159" y="267"/>
                  <a:pt x="163" y="256"/>
                  <a:pt x="163" y="256"/>
                </a:cubicBezTo>
                <a:cubicBezTo>
                  <a:pt x="161" y="251"/>
                  <a:pt x="142" y="111"/>
                  <a:pt x="180" y="105"/>
                </a:cubicBezTo>
                <a:cubicBezTo>
                  <a:pt x="180" y="105"/>
                  <a:pt x="200" y="106"/>
                  <a:pt x="211" y="105"/>
                </a:cubicBezTo>
                <a:cubicBezTo>
                  <a:pt x="221" y="103"/>
                  <a:pt x="297" y="90"/>
                  <a:pt x="320" y="103"/>
                </a:cubicBezTo>
                <a:cubicBezTo>
                  <a:pt x="320" y="103"/>
                  <a:pt x="337" y="95"/>
                  <a:pt x="341" y="85"/>
                </a:cubicBezTo>
                <a:cubicBezTo>
                  <a:pt x="341" y="85"/>
                  <a:pt x="329" y="0"/>
                  <a:pt x="397" y="10"/>
                </a:cubicBezTo>
                <a:cubicBezTo>
                  <a:pt x="397" y="10"/>
                  <a:pt x="457" y="29"/>
                  <a:pt x="433" y="81"/>
                </a:cubicBezTo>
                <a:cubicBezTo>
                  <a:pt x="433" y="81"/>
                  <a:pt x="428" y="126"/>
                  <a:pt x="410" y="117"/>
                </a:cubicBezTo>
                <a:cubicBezTo>
                  <a:pt x="410" y="117"/>
                  <a:pt x="396" y="147"/>
                  <a:pt x="378" y="137"/>
                </a:cubicBezTo>
                <a:cubicBezTo>
                  <a:pt x="378" y="137"/>
                  <a:pt x="390" y="162"/>
                  <a:pt x="389" y="181"/>
                </a:cubicBezTo>
                <a:cubicBezTo>
                  <a:pt x="388" y="199"/>
                  <a:pt x="400" y="219"/>
                  <a:pt x="397" y="235"/>
                </a:cubicBezTo>
                <a:cubicBezTo>
                  <a:pt x="397" y="235"/>
                  <a:pt x="422" y="221"/>
                  <a:pt x="430" y="211"/>
                </a:cubicBezTo>
                <a:cubicBezTo>
                  <a:pt x="438" y="202"/>
                  <a:pt x="438" y="197"/>
                  <a:pt x="435" y="191"/>
                </a:cubicBezTo>
                <a:cubicBezTo>
                  <a:pt x="433" y="186"/>
                  <a:pt x="424" y="174"/>
                  <a:pt x="434" y="165"/>
                </a:cubicBezTo>
                <a:cubicBezTo>
                  <a:pt x="445" y="155"/>
                  <a:pt x="454" y="153"/>
                  <a:pt x="454" y="153"/>
                </a:cubicBezTo>
                <a:cubicBezTo>
                  <a:pt x="454" y="153"/>
                  <a:pt x="486" y="165"/>
                  <a:pt x="481" y="189"/>
                </a:cubicBezTo>
                <a:cubicBezTo>
                  <a:pt x="481" y="189"/>
                  <a:pt x="473" y="210"/>
                  <a:pt x="462" y="217"/>
                </a:cubicBezTo>
                <a:cubicBezTo>
                  <a:pt x="451" y="223"/>
                  <a:pt x="442" y="246"/>
                  <a:pt x="432" y="260"/>
                </a:cubicBezTo>
                <a:cubicBezTo>
                  <a:pt x="421" y="275"/>
                  <a:pt x="384" y="303"/>
                  <a:pt x="372" y="287"/>
                </a:cubicBezTo>
                <a:cubicBezTo>
                  <a:pt x="364" y="286"/>
                  <a:pt x="364" y="286"/>
                  <a:pt x="364" y="286"/>
                </a:cubicBezTo>
                <a:cubicBezTo>
                  <a:pt x="364" y="286"/>
                  <a:pt x="362" y="339"/>
                  <a:pt x="357" y="352"/>
                </a:cubicBezTo>
                <a:cubicBezTo>
                  <a:pt x="357" y="352"/>
                  <a:pt x="505" y="416"/>
                  <a:pt x="507" y="448"/>
                </a:cubicBezTo>
                <a:cubicBezTo>
                  <a:pt x="507" y="448"/>
                  <a:pt x="507" y="472"/>
                  <a:pt x="497" y="488"/>
                </a:cubicBezTo>
                <a:cubicBezTo>
                  <a:pt x="497" y="488"/>
                  <a:pt x="432" y="606"/>
                  <a:pt x="442" y="633"/>
                </a:cubicBezTo>
                <a:cubicBezTo>
                  <a:pt x="442" y="633"/>
                  <a:pt x="463" y="666"/>
                  <a:pt x="477" y="670"/>
                </a:cubicBezTo>
                <a:cubicBezTo>
                  <a:pt x="490" y="674"/>
                  <a:pt x="507" y="678"/>
                  <a:pt x="498" y="683"/>
                </a:cubicBezTo>
                <a:cubicBezTo>
                  <a:pt x="489" y="689"/>
                  <a:pt x="491" y="686"/>
                  <a:pt x="483" y="689"/>
                </a:cubicBezTo>
                <a:cubicBezTo>
                  <a:pt x="475" y="691"/>
                  <a:pt x="463" y="698"/>
                  <a:pt x="451" y="694"/>
                </a:cubicBezTo>
                <a:cubicBezTo>
                  <a:pt x="439" y="690"/>
                  <a:pt x="416" y="674"/>
                  <a:pt x="405" y="673"/>
                </a:cubicBezTo>
                <a:cubicBezTo>
                  <a:pt x="394" y="671"/>
                  <a:pt x="364" y="665"/>
                  <a:pt x="389" y="640"/>
                </a:cubicBezTo>
                <a:cubicBezTo>
                  <a:pt x="389" y="640"/>
                  <a:pt x="406" y="601"/>
                  <a:pt x="410" y="584"/>
                </a:cubicBezTo>
                <a:cubicBezTo>
                  <a:pt x="414" y="566"/>
                  <a:pt x="418" y="485"/>
                  <a:pt x="446" y="469"/>
                </a:cubicBezTo>
                <a:cubicBezTo>
                  <a:pt x="446" y="469"/>
                  <a:pt x="329" y="461"/>
                  <a:pt x="309" y="447"/>
                </a:cubicBezTo>
                <a:close/>
              </a:path>
            </a:pathLst>
          </a:custGeom>
          <a:solidFill>
            <a:srgbClr val="38384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L 形 15"/>
          <p:cNvSpPr/>
          <p:nvPr/>
        </p:nvSpPr>
        <p:spPr>
          <a:xfrm rot="5400000">
            <a:off x="2335912" y="4038071"/>
            <a:ext cx="1234179" cy="2053647"/>
          </a:xfrm>
          <a:prstGeom prst="corner">
            <a:avLst>
              <a:gd name="adj1" fmla="val 16120"/>
              <a:gd name="adj2" fmla="val 16110"/>
            </a:avLst>
          </a:prstGeom>
          <a:solidFill>
            <a:srgbClr val="018CCC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等腰三角形 16"/>
          <p:cNvSpPr/>
          <p:nvPr/>
        </p:nvSpPr>
        <p:spPr>
          <a:xfrm>
            <a:off x="3634122" y="3886879"/>
            <a:ext cx="349820" cy="349820"/>
          </a:xfrm>
          <a:prstGeom prst="triangle">
            <a:avLst>
              <a:gd name="adj" fmla="val 100000"/>
            </a:avLst>
          </a:prstGeom>
          <a:solidFill>
            <a:srgbClr val="018CCC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L 形 17"/>
          <p:cNvSpPr/>
          <p:nvPr/>
        </p:nvSpPr>
        <p:spPr>
          <a:xfrm rot="5400000">
            <a:off x="4605626" y="3476429"/>
            <a:ext cx="1234179" cy="2053647"/>
          </a:xfrm>
          <a:prstGeom prst="corner">
            <a:avLst>
              <a:gd name="adj1" fmla="val 16120"/>
              <a:gd name="adj2" fmla="val 16110"/>
            </a:avLst>
          </a:prstGeom>
          <a:solidFill>
            <a:srgbClr val="018CCC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任意多边形 18"/>
          <p:cNvSpPr/>
          <p:nvPr/>
        </p:nvSpPr>
        <p:spPr>
          <a:xfrm>
            <a:off x="4399610" y="4090027"/>
            <a:ext cx="1854044" cy="1625178"/>
          </a:xfrm>
          <a:custGeom>
            <a:avLst/>
            <a:gdLst>
              <a:gd name="connsiteX0" fmla="*/ 0 w 1352443"/>
              <a:gd name="connsiteY0" fmla="*/ 0 h 1185496"/>
              <a:gd name="connsiteX1" fmla="*/ 1352443 w 1352443"/>
              <a:gd name="connsiteY1" fmla="*/ 0 h 1185496"/>
              <a:gd name="connsiteX2" fmla="*/ 1352443 w 1352443"/>
              <a:gd name="connsiteY2" fmla="*/ 1185496 h 1185496"/>
              <a:gd name="connsiteX3" fmla="*/ 0 w 1352443"/>
              <a:gd name="connsiteY3" fmla="*/ 1185496 h 1185496"/>
              <a:gd name="connsiteX4" fmla="*/ 0 w 1352443"/>
              <a:gd name="connsiteY4" fmla="*/ 0 h 1185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2443" h="1185496">
                <a:moveTo>
                  <a:pt x="0" y="0"/>
                </a:moveTo>
                <a:lnTo>
                  <a:pt x="1352443" y="0"/>
                </a:lnTo>
                <a:lnTo>
                  <a:pt x="1352443" y="1185496"/>
                </a:lnTo>
                <a:lnTo>
                  <a:pt x="0" y="118549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0970" tIns="140970" rIns="140970" bIns="140970" numCol="1" spcCol="1270" anchor="t" anchorCtr="0">
            <a:noAutofit/>
          </a:bodyPr>
          <a:lstStyle/>
          <a:p>
            <a:pPr lvl="0" algn="l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700" kern="1200" dirty="0"/>
          </a:p>
        </p:txBody>
      </p:sp>
      <p:sp>
        <p:nvSpPr>
          <p:cNvPr id="20" name="等腰三角形 19"/>
          <p:cNvSpPr/>
          <p:nvPr/>
        </p:nvSpPr>
        <p:spPr>
          <a:xfrm>
            <a:off x="5903836" y="3325237"/>
            <a:ext cx="349820" cy="349820"/>
          </a:xfrm>
          <a:prstGeom prst="triangle">
            <a:avLst>
              <a:gd name="adj" fmla="val 100000"/>
            </a:avLst>
          </a:prstGeom>
          <a:solidFill>
            <a:srgbClr val="018CCC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L 形 20"/>
          <p:cNvSpPr/>
          <p:nvPr/>
        </p:nvSpPr>
        <p:spPr>
          <a:xfrm rot="5400000">
            <a:off x="6875338" y="2914786"/>
            <a:ext cx="1234179" cy="2053647"/>
          </a:xfrm>
          <a:prstGeom prst="corner">
            <a:avLst>
              <a:gd name="adj1" fmla="val 16120"/>
              <a:gd name="adj2" fmla="val 16110"/>
            </a:avLst>
          </a:prstGeom>
          <a:solidFill>
            <a:srgbClr val="018CCC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任意多边形 21"/>
          <p:cNvSpPr/>
          <p:nvPr/>
        </p:nvSpPr>
        <p:spPr>
          <a:xfrm>
            <a:off x="6669323" y="3528385"/>
            <a:ext cx="1854044" cy="1625178"/>
          </a:xfrm>
          <a:custGeom>
            <a:avLst/>
            <a:gdLst>
              <a:gd name="connsiteX0" fmla="*/ 0 w 1352443"/>
              <a:gd name="connsiteY0" fmla="*/ 0 h 1185496"/>
              <a:gd name="connsiteX1" fmla="*/ 1352443 w 1352443"/>
              <a:gd name="connsiteY1" fmla="*/ 0 h 1185496"/>
              <a:gd name="connsiteX2" fmla="*/ 1352443 w 1352443"/>
              <a:gd name="connsiteY2" fmla="*/ 1185496 h 1185496"/>
              <a:gd name="connsiteX3" fmla="*/ 0 w 1352443"/>
              <a:gd name="connsiteY3" fmla="*/ 1185496 h 1185496"/>
              <a:gd name="connsiteX4" fmla="*/ 0 w 1352443"/>
              <a:gd name="connsiteY4" fmla="*/ 0 h 1185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2443" h="1185496">
                <a:moveTo>
                  <a:pt x="0" y="0"/>
                </a:moveTo>
                <a:lnTo>
                  <a:pt x="1352443" y="0"/>
                </a:lnTo>
                <a:lnTo>
                  <a:pt x="1352443" y="1185496"/>
                </a:lnTo>
                <a:lnTo>
                  <a:pt x="0" y="118549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0970" tIns="140970" rIns="140970" bIns="140970" numCol="1" spcCol="1270" anchor="t" anchorCtr="0">
            <a:noAutofit/>
          </a:bodyPr>
          <a:lstStyle/>
          <a:p>
            <a:pPr lvl="0" algn="l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700" kern="1200" dirty="0"/>
          </a:p>
        </p:txBody>
      </p:sp>
      <p:sp>
        <p:nvSpPr>
          <p:cNvPr id="23" name="等腰三角形 22"/>
          <p:cNvSpPr/>
          <p:nvPr/>
        </p:nvSpPr>
        <p:spPr>
          <a:xfrm>
            <a:off x="8173548" y="2763594"/>
            <a:ext cx="349820" cy="349820"/>
          </a:xfrm>
          <a:prstGeom prst="triangle">
            <a:avLst>
              <a:gd name="adj" fmla="val 100000"/>
            </a:avLst>
          </a:prstGeom>
          <a:solidFill>
            <a:srgbClr val="018CCC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L 形 23"/>
          <p:cNvSpPr/>
          <p:nvPr/>
        </p:nvSpPr>
        <p:spPr>
          <a:xfrm rot="5400000">
            <a:off x="9145052" y="2353143"/>
            <a:ext cx="1234179" cy="2053647"/>
          </a:xfrm>
          <a:prstGeom prst="corner">
            <a:avLst>
              <a:gd name="adj1" fmla="val 16120"/>
              <a:gd name="adj2" fmla="val 16110"/>
            </a:avLst>
          </a:prstGeom>
          <a:solidFill>
            <a:srgbClr val="018CCC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任意多边形 24"/>
          <p:cNvSpPr/>
          <p:nvPr/>
        </p:nvSpPr>
        <p:spPr>
          <a:xfrm>
            <a:off x="8939036" y="2966741"/>
            <a:ext cx="1854044" cy="1625178"/>
          </a:xfrm>
          <a:custGeom>
            <a:avLst/>
            <a:gdLst>
              <a:gd name="connsiteX0" fmla="*/ 0 w 1352443"/>
              <a:gd name="connsiteY0" fmla="*/ 0 h 1185496"/>
              <a:gd name="connsiteX1" fmla="*/ 1352443 w 1352443"/>
              <a:gd name="connsiteY1" fmla="*/ 0 h 1185496"/>
              <a:gd name="connsiteX2" fmla="*/ 1352443 w 1352443"/>
              <a:gd name="connsiteY2" fmla="*/ 1185496 h 1185496"/>
              <a:gd name="connsiteX3" fmla="*/ 0 w 1352443"/>
              <a:gd name="connsiteY3" fmla="*/ 1185496 h 1185496"/>
              <a:gd name="connsiteX4" fmla="*/ 0 w 1352443"/>
              <a:gd name="connsiteY4" fmla="*/ 0 h 1185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2443" h="1185496">
                <a:moveTo>
                  <a:pt x="0" y="0"/>
                </a:moveTo>
                <a:lnTo>
                  <a:pt x="1352443" y="0"/>
                </a:lnTo>
                <a:lnTo>
                  <a:pt x="1352443" y="1185496"/>
                </a:lnTo>
                <a:lnTo>
                  <a:pt x="0" y="118549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7170" tIns="217170" rIns="217170" bIns="217170" numCol="1" spcCol="1270" anchor="t" anchorCtr="0">
            <a:noAutofit/>
          </a:bodyPr>
          <a:lstStyle/>
          <a:p>
            <a:pPr lvl="0" algn="l" defTabSz="2533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5700" kern="1200" dirty="0"/>
          </a:p>
        </p:txBody>
      </p:sp>
      <p:sp>
        <p:nvSpPr>
          <p:cNvPr id="26" name="等腰三角形 25"/>
          <p:cNvSpPr/>
          <p:nvPr/>
        </p:nvSpPr>
        <p:spPr>
          <a:xfrm>
            <a:off x="1397333" y="5332165"/>
            <a:ext cx="349820" cy="349820"/>
          </a:xfrm>
          <a:prstGeom prst="triangle">
            <a:avLst>
              <a:gd name="adj" fmla="val 100000"/>
            </a:avLst>
          </a:prstGeom>
          <a:solidFill>
            <a:srgbClr val="018CCC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矩形 26"/>
          <p:cNvSpPr/>
          <p:nvPr/>
        </p:nvSpPr>
        <p:spPr>
          <a:xfrm>
            <a:off x="2278982" y="5078898"/>
            <a:ext cx="1348038" cy="605227"/>
          </a:xfrm>
          <a:prstGeom prst="rect">
            <a:avLst/>
          </a:prstGeom>
          <a:solidFill>
            <a:srgbClr val="38384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2383518" y="5196845"/>
            <a:ext cx="1138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zh-CN" altLang="en-US" sz="1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4548696" y="4510664"/>
            <a:ext cx="1348038" cy="605227"/>
            <a:chOff x="2345652" y="4993173"/>
            <a:chExt cx="1348038" cy="605227"/>
          </a:xfrm>
        </p:grpSpPr>
        <p:sp>
          <p:nvSpPr>
            <p:cNvPr id="30" name="矩形 29"/>
            <p:cNvSpPr/>
            <p:nvPr/>
          </p:nvSpPr>
          <p:spPr>
            <a:xfrm>
              <a:off x="2345652" y="4993173"/>
              <a:ext cx="1348038" cy="605227"/>
            </a:xfrm>
            <a:prstGeom prst="rect">
              <a:avLst/>
            </a:prstGeom>
            <a:solidFill>
              <a:srgbClr val="383843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2450188" y="5111120"/>
              <a:ext cx="11389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8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添加标题</a:t>
              </a:r>
              <a:endParaRPr lang="zh-CN" altLang="en-US" sz="1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818408" y="3948291"/>
            <a:ext cx="1348038" cy="605227"/>
            <a:chOff x="2345652" y="4993173"/>
            <a:chExt cx="1348038" cy="605227"/>
          </a:xfrm>
        </p:grpSpPr>
        <p:sp>
          <p:nvSpPr>
            <p:cNvPr id="33" name="矩形 32"/>
            <p:cNvSpPr/>
            <p:nvPr/>
          </p:nvSpPr>
          <p:spPr>
            <a:xfrm>
              <a:off x="2345652" y="4993173"/>
              <a:ext cx="1348038" cy="605227"/>
            </a:xfrm>
            <a:prstGeom prst="rect">
              <a:avLst/>
            </a:prstGeom>
            <a:solidFill>
              <a:srgbClr val="383843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2450188" y="5111120"/>
              <a:ext cx="11389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8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添加标题</a:t>
              </a:r>
              <a:endParaRPr lang="zh-CN" altLang="en-US" sz="1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9088122" y="3372443"/>
            <a:ext cx="1348038" cy="605227"/>
            <a:chOff x="2345652" y="4993173"/>
            <a:chExt cx="1348038" cy="605227"/>
          </a:xfrm>
        </p:grpSpPr>
        <p:sp>
          <p:nvSpPr>
            <p:cNvPr id="36" name="矩形 35"/>
            <p:cNvSpPr/>
            <p:nvPr/>
          </p:nvSpPr>
          <p:spPr>
            <a:xfrm>
              <a:off x="2345652" y="4993173"/>
              <a:ext cx="1348038" cy="605227"/>
            </a:xfrm>
            <a:prstGeom prst="rect">
              <a:avLst/>
            </a:prstGeom>
            <a:solidFill>
              <a:srgbClr val="383843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2450188" y="5111120"/>
              <a:ext cx="11389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8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添加标题</a:t>
              </a:r>
              <a:endParaRPr lang="zh-CN" altLang="en-US" sz="1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accent1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矩形 109"/>
          <p:cNvSpPr/>
          <p:nvPr/>
        </p:nvSpPr>
        <p:spPr>
          <a:xfrm>
            <a:off x="0" y="1428081"/>
            <a:ext cx="12211050" cy="4591720"/>
          </a:xfrm>
          <a:prstGeom prst="rect">
            <a:avLst/>
          </a:prstGeom>
          <a:gradFill>
            <a:gsLst>
              <a:gs pos="0">
                <a:srgbClr val="018CCC"/>
              </a:gs>
              <a:gs pos="100000">
                <a:srgbClr val="144C87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1" name="文本框 90"/>
          <p:cNvSpPr txBox="1"/>
          <p:nvPr/>
        </p:nvSpPr>
        <p:spPr>
          <a:xfrm>
            <a:off x="1253518" y="415124"/>
            <a:ext cx="2857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spc="300" dirty="0" smtClean="0">
                <a:solidFill>
                  <a:srgbClr val="0C7CBB"/>
                </a:solidFill>
                <a:latin typeface="微软雅黑" pitchFamily="34" charset="-122"/>
                <a:ea typeface="微软雅黑" pitchFamily="34" charset="-122"/>
              </a:rPr>
              <a:t>点击添加标题</a:t>
            </a:r>
            <a:endParaRPr lang="zh-CN" altLang="en-US" sz="3200" spc="300" dirty="0">
              <a:solidFill>
                <a:srgbClr val="0C7CBB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22" name="直接连接符 121"/>
          <p:cNvCxnSpPr/>
          <p:nvPr/>
        </p:nvCxnSpPr>
        <p:spPr>
          <a:xfrm>
            <a:off x="1253519" y="985674"/>
            <a:ext cx="2710568" cy="0"/>
          </a:xfrm>
          <a:prstGeom prst="line">
            <a:avLst/>
          </a:prstGeom>
          <a:ln>
            <a:solidFill>
              <a:srgbClr val="0C7C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3" name="组合 122"/>
          <p:cNvGrpSpPr/>
          <p:nvPr/>
        </p:nvGrpSpPr>
        <p:grpSpPr>
          <a:xfrm>
            <a:off x="830114" y="557492"/>
            <a:ext cx="423404" cy="300038"/>
            <a:chOff x="671088" y="566155"/>
            <a:chExt cx="832395" cy="477498"/>
          </a:xfrm>
          <a:solidFill>
            <a:srgbClr val="0C7CBB"/>
          </a:solidFill>
        </p:grpSpPr>
        <p:sp>
          <p:nvSpPr>
            <p:cNvPr id="127" name="燕尾形 126"/>
            <p:cNvSpPr/>
            <p:nvPr/>
          </p:nvSpPr>
          <p:spPr>
            <a:xfrm>
              <a:off x="1025985" y="566155"/>
              <a:ext cx="477498" cy="47749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8" name="燕尾形 127"/>
            <p:cNvSpPr/>
            <p:nvPr/>
          </p:nvSpPr>
          <p:spPr>
            <a:xfrm>
              <a:off x="671088" y="566155"/>
              <a:ext cx="477498" cy="47749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44" name="文本框 143"/>
          <p:cNvSpPr txBox="1"/>
          <p:nvPr/>
        </p:nvSpPr>
        <p:spPr>
          <a:xfrm>
            <a:off x="10847734" y="6092748"/>
            <a:ext cx="1198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spc="300" dirty="0" smtClean="0">
                <a:solidFill>
                  <a:srgbClr val="0A6BA7"/>
                </a:solidFill>
                <a:latin typeface="时尚中黑简体" pitchFamily="2" charset="-122"/>
                <a:ea typeface="时尚中黑简体" pitchFamily="2" charset="-122"/>
              </a:rPr>
              <a:t>LOGO</a:t>
            </a:r>
            <a:endParaRPr lang="zh-CN" altLang="en-US" sz="2400" spc="300" dirty="0">
              <a:solidFill>
                <a:srgbClr val="0A6BA7"/>
              </a:solidFill>
              <a:latin typeface="时尚中黑简体" pitchFamily="2" charset="-122"/>
              <a:ea typeface="时尚中黑简体" pitchFamily="2" charset="-122"/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6959303" y="2061641"/>
            <a:ext cx="4248448" cy="3101201"/>
          </a:xfrm>
          <a:prstGeom prst="rect">
            <a:avLst/>
          </a:prstGeom>
          <a:solidFill>
            <a:schemeClr val="bg1">
              <a:alpha val="15000"/>
            </a:schemeClr>
          </a:solidFill>
          <a:ln w="12700">
            <a:gradFill flip="none" rotWithShape="1">
              <a:gsLst>
                <a:gs pos="67968">
                  <a:srgbClr val="FBB448"/>
                </a:gs>
                <a:gs pos="23000">
                  <a:srgbClr val="F04D4E"/>
                </a:gs>
                <a:gs pos="0">
                  <a:srgbClr val="891916"/>
                </a:gs>
                <a:gs pos="100000">
                  <a:srgbClr val="21AB82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89" name="图表 88"/>
          <p:cNvGraphicFramePr/>
          <p:nvPr/>
        </p:nvGraphicFramePr>
        <p:xfrm>
          <a:off x="622295" y="1917626"/>
          <a:ext cx="5976664" cy="3664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0" name="矩形 89"/>
          <p:cNvSpPr/>
          <p:nvPr/>
        </p:nvSpPr>
        <p:spPr>
          <a:xfrm>
            <a:off x="7048836" y="2568878"/>
            <a:ext cx="4038027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锐旗设计致力于</a:t>
            </a:r>
            <a:r>
              <a:rPr lang="zh-CN" altLang="en-US" sz="1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优秀</a:t>
            </a:r>
            <a:r>
              <a:rPr lang="en-US" altLang="zh-CN" sz="1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作品的制作，为您提供高效的</a:t>
            </a:r>
            <a:r>
              <a:rPr lang="en-US" altLang="zh-CN" sz="1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定制解决方案。工作室承接各类商务洽谈、企业宣传、产品介绍、毕业答辩、课件制作、模板定制等多项业务，独到新颖的设计，做最用心的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作品</a:t>
            </a:r>
            <a:endParaRPr lang="zh-CN" altLang="en-US" sz="1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accent1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文本框 90"/>
          <p:cNvSpPr txBox="1"/>
          <p:nvPr/>
        </p:nvSpPr>
        <p:spPr>
          <a:xfrm>
            <a:off x="1253518" y="415124"/>
            <a:ext cx="2857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spc="300" dirty="0" smtClean="0">
                <a:solidFill>
                  <a:srgbClr val="0C7CBB"/>
                </a:solidFill>
                <a:latin typeface="微软雅黑" pitchFamily="34" charset="-122"/>
                <a:ea typeface="微软雅黑" pitchFamily="34" charset="-122"/>
              </a:rPr>
              <a:t>点击添加标题</a:t>
            </a:r>
            <a:endParaRPr lang="zh-CN" altLang="en-US" sz="3200" spc="300" dirty="0">
              <a:solidFill>
                <a:srgbClr val="0C7CBB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22" name="直接连接符 121"/>
          <p:cNvCxnSpPr/>
          <p:nvPr/>
        </p:nvCxnSpPr>
        <p:spPr>
          <a:xfrm>
            <a:off x="1253519" y="985674"/>
            <a:ext cx="2710568" cy="0"/>
          </a:xfrm>
          <a:prstGeom prst="line">
            <a:avLst/>
          </a:prstGeom>
          <a:ln>
            <a:solidFill>
              <a:srgbClr val="0C7C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3" name="组合 122"/>
          <p:cNvGrpSpPr/>
          <p:nvPr/>
        </p:nvGrpSpPr>
        <p:grpSpPr>
          <a:xfrm>
            <a:off x="830114" y="557492"/>
            <a:ext cx="423404" cy="300038"/>
            <a:chOff x="671088" y="566155"/>
            <a:chExt cx="832395" cy="477498"/>
          </a:xfrm>
          <a:solidFill>
            <a:srgbClr val="0C7CBB"/>
          </a:solidFill>
        </p:grpSpPr>
        <p:sp>
          <p:nvSpPr>
            <p:cNvPr id="127" name="燕尾形 126"/>
            <p:cNvSpPr/>
            <p:nvPr/>
          </p:nvSpPr>
          <p:spPr>
            <a:xfrm>
              <a:off x="1025985" y="566155"/>
              <a:ext cx="477498" cy="47749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8" name="燕尾形 127"/>
            <p:cNvSpPr/>
            <p:nvPr/>
          </p:nvSpPr>
          <p:spPr>
            <a:xfrm>
              <a:off x="671088" y="566155"/>
              <a:ext cx="477498" cy="47749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44" name="文本框 143"/>
          <p:cNvSpPr txBox="1"/>
          <p:nvPr/>
        </p:nvSpPr>
        <p:spPr>
          <a:xfrm>
            <a:off x="10847734" y="6092748"/>
            <a:ext cx="1198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spc="300" dirty="0" smtClean="0">
                <a:solidFill>
                  <a:srgbClr val="0A6BA7"/>
                </a:solidFill>
                <a:latin typeface="时尚中黑简体" pitchFamily="2" charset="-122"/>
                <a:ea typeface="时尚中黑简体" pitchFamily="2" charset="-122"/>
              </a:rPr>
              <a:t>LOGO</a:t>
            </a:r>
            <a:endParaRPr lang="zh-CN" altLang="en-US" sz="2400" spc="300" dirty="0">
              <a:solidFill>
                <a:srgbClr val="0A6BA7"/>
              </a:solidFill>
              <a:latin typeface="时尚中黑简体" pitchFamily="2" charset="-122"/>
              <a:ea typeface="时尚中黑简体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12575" y="1917626"/>
            <a:ext cx="3529013" cy="2579688"/>
            <a:chOff x="8328025" y="3689350"/>
            <a:chExt cx="3529013" cy="2579688"/>
          </a:xfrm>
        </p:grpSpPr>
        <p:sp>
          <p:nvSpPr>
            <p:cNvPr id="9" name="Oval 64"/>
            <p:cNvSpPr>
              <a:spLocks noChangeArrowheads="1"/>
            </p:cNvSpPr>
            <p:nvPr/>
          </p:nvSpPr>
          <p:spPr bwMode="auto">
            <a:xfrm>
              <a:off x="8789988" y="3689350"/>
              <a:ext cx="2578100" cy="2579688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Oval 65"/>
            <p:cNvSpPr>
              <a:spLocks noChangeArrowheads="1"/>
            </p:cNvSpPr>
            <p:nvPr/>
          </p:nvSpPr>
          <p:spPr bwMode="auto">
            <a:xfrm>
              <a:off x="8982075" y="3881438"/>
              <a:ext cx="2193925" cy="2195513"/>
            </a:xfrm>
            <a:prstGeom prst="ellipse">
              <a:avLst/>
            </a:prstGeom>
            <a:solidFill>
              <a:srgbClr val="0C7CB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66"/>
            <p:cNvSpPr/>
            <p:nvPr/>
          </p:nvSpPr>
          <p:spPr bwMode="auto">
            <a:xfrm>
              <a:off x="8328025" y="5160963"/>
              <a:ext cx="639763" cy="614363"/>
            </a:xfrm>
            <a:custGeom>
              <a:avLst/>
              <a:gdLst>
                <a:gd name="T0" fmla="*/ 403 w 403"/>
                <a:gd name="T1" fmla="*/ 387 h 387"/>
                <a:gd name="T2" fmla="*/ 0 w 403"/>
                <a:gd name="T3" fmla="*/ 387 h 387"/>
                <a:gd name="T4" fmla="*/ 152 w 403"/>
                <a:gd name="T5" fmla="*/ 192 h 387"/>
                <a:gd name="T6" fmla="*/ 0 w 403"/>
                <a:gd name="T7" fmla="*/ 0 h 387"/>
                <a:gd name="T8" fmla="*/ 403 w 403"/>
                <a:gd name="T9" fmla="*/ 0 h 387"/>
                <a:gd name="T10" fmla="*/ 403 w 403"/>
                <a:gd name="T11" fmla="*/ 387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3" h="387">
                  <a:moveTo>
                    <a:pt x="403" y="387"/>
                  </a:moveTo>
                  <a:lnTo>
                    <a:pt x="0" y="387"/>
                  </a:lnTo>
                  <a:lnTo>
                    <a:pt x="152" y="192"/>
                  </a:lnTo>
                  <a:lnTo>
                    <a:pt x="0" y="0"/>
                  </a:lnTo>
                  <a:lnTo>
                    <a:pt x="403" y="0"/>
                  </a:lnTo>
                  <a:lnTo>
                    <a:pt x="403" y="387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67"/>
            <p:cNvSpPr/>
            <p:nvPr/>
          </p:nvSpPr>
          <p:spPr bwMode="auto">
            <a:xfrm>
              <a:off x="8704263" y="4940300"/>
              <a:ext cx="263525" cy="835025"/>
            </a:xfrm>
            <a:custGeom>
              <a:avLst/>
              <a:gdLst>
                <a:gd name="T0" fmla="*/ 166 w 166"/>
                <a:gd name="T1" fmla="*/ 526 h 526"/>
                <a:gd name="T2" fmla="*/ 0 w 166"/>
                <a:gd name="T3" fmla="*/ 384 h 526"/>
                <a:gd name="T4" fmla="*/ 0 w 166"/>
                <a:gd name="T5" fmla="*/ 0 h 526"/>
                <a:gd name="T6" fmla="*/ 166 w 166"/>
                <a:gd name="T7" fmla="*/ 139 h 526"/>
                <a:gd name="T8" fmla="*/ 166 w 166"/>
                <a:gd name="T9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526">
                  <a:moveTo>
                    <a:pt x="166" y="526"/>
                  </a:moveTo>
                  <a:lnTo>
                    <a:pt x="0" y="384"/>
                  </a:lnTo>
                  <a:lnTo>
                    <a:pt x="0" y="0"/>
                  </a:lnTo>
                  <a:lnTo>
                    <a:pt x="166" y="139"/>
                  </a:lnTo>
                  <a:lnTo>
                    <a:pt x="166" y="526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68"/>
            <p:cNvSpPr/>
            <p:nvPr/>
          </p:nvSpPr>
          <p:spPr bwMode="auto">
            <a:xfrm>
              <a:off x="11217275" y="5160963"/>
              <a:ext cx="639763" cy="614363"/>
            </a:xfrm>
            <a:custGeom>
              <a:avLst/>
              <a:gdLst>
                <a:gd name="T0" fmla="*/ 0 w 403"/>
                <a:gd name="T1" fmla="*/ 387 h 387"/>
                <a:gd name="T2" fmla="*/ 403 w 403"/>
                <a:gd name="T3" fmla="*/ 387 h 387"/>
                <a:gd name="T4" fmla="*/ 253 w 403"/>
                <a:gd name="T5" fmla="*/ 192 h 387"/>
                <a:gd name="T6" fmla="*/ 403 w 403"/>
                <a:gd name="T7" fmla="*/ 0 h 387"/>
                <a:gd name="T8" fmla="*/ 0 w 403"/>
                <a:gd name="T9" fmla="*/ 0 h 387"/>
                <a:gd name="T10" fmla="*/ 0 w 403"/>
                <a:gd name="T11" fmla="*/ 387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3" h="387">
                  <a:moveTo>
                    <a:pt x="0" y="387"/>
                  </a:moveTo>
                  <a:lnTo>
                    <a:pt x="403" y="387"/>
                  </a:lnTo>
                  <a:lnTo>
                    <a:pt x="253" y="192"/>
                  </a:lnTo>
                  <a:lnTo>
                    <a:pt x="403" y="0"/>
                  </a:lnTo>
                  <a:lnTo>
                    <a:pt x="0" y="0"/>
                  </a:lnTo>
                  <a:lnTo>
                    <a:pt x="0" y="387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69"/>
            <p:cNvSpPr/>
            <p:nvPr/>
          </p:nvSpPr>
          <p:spPr bwMode="auto">
            <a:xfrm>
              <a:off x="11217275" y="4940300"/>
              <a:ext cx="263525" cy="835025"/>
            </a:xfrm>
            <a:custGeom>
              <a:avLst/>
              <a:gdLst>
                <a:gd name="T0" fmla="*/ 0 w 166"/>
                <a:gd name="T1" fmla="*/ 526 h 526"/>
                <a:gd name="T2" fmla="*/ 166 w 166"/>
                <a:gd name="T3" fmla="*/ 384 h 526"/>
                <a:gd name="T4" fmla="*/ 166 w 166"/>
                <a:gd name="T5" fmla="*/ 0 h 526"/>
                <a:gd name="T6" fmla="*/ 0 w 166"/>
                <a:gd name="T7" fmla="*/ 139 h 526"/>
                <a:gd name="T8" fmla="*/ 0 w 166"/>
                <a:gd name="T9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526">
                  <a:moveTo>
                    <a:pt x="0" y="526"/>
                  </a:moveTo>
                  <a:lnTo>
                    <a:pt x="166" y="384"/>
                  </a:lnTo>
                  <a:lnTo>
                    <a:pt x="166" y="0"/>
                  </a:lnTo>
                  <a:lnTo>
                    <a:pt x="0" y="139"/>
                  </a:lnTo>
                  <a:lnTo>
                    <a:pt x="0" y="526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Rectangle 70"/>
            <p:cNvSpPr>
              <a:spLocks noChangeArrowheads="1"/>
            </p:cNvSpPr>
            <p:nvPr/>
          </p:nvSpPr>
          <p:spPr bwMode="auto">
            <a:xfrm>
              <a:off x="8704263" y="4940300"/>
              <a:ext cx="2776538" cy="6096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325688" y="1917626"/>
            <a:ext cx="3529013" cy="2579688"/>
            <a:chOff x="8328025" y="3689350"/>
            <a:chExt cx="3529013" cy="2579688"/>
          </a:xfrm>
        </p:grpSpPr>
        <p:sp>
          <p:nvSpPr>
            <p:cNvPr id="17" name="Oval 64"/>
            <p:cNvSpPr>
              <a:spLocks noChangeArrowheads="1"/>
            </p:cNvSpPr>
            <p:nvPr/>
          </p:nvSpPr>
          <p:spPr bwMode="auto">
            <a:xfrm>
              <a:off x="8789988" y="3689350"/>
              <a:ext cx="2578100" cy="2579688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Oval 65"/>
            <p:cNvSpPr>
              <a:spLocks noChangeArrowheads="1"/>
            </p:cNvSpPr>
            <p:nvPr/>
          </p:nvSpPr>
          <p:spPr bwMode="auto">
            <a:xfrm>
              <a:off x="8982075" y="3881438"/>
              <a:ext cx="2193925" cy="2195513"/>
            </a:xfrm>
            <a:prstGeom prst="ellipse">
              <a:avLst/>
            </a:prstGeom>
            <a:solidFill>
              <a:srgbClr val="0C7CB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66"/>
            <p:cNvSpPr/>
            <p:nvPr/>
          </p:nvSpPr>
          <p:spPr bwMode="auto">
            <a:xfrm>
              <a:off x="8328025" y="5160963"/>
              <a:ext cx="639763" cy="614363"/>
            </a:xfrm>
            <a:custGeom>
              <a:avLst/>
              <a:gdLst>
                <a:gd name="T0" fmla="*/ 403 w 403"/>
                <a:gd name="T1" fmla="*/ 387 h 387"/>
                <a:gd name="T2" fmla="*/ 0 w 403"/>
                <a:gd name="T3" fmla="*/ 387 h 387"/>
                <a:gd name="T4" fmla="*/ 152 w 403"/>
                <a:gd name="T5" fmla="*/ 192 h 387"/>
                <a:gd name="T6" fmla="*/ 0 w 403"/>
                <a:gd name="T7" fmla="*/ 0 h 387"/>
                <a:gd name="T8" fmla="*/ 403 w 403"/>
                <a:gd name="T9" fmla="*/ 0 h 387"/>
                <a:gd name="T10" fmla="*/ 403 w 403"/>
                <a:gd name="T11" fmla="*/ 387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3" h="387">
                  <a:moveTo>
                    <a:pt x="403" y="387"/>
                  </a:moveTo>
                  <a:lnTo>
                    <a:pt x="0" y="387"/>
                  </a:lnTo>
                  <a:lnTo>
                    <a:pt x="152" y="192"/>
                  </a:lnTo>
                  <a:lnTo>
                    <a:pt x="0" y="0"/>
                  </a:lnTo>
                  <a:lnTo>
                    <a:pt x="403" y="0"/>
                  </a:lnTo>
                  <a:lnTo>
                    <a:pt x="403" y="387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67"/>
            <p:cNvSpPr/>
            <p:nvPr/>
          </p:nvSpPr>
          <p:spPr bwMode="auto">
            <a:xfrm>
              <a:off x="8704263" y="4940300"/>
              <a:ext cx="263525" cy="835025"/>
            </a:xfrm>
            <a:custGeom>
              <a:avLst/>
              <a:gdLst>
                <a:gd name="T0" fmla="*/ 166 w 166"/>
                <a:gd name="T1" fmla="*/ 526 h 526"/>
                <a:gd name="T2" fmla="*/ 0 w 166"/>
                <a:gd name="T3" fmla="*/ 384 h 526"/>
                <a:gd name="T4" fmla="*/ 0 w 166"/>
                <a:gd name="T5" fmla="*/ 0 h 526"/>
                <a:gd name="T6" fmla="*/ 166 w 166"/>
                <a:gd name="T7" fmla="*/ 139 h 526"/>
                <a:gd name="T8" fmla="*/ 166 w 166"/>
                <a:gd name="T9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526">
                  <a:moveTo>
                    <a:pt x="166" y="526"/>
                  </a:moveTo>
                  <a:lnTo>
                    <a:pt x="0" y="384"/>
                  </a:lnTo>
                  <a:lnTo>
                    <a:pt x="0" y="0"/>
                  </a:lnTo>
                  <a:lnTo>
                    <a:pt x="166" y="139"/>
                  </a:lnTo>
                  <a:lnTo>
                    <a:pt x="166" y="526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68"/>
            <p:cNvSpPr/>
            <p:nvPr/>
          </p:nvSpPr>
          <p:spPr bwMode="auto">
            <a:xfrm>
              <a:off x="11217275" y="5160963"/>
              <a:ext cx="639763" cy="614363"/>
            </a:xfrm>
            <a:custGeom>
              <a:avLst/>
              <a:gdLst>
                <a:gd name="T0" fmla="*/ 0 w 403"/>
                <a:gd name="T1" fmla="*/ 387 h 387"/>
                <a:gd name="T2" fmla="*/ 403 w 403"/>
                <a:gd name="T3" fmla="*/ 387 h 387"/>
                <a:gd name="T4" fmla="*/ 253 w 403"/>
                <a:gd name="T5" fmla="*/ 192 h 387"/>
                <a:gd name="T6" fmla="*/ 403 w 403"/>
                <a:gd name="T7" fmla="*/ 0 h 387"/>
                <a:gd name="T8" fmla="*/ 0 w 403"/>
                <a:gd name="T9" fmla="*/ 0 h 387"/>
                <a:gd name="T10" fmla="*/ 0 w 403"/>
                <a:gd name="T11" fmla="*/ 387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3" h="387">
                  <a:moveTo>
                    <a:pt x="0" y="387"/>
                  </a:moveTo>
                  <a:lnTo>
                    <a:pt x="403" y="387"/>
                  </a:lnTo>
                  <a:lnTo>
                    <a:pt x="253" y="192"/>
                  </a:lnTo>
                  <a:lnTo>
                    <a:pt x="403" y="0"/>
                  </a:lnTo>
                  <a:lnTo>
                    <a:pt x="0" y="0"/>
                  </a:lnTo>
                  <a:lnTo>
                    <a:pt x="0" y="387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69"/>
            <p:cNvSpPr/>
            <p:nvPr/>
          </p:nvSpPr>
          <p:spPr bwMode="auto">
            <a:xfrm>
              <a:off x="11217275" y="4940300"/>
              <a:ext cx="263525" cy="835025"/>
            </a:xfrm>
            <a:custGeom>
              <a:avLst/>
              <a:gdLst>
                <a:gd name="T0" fmla="*/ 0 w 166"/>
                <a:gd name="T1" fmla="*/ 526 h 526"/>
                <a:gd name="T2" fmla="*/ 166 w 166"/>
                <a:gd name="T3" fmla="*/ 384 h 526"/>
                <a:gd name="T4" fmla="*/ 166 w 166"/>
                <a:gd name="T5" fmla="*/ 0 h 526"/>
                <a:gd name="T6" fmla="*/ 0 w 166"/>
                <a:gd name="T7" fmla="*/ 139 h 526"/>
                <a:gd name="T8" fmla="*/ 0 w 166"/>
                <a:gd name="T9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526">
                  <a:moveTo>
                    <a:pt x="0" y="526"/>
                  </a:moveTo>
                  <a:lnTo>
                    <a:pt x="166" y="384"/>
                  </a:lnTo>
                  <a:lnTo>
                    <a:pt x="166" y="0"/>
                  </a:lnTo>
                  <a:lnTo>
                    <a:pt x="0" y="139"/>
                  </a:lnTo>
                  <a:lnTo>
                    <a:pt x="0" y="526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Rectangle 70"/>
            <p:cNvSpPr>
              <a:spLocks noChangeArrowheads="1"/>
            </p:cNvSpPr>
            <p:nvPr/>
          </p:nvSpPr>
          <p:spPr bwMode="auto">
            <a:xfrm>
              <a:off x="8704263" y="4940300"/>
              <a:ext cx="2776538" cy="6096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038801" y="1917626"/>
            <a:ext cx="3529013" cy="2579688"/>
            <a:chOff x="8328025" y="3689350"/>
            <a:chExt cx="3529013" cy="2579688"/>
          </a:xfrm>
        </p:grpSpPr>
        <p:sp>
          <p:nvSpPr>
            <p:cNvPr id="25" name="Oval 64"/>
            <p:cNvSpPr>
              <a:spLocks noChangeArrowheads="1"/>
            </p:cNvSpPr>
            <p:nvPr/>
          </p:nvSpPr>
          <p:spPr bwMode="auto">
            <a:xfrm>
              <a:off x="8789988" y="3689350"/>
              <a:ext cx="2578100" cy="2579688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Oval 65"/>
            <p:cNvSpPr>
              <a:spLocks noChangeArrowheads="1"/>
            </p:cNvSpPr>
            <p:nvPr/>
          </p:nvSpPr>
          <p:spPr bwMode="auto">
            <a:xfrm>
              <a:off x="8982075" y="3881438"/>
              <a:ext cx="2193925" cy="2195513"/>
            </a:xfrm>
            <a:prstGeom prst="ellipse">
              <a:avLst/>
            </a:prstGeom>
            <a:solidFill>
              <a:srgbClr val="0C7CB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66"/>
            <p:cNvSpPr/>
            <p:nvPr/>
          </p:nvSpPr>
          <p:spPr bwMode="auto">
            <a:xfrm>
              <a:off x="8328025" y="5160963"/>
              <a:ext cx="639763" cy="614363"/>
            </a:xfrm>
            <a:custGeom>
              <a:avLst/>
              <a:gdLst>
                <a:gd name="T0" fmla="*/ 403 w 403"/>
                <a:gd name="T1" fmla="*/ 387 h 387"/>
                <a:gd name="T2" fmla="*/ 0 w 403"/>
                <a:gd name="T3" fmla="*/ 387 h 387"/>
                <a:gd name="T4" fmla="*/ 152 w 403"/>
                <a:gd name="T5" fmla="*/ 192 h 387"/>
                <a:gd name="T6" fmla="*/ 0 w 403"/>
                <a:gd name="T7" fmla="*/ 0 h 387"/>
                <a:gd name="T8" fmla="*/ 403 w 403"/>
                <a:gd name="T9" fmla="*/ 0 h 387"/>
                <a:gd name="T10" fmla="*/ 403 w 403"/>
                <a:gd name="T11" fmla="*/ 387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3" h="387">
                  <a:moveTo>
                    <a:pt x="403" y="387"/>
                  </a:moveTo>
                  <a:lnTo>
                    <a:pt x="0" y="387"/>
                  </a:lnTo>
                  <a:lnTo>
                    <a:pt x="152" y="192"/>
                  </a:lnTo>
                  <a:lnTo>
                    <a:pt x="0" y="0"/>
                  </a:lnTo>
                  <a:lnTo>
                    <a:pt x="403" y="0"/>
                  </a:lnTo>
                  <a:lnTo>
                    <a:pt x="403" y="387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67"/>
            <p:cNvSpPr/>
            <p:nvPr/>
          </p:nvSpPr>
          <p:spPr bwMode="auto">
            <a:xfrm>
              <a:off x="8704263" y="4940300"/>
              <a:ext cx="263525" cy="835025"/>
            </a:xfrm>
            <a:custGeom>
              <a:avLst/>
              <a:gdLst>
                <a:gd name="T0" fmla="*/ 166 w 166"/>
                <a:gd name="T1" fmla="*/ 526 h 526"/>
                <a:gd name="T2" fmla="*/ 0 w 166"/>
                <a:gd name="T3" fmla="*/ 384 h 526"/>
                <a:gd name="T4" fmla="*/ 0 w 166"/>
                <a:gd name="T5" fmla="*/ 0 h 526"/>
                <a:gd name="T6" fmla="*/ 166 w 166"/>
                <a:gd name="T7" fmla="*/ 139 h 526"/>
                <a:gd name="T8" fmla="*/ 166 w 166"/>
                <a:gd name="T9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526">
                  <a:moveTo>
                    <a:pt x="166" y="526"/>
                  </a:moveTo>
                  <a:lnTo>
                    <a:pt x="0" y="384"/>
                  </a:lnTo>
                  <a:lnTo>
                    <a:pt x="0" y="0"/>
                  </a:lnTo>
                  <a:lnTo>
                    <a:pt x="166" y="139"/>
                  </a:lnTo>
                  <a:lnTo>
                    <a:pt x="166" y="526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68"/>
            <p:cNvSpPr/>
            <p:nvPr/>
          </p:nvSpPr>
          <p:spPr bwMode="auto">
            <a:xfrm>
              <a:off x="11217275" y="5160963"/>
              <a:ext cx="639763" cy="614363"/>
            </a:xfrm>
            <a:custGeom>
              <a:avLst/>
              <a:gdLst>
                <a:gd name="T0" fmla="*/ 0 w 403"/>
                <a:gd name="T1" fmla="*/ 387 h 387"/>
                <a:gd name="T2" fmla="*/ 403 w 403"/>
                <a:gd name="T3" fmla="*/ 387 h 387"/>
                <a:gd name="T4" fmla="*/ 253 w 403"/>
                <a:gd name="T5" fmla="*/ 192 h 387"/>
                <a:gd name="T6" fmla="*/ 403 w 403"/>
                <a:gd name="T7" fmla="*/ 0 h 387"/>
                <a:gd name="T8" fmla="*/ 0 w 403"/>
                <a:gd name="T9" fmla="*/ 0 h 387"/>
                <a:gd name="T10" fmla="*/ 0 w 403"/>
                <a:gd name="T11" fmla="*/ 387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3" h="387">
                  <a:moveTo>
                    <a:pt x="0" y="387"/>
                  </a:moveTo>
                  <a:lnTo>
                    <a:pt x="403" y="387"/>
                  </a:lnTo>
                  <a:lnTo>
                    <a:pt x="253" y="192"/>
                  </a:lnTo>
                  <a:lnTo>
                    <a:pt x="403" y="0"/>
                  </a:lnTo>
                  <a:lnTo>
                    <a:pt x="0" y="0"/>
                  </a:lnTo>
                  <a:lnTo>
                    <a:pt x="0" y="387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69"/>
            <p:cNvSpPr/>
            <p:nvPr/>
          </p:nvSpPr>
          <p:spPr bwMode="auto">
            <a:xfrm>
              <a:off x="11217275" y="4940300"/>
              <a:ext cx="263525" cy="835025"/>
            </a:xfrm>
            <a:custGeom>
              <a:avLst/>
              <a:gdLst>
                <a:gd name="T0" fmla="*/ 0 w 166"/>
                <a:gd name="T1" fmla="*/ 526 h 526"/>
                <a:gd name="T2" fmla="*/ 166 w 166"/>
                <a:gd name="T3" fmla="*/ 384 h 526"/>
                <a:gd name="T4" fmla="*/ 166 w 166"/>
                <a:gd name="T5" fmla="*/ 0 h 526"/>
                <a:gd name="T6" fmla="*/ 0 w 166"/>
                <a:gd name="T7" fmla="*/ 139 h 526"/>
                <a:gd name="T8" fmla="*/ 0 w 166"/>
                <a:gd name="T9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526">
                  <a:moveTo>
                    <a:pt x="0" y="526"/>
                  </a:moveTo>
                  <a:lnTo>
                    <a:pt x="166" y="384"/>
                  </a:lnTo>
                  <a:lnTo>
                    <a:pt x="166" y="0"/>
                  </a:lnTo>
                  <a:lnTo>
                    <a:pt x="0" y="139"/>
                  </a:lnTo>
                  <a:lnTo>
                    <a:pt x="0" y="526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Rectangle 70"/>
            <p:cNvSpPr>
              <a:spLocks noChangeArrowheads="1"/>
            </p:cNvSpPr>
            <p:nvPr/>
          </p:nvSpPr>
          <p:spPr bwMode="auto">
            <a:xfrm>
              <a:off x="8704263" y="4940300"/>
              <a:ext cx="2776538" cy="6096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2" name="TextBox 11"/>
          <p:cNvSpPr txBox="1"/>
          <p:nvPr/>
        </p:nvSpPr>
        <p:spPr>
          <a:xfrm>
            <a:off x="1168468" y="3234890"/>
            <a:ext cx="24377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3" name="TextBox 11"/>
          <p:cNvSpPr txBox="1"/>
          <p:nvPr/>
        </p:nvSpPr>
        <p:spPr>
          <a:xfrm>
            <a:off x="4857817" y="3234890"/>
            <a:ext cx="24377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" name="TextBox 11"/>
          <p:cNvSpPr txBox="1"/>
          <p:nvPr/>
        </p:nvSpPr>
        <p:spPr>
          <a:xfrm>
            <a:off x="8585266" y="3234890"/>
            <a:ext cx="24377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849949" y="2384194"/>
            <a:ext cx="10748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400" b="1" i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01</a:t>
            </a:r>
            <a:endParaRPr lang="zh-CN" altLang="en-US" sz="4400" b="1" i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502101" y="2384194"/>
            <a:ext cx="10748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400" b="1" i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02</a:t>
            </a:r>
            <a:endParaRPr lang="zh-CN" altLang="en-US" sz="4400" b="1" i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9249503" y="2384194"/>
            <a:ext cx="10748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400" b="1" i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03</a:t>
            </a:r>
            <a:endParaRPr lang="zh-CN" altLang="en-US" sz="4400" b="1" i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8" name="TextBox 12"/>
          <p:cNvSpPr txBox="1"/>
          <p:nvPr/>
        </p:nvSpPr>
        <p:spPr>
          <a:xfrm>
            <a:off x="1158199" y="4703616"/>
            <a:ext cx="2437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dirty="0" smtClean="0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rPr>
              <a:t>单击添加文字内容</a:t>
            </a:r>
            <a:endParaRPr lang="en-US" altLang="zh-CN" sz="1800" dirty="0" smtClean="0">
              <a:solidFill>
                <a:srgbClr val="494949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800" dirty="0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rPr>
              <a:t>单击添加文字</a:t>
            </a:r>
            <a:r>
              <a:rPr lang="zh-CN" altLang="en-US" sz="1800" dirty="0" smtClean="0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rPr>
              <a:t>内容</a:t>
            </a:r>
            <a:endParaRPr lang="en-US" altLang="zh-CN" sz="1800" dirty="0" smtClean="0">
              <a:solidFill>
                <a:srgbClr val="49494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9" name="TextBox 12"/>
          <p:cNvSpPr txBox="1"/>
          <p:nvPr/>
        </p:nvSpPr>
        <p:spPr>
          <a:xfrm>
            <a:off x="4820619" y="4703616"/>
            <a:ext cx="2437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dirty="0" smtClean="0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rPr>
              <a:t>单击添加文字内容</a:t>
            </a:r>
            <a:endParaRPr lang="en-US" altLang="zh-CN" sz="1800" dirty="0" smtClean="0">
              <a:solidFill>
                <a:srgbClr val="494949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800" dirty="0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rPr>
              <a:t>单击添加文字</a:t>
            </a:r>
            <a:r>
              <a:rPr lang="zh-CN" altLang="en-US" sz="1800" dirty="0" smtClean="0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rPr>
              <a:t>内容</a:t>
            </a:r>
            <a:endParaRPr lang="en-US" altLang="zh-CN" sz="1800" dirty="0" smtClean="0">
              <a:solidFill>
                <a:srgbClr val="49494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" name="TextBox 12"/>
          <p:cNvSpPr txBox="1"/>
          <p:nvPr/>
        </p:nvSpPr>
        <p:spPr>
          <a:xfrm>
            <a:off x="8568021" y="4703616"/>
            <a:ext cx="2437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dirty="0" smtClean="0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rPr>
              <a:t>单击添加文字内容</a:t>
            </a:r>
            <a:endParaRPr lang="en-US" altLang="zh-CN" sz="1800" dirty="0" smtClean="0">
              <a:solidFill>
                <a:srgbClr val="494949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800" dirty="0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rPr>
              <a:t>单击添加文字</a:t>
            </a:r>
            <a:r>
              <a:rPr lang="zh-CN" altLang="en-US" sz="1800" dirty="0" smtClean="0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rPr>
              <a:t>内容</a:t>
            </a:r>
            <a:endParaRPr lang="en-US" altLang="zh-CN" sz="1800" dirty="0" smtClean="0">
              <a:solidFill>
                <a:srgbClr val="494949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accent1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文本框 90"/>
          <p:cNvSpPr txBox="1"/>
          <p:nvPr/>
        </p:nvSpPr>
        <p:spPr>
          <a:xfrm>
            <a:off x="1253518" y="415124"/>
            <a:ext cx="2857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spc="300" dirty="0" smtClean="0">
                <a:solidFill>
                  <a:srgbClr val="0C7CBB"/>
                </a:solidFill>
                <a:latin typeface="微软雅黑" pitchFamily="34" charset="-122"/>
                <a:ea typeface="微软雅黑" pitchFamily="34" charset="-122"/>
              </a:rPr>
              <a:t>点击添加标题</a:t>
            </a:r>
            <a:endParaRPr lang="zh-CN" altLang="en-US" sz="3200" spc="300" dirty="0">
              <a:solidFill>
                <a:srgbClr val="0C7CBB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22" name="直接连接符 121"/>
          <p:cNvCxnSpPr/>
          <p:nvPr/>
        </p:nvCxnSpPr>
        <p:spPr>
          <a:xfrm>
            <a:off x="1253519" y="985674"/>
            <a:ext cx="2710568" cy="0"/>
          </a:xfrm>
          <a:prstGeom prst="line">
            <a:avLst/>
          </a:prstGeom>
          <a:ln>
            <a:solidFill>
              <a:srgbClr val="0C7C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3" name="组合 122"/>
          <p:cNvGrpSpPr/>
          <p:nvPr/>
        </p:nvGrpSpPr>
        <p:grpSpPr>
          <a:xfrm>
            <a:off x="830114" y="557492"/>
            <a:ext cx="423404" cy="300038"/>
            <a:chOff x="671088" y="566155"/>
            <a:chExt cx="832395" cy="477498"/>
          </a:xfrm>
          <a:solidFill>
            <a:srgbClr val="0C7CBB"/>
          </a:solidFill>
        </p:grpSpPr>
        <p:sp>
          <p:nvSpPr>
            <p:cNvPr id="127" name="燕尾形 126"/>
            <p:cNvSpPr/>
            <p:nvPr/>
          </p:nvSpPr>
          <p:spPr>
            <a:xfrm>
              <a:off x="1025985" y="566155"/>
              <a:ext cx="477498" cy="47749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8" name="燕尾形 127"/>
            <p:cNvSpPr/>
            <p:nvPr/>
          </p:nvSpPr>
          <p:spPr>
            <a:xfrm>
              <a:off x="671088" y="566155"/>
              <a:ext cx="477498" cy="47749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44" name="文本框 143"/>
          <p:cNvSpPr txBox="1"/>
          <p:nvPr/>
        </p:nvSpPr>
        <p:spPr>
          <a:xfrm>
            <a:off x="10847734" y="6092748"/>
            <a:ext cx="1198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spc="300" dirty="0" smtClean="0">
                <a:solidFill>
                  <a:srgbClr val="0A6BA7"/>
                </a:solidFill>
                <a:latin typeface="时尚中黑简体" pitchFamily="2" charset="-122"/>
                <a:ea typeface="时尚中黑简体" pitchFamily="2" charset="-122"/>
              </a:rPr>
              <a:t>LOGO</a:t>
            </a:r>
            <a:endParaRPr lang="zh-CN" altLang="en-US" sz="2400" spc="300" dirty="0">
              <a:solidFill>
                <a:srgbClr val="0A6BA7"/>
              </a:solidFill>
              <a:latin typeface="时尚中黑简体" pitchFamily="2" charset="-122"/>
              <a:ea typeface="时尚中黑简体" pitchFamily="2" charset="-122"/>
            </a:endParaRPr>
          </a:p>
        </p:txBody>
      </p:sp>
      <p:sp>
        <p:nvSpPr>
          <p:cNvPr id="8" name="齿轮1"/>
          <p:cNvSpPr/>
          <p:nvPr/>
        </p:nvSpPr>
        <p:spPr>
          <a:xfrm>
            <a:off x="5395631" y="3240628"/>
            <a:ext cx="2235200" cy="2235200"/>
          </a:xfrm>
          <a:custGeom>
            <a:avLst/>
            <a:gdLst>
              <a:gd name="connsiteX0" fmla="*/ 1586555 w 2235200"/>
              <a:gd name="connsiteY0" fmla="*/ 356377 h 2235200"/>
              <a:gd name="connsiteX1" fmla="*/ 1760418 w 2235200"/>
              <a:gd name="connsiteY1" fmla="*/ 210481 h 2235200"/>
              <a:gd name="connsiteX2" fmla="*/ 1899314 w 2235200"/>
              <a:gd name="connsiteY2" fmla="*/ 327029 h 2235200"/>
              <a:gd name="connsiteX3" fmla="*/ 1785825 w 2235200"/>
              <a:gd name="connsiteY3" fmla="*/ 523585 h 2235200"/>
              <a:gd name="connsiteX4" fmla="*/ 1966144 w 2235200"/>
              <a:gd name="connsiteY4" fmla="*/ 835907 h 2235200"/>
              <a:gd name="connsiteX5" fmla="*/ 2193112 w 2235200"/>
              <a:gd name="connsiteY5" fmla="*/ 835901 h 2235200"/>
              <a:gd name="connsiteX6" fmla="*/ 2224597 w 2235200"/>
              <a:gd name="connsiteY6" fmla="*/ 1014463 h 2235200"/>
              <a:gd name="connsiteX7" fmla="*/ 2011316 w 2235200"/>
              <a:gd name="connsiteY7" fmla="*/ 1092085 h 2235200"/>
              <a:gd name="connsiteX8" fmla="*/ 1948692 w 2235200"/>
              <a:gd name="connsiteY8" fmla="*/ 1447245 h 2235200"/>
              <a:gd name="connsiteX9" fmla="*/ 2122562 w 2235200"/>
              <a:gd name="connsiteY9" fmla="*/ 1593132 h 2235200"/>
              <a:gd name="connsiteX10" fmla="*/ 2031904 w 2235200"/>
              <a:gd name="connsiteY10" fmla="*/ 1750157 h 2235200"/>
              <a:gd name="connsiteX11" fmla="*/ 1818627 w 2235200"/>
              <a:gd name="connsiteY11" fmla="*/ 1672524 h 2235200"/>
              <a:gd name="connsiteX12" fmla="*/ 1542362 w 2235200"/>
              <a:gd name="connsiteY12" fmla="*/ 1904338 h 2235200"/>
              <a:gd name="connsiteX13" fmla="*/ 1581780 w 2235200"/>
              <a:gd name="connsiteY13" fmla="*/ 2127856 h 2235200"/>
              <a:gd name="connsiteX14" fmla="*/ 1411398 w 2235200"/>
              <a:gd name="connsiteY14" fmla="*/ 2189870 h 2235200"/>
              <a:gd name="connsiteX15" fmla="*/ 1297919 w 2235200"/>
              <a:gd name="connsiteY15" fmla="*/ 1993308 h 2235200"/>
              <a:gd name="connsiteX16" fmla="*/ 937280 w 2235200"/>
              <a:gd name="connsiteY16" fmla="*/ 1993308 h 2235200"/>
              <a:gd name="connsiteX17" fmla="*/ 823802 w 2235200"/>
              <a:gd name="connsiteY17" fmla="*/ 2189870 h 2235200"/>
              <a:gd name="connsiteX18" fmla="*/ 653420 w 2235200"/>
              <a:gd name="connsiteY18" fmla="*/ 2127856 h 2235200"/>
              <a:gd name="connsiteX19" fmla="*/ 692839 w 2235200"/>
              <a:gd name="connsiteY19" fmla="*/ 1904338 h 2235200"/>
              <a:gd name="connsiteX20" fmla="*/ 416574 w 2235200"/>
              <a:gd name="connsiteY20" fmla="*/ 1672524 h 2235200"/>
              <a:gd name="connsiteX21" fmla="*/ 203296 w 2235200"/>
              <a:gd name="connsiteY21" fmla="*/ 1750157 h 2235200"/>
              <a:gd name="connsiteX22" fmla="*/ 112638 w 2235200"/>
              <a:gd name="connsiteY22" fmla="*/ 1593132 h 2235200"/>
              <a:gd name="connsiteX23" fmla="*/ 286508 w 2235200"/>
              <a:gd name="connsiteY23" fmla="*/ 1447245 h 2235200"/>
              <a:gd name="connsiteX24" fmla="*/ 223884 w 2235200"/>
              <a:gd name="connsiteY24" fmla="*/ 1092085 h 2235200"/>
              <a:gd name="connsiteX25" fmla="*/ 10603 w 2235200"/>
              <a:gd name="connsiteY25" fmla="*/ 1014463 h 2235200"/>
              <a:gd name="connsiteX26" fmla="*/ 42088 w 2235200"/>
              <a:gd name="connsiteY26" fmla="*/ 835901 h 2235200"/>
              <a:gd name="connsiteX27" fmla="*/ 269055 w 2235200"/>
              <a:gd name="connsiteY27" fmla="*/ 835907 h 2235200"/>
              <a:gd name="connsiteX28" fmla="*/ 449374 w 2235200"/>
              <a:gd name="connsiteY28" fmla="*/ 523585 h 2235200"/>
              <a:gd name="connsiteX29" fmla="*/ 335886 w 2235200"/>
              <a:gd name="connsiteY29" fmla="*/ 327029 h 2235200"/>
              <a:gd name="connsiteX30" fmla="*/ 474782 w 2235200"/>
              <a:gd name="connsiteY30" fmla="*/ 210481 h 2235200"/>
              <a:gd name="connsiteX31" fmla="*/ 648645 w 2235200"/>
              <a:gd name="connsiteY31" fmla="*/ 356377 h 2235200"/>
              <a:gd name="connsiteX32" fmla="*/ 987535 w 2235200"/>
              <a:gd name="connsiteY32" fmla="*/ 233031 h 2235200"/>
              <a:gd name="connsiteX33" fmla="*/ 1026942 w 2235200"/>
              <a:gd name="connsiteY33" fmla="*/ 9511 h 2235200"/>
              <a:gd name="connsiteX34" fmla="*/ 1208258 w 2235200"/>
              <a:gd name="connsiteY34" fmla="*/ 9511 h 2235200"/>
              <a:gd name="connsiteX35" fmla="*/ 1247665 w 2235200"/>
              <a:gd name="connsiteY35" fmla="*/ 233031 h 2235200"/>
              <a:gd name="connsiteX36" fmla="*/ 1586555 w 2235200"/>
              <a:gd name="connsiteY36" fmla="*/ 356377 h 223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235200" h="2235200">
                <a:moveTo>
                  <a:pt x="1586555" y="356377"/>
                </a:moveTo>
                <a:lnTo>
                  <a:pt x="1760418" y="210481"/>
                </a:lnTo>
                <a:lnTo>
                  <a:pt x="1899314" y="327029"/>
                </a:lnTo>
                <a:lnTo>
                  <a:pt x="1785825" y="523585"/>
                </a:lnTo>
                <a:cubicBezTo>
                  <a:pt x="1866522" y="614364"/>
                  <a:pt x="1927876" y="720632"/>
                  <a:pt x="1966144" y="835907"/>
                </a:cubicBezTo>
                <a:lnTo>
                  <a:pt x="2193112" y="835901"/>
                </a:lnTo>
                <a:lnTo>
                  <a:pt x="2224597" y="1014463"/>
                </a:lnTo>
                <a:lnTo>
                  <a:pt x="2011316" y="1092085"/>
                </a:lnTo>
                <a:cubicBezTo>
                  <a:pt x="2014782" y="1213496"/>
                  <a:pt x="1993474" y="1334341"/>
                  <a:pt x="1948692" y="1447245"/>
                </a:cubicBezTo>
                <a:lnTo>
                  <a:pt x="2122562" y="1593132"/>
                </a:lnTo>
                <a:lnTo>
                  <a:pt x="2031904" y="1750157"/>
                </a:lnTo>
                <a:lnTo>
                  <a:pt x="1818627" y="1672524"/>
                </a:lnTo>
                <a:cubicBezTo>
                  <a:pt x="1743241" y="1767759"/>
                  <a:pt x="1649240" y="1846634"/>
                  <a:pt x="1542362" y="1904338"/>
                </a:cubicBezTo>
                <a:lnTo>
                  <a:pt x="1581780" y="2127856"/>
                </a:lnTo>
                <a:lnTo>
                  <a:pt x="1411398" y="2189870"/>
                </a:lnTo>
                <a:lnTo>
                  <a:pt x="1297919" y="1993308"/>
                </a:lnTo>
                <a:cubicBezTo>
                  <a:pt x="1178954" y="2017804"/>
                  <a:pt x="1056245" y="2017804"/>
                  <a:pt x="937280" y="1993308"/>
                </a:cubicBezTo>
                <a:lnTo>
                  <a:pt x="823802" y="2189870"/>
                </a:lnTo>
                <a:lnTo>
                  <a:pt x="653420" y="2127856"/>
                </a:lnTo>
                <a:lnTo>
                  <a:pt x="692839" y="1904338"/>
                </a:lnTo>
                <a:cubicBezTo>
                  <a:pt x="585961" y="1846634"/>
                  <a:pt x="491960" y="1767758"/>
                  <a:pt x="416574" y="1672524"/>
                </a:cubicBezTo>
                <a:lnTo>
                  <a:pt x="203296" y="1750157"/>
                </a:lnTo>
                <a:lnTo>
                  <a:pt x="112638" y="1593132"/>
                </a:lnTo>
                <a:lnTo>
                  <a:pt x="286508" y="1447245"/>
                </a:lnTo>
                <a:cubicBezTo>
                  <a:pt x="241726" y="1334341"/>
                  <a:pt x="220417" y="1213496"/>
                  <a:pt x="223884" y="1092085"/>
                </a:cubicBezTo>
                <a:lnTo>
                  <a:pt x="10603" y="1014463"/>
                </a:lnTo>
                <a:lnTo>
                  <a:pt x="42088" y="835901"/>
                </a:lnTo>
                <a:lnTo>
                  <a:pt x="269055" y="835907"/>
                </a:lnTo>
                <a:cubicBezTo>
                  <a:pt x="307323" y="720632"/>
                  <a:pt x="368677" y="614363"/>
                  <a:pt x="449374" y="523585"/>
                </a:cubicBezTo>
                <a:lnTo>
                  <a:pt x="335886" y="327029"/>
                </a:lnTo>
                <a:lnTo>
                  <a:pt x="474782" y="210481"/>
                </a:lnTo>
                <a:lnTo>
                  <a:pt x="648645" y="356377"/>
                </a:lnTo>
                <a:cubicBezTo>
                  <a:pt x="752057" y="292669"/>
                  <a:pt x="867366" y="250701"/>
                  <a:pt x="987535" y="233031"/>
                </a:cubicBezTo>
                <a:lnTo>
                  <a:pt x="1026942" y="9511"/>
                </a:lnTo>
                <a:lnTo>
                  <a:pt x="1208258" y="9511"/>
                </a:lnTo>
                <a:lnTo>
                  <a:pt x="1247665" y="233031"/>
                </a:lnTo>
                <a:cubicBezTo>
                  <a:pt x="1367834" y="250700"/>
                  <a:pt x="1483142" y="292669"/>
                  <a:pt x="1586555" y="356377"/>
                </a:cubicBezTo>
                <a:close/>
              </a:path>
            </a:pathLst>
          </a:custGeom>
          <a:gradFill>
            <a:gsLst>
              <a:gs pos="0">
                <a:srgbClr val="018CCC"/>
              </a:gs>
              <a:gs pos="100000">
                <a:srgbClr val="144C87"/>
              </a:gs>
            </a:gsLst>
            <a:path path="circle">
              <a:fillToRect l="50000" t="50000" r="50000" b="50000"/>
            </a:path>
          </a:gradFill>
          <a:ln w="25400" cap="flat" cmpd="sng" algn="ctr">
            <a:noFill/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 b="1" kern="0" dirty="0">
              <a:solidFill>
                <a:sysClr val="window" lastClr="FFFFFF"/>
              </a:solidFill>
              <a:latin typeface="Calibri"/>
              <a:ea typeface="微软雅黑" pitchFamily="34" charset="-122"/>
            </a:endParaRPr>
          </a:p>
        </p:txBody>
      </p:sp>
      <p:sp>
        <p:nvSpPr>
          <p:cNvPr id="9" name="齿轮2"/>
          <p:cNvSpPr/>
          <p:nvPr/>
        </p:nvSpPr>
        <p:spPr>
          <a:xfrm>
            <a:off x="4157381" y="2724691"/>
            <a:ext cx="1625600" cy="1625600"/>
          </a:xfrm>
          <a:custGeom>
            <a:avLst/>
            <a:gdLst>
              <a:gd name="connsiteX0" fmla="*/ 1216350 w 1625600"/>
              <a:gd name="connsiteY0" fmla="*/ 411723 h 1625600"/>
              <a:gd name="connsiteX1" fmla="*/ 1456181 w 1625600"/>
              <a:gd name="connsiteY1" fmla="*/ 339443 h 1625600"/>
              <a:gd name="connsiteX2" fmla="*/ 1544430 w 1625600"/>
              <a:gd name="connsiteY2" fmla="*/ 492294 h 1625600"/>
              <a:gd name="connsiteX3" fmla="*/ 1361918 w 1625600"/>
              <a:gd name="connsiteY3" fmla="*/ 663854 h 1625600"/>
              <a:gd name="connsiteX4" fmla="*/ 1361918 w 1625600"/>
              <a:gd name="connsiteY4" fmla="*/ 961747 h 1625600"/>
              <a:gd name="connsiteX5" fmla="*/ 1544430 w 1625600"/>
              <a:gd name="connsiteY5" fmla="*/ 1133306 h 1625600"/>
              <a:gd name="connsiteX6" fmla="*/ 1456181 w 1625600"/>
              <a:gd name="connsiteY6" fmla="*/ 1286157 h 1625600"/>
              <a:gd name="connsiteX7" fmla="*/ 1216350 w 1625600"/>
              <a:gd name="connsiteY7" fmla="*/ 1213877 h 1625600"/>
              <a:gd name="connsiteX8" fmla="*/ 958367 w 1625600"/>
              <a:gd name="connsiteY8" fmla="*/ 1362823 h 1625600"/>
              <a:gd name="connsiteX9" fmla="*/ 901049 w 1625600"/>
              <a:gd name="connsiteY9" fmla="*/ 1606663 h 1625600"/>
              <a:gd name="connsiteX10" fmla="*/ 724551 w 1625600"/>
              <a:gd name="connsiteY10" fmla="*/ 1606663 h 1625600"/>
              <a:gd name="connsiteX11" fmla="*/ 667232 w 1625600"/>
              <a:gd name="connsiteY11" fmla="*/ 1362823 h 1625600"/>
              <a:gd name="connsiteX12" fmla="*/ 409249 w 1625600"/>
              <a:gd name="connsiteY12" fmla="*/ 1213877 h 1625600"/>
              <a:gd name="connsiteX13" fmla="*/ 169419 w 1625600"/>
              <a:gd name="connsiteY13" fmla="*/ 1286157 h 1625600"/>
              <a:gd name="connsiteX14" fmla="*/ 81170 w 1625600"/>
              <a:gd name="connsiteY14" fmla="*/ 1133306 h 1625600"/>
              <a:gd name="connsiteX15" fmla="*/ 263682 w 1625600"/>
              <a:gd name="connsiteY15" fmla="*/ 961746 h 1625600"/>
              <a:gd name="connsiteX16" fmla="*/ 263682 w 1625600"/>
              <a:gd name="connsiteY16" fmla="*/ 663853 h 1625600"/>
              <a:gd name="connsiteX17" fmla="*/ 81170 w 1625600"/>
              <a:gd name="connsiteY17" fmla="*/ 492294 h 1625600"/>
              <a:gd name="connsiteX18" fmla="*/ 169419 w 1625600"/>
              <a:gd name="connsiteY18" fmla="*/ 339443 h 1625600"/>
              <a:gd name="connsiteX19" fmla="*/ 409250 w 1625600"/>
              <a:gd name="connsiteY19" fmla="*/ 411723 h 1625600"/>
              <a:gd name="connsiteX20" fmla="*/ 667233 w 1625600"/>
              <a:gd name="connsiteY20" fmla="*/ 262777 h 1625600"/>
              <a:gd name="connsiteX21" fmla="*/ 724551 w 1625600"/>
              <a:gd name="connsiteY21" fmla="*/ 18937 h 1625600"/>
              <a:gd name="connsiteX22" fmla="*/ 901049 w 1625600"/>
              <a:gd name="connsiteY22" fmla="*/ 18937 h 1625600"/>
              <a:gd name="connsiteX23" fmla="*/ 958368 w 1625600"/>
              <a:gd name="connsiteY23" fmla="*/ 262777 h 1625600"/>
              <a:gd name="connsiteX24" fmla="*/ 1216351 w 1625600"/>
              <a:gd name="connsiteY24" fmla="*/ 411723 h 1625600"/>
              <a:gd name="connsiteX25" fmla="*/ 1216350 w 1625600"/>
              <a:gd name="connsiteY25" fmla="*/ 411723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625600" h="1625600">
                <a:moveTo>
                  <a:pt x="1216350" y="411723"/>
                </a:moveTo>
                <a:lnTo>
                  <a:pt x="1456181" y="339443"/>
                </a:lnTo>
                <a:lnTo>
                  <a:pt x="1544430" y="492294"/>
                </a:lnTo>
                <a:lnTo>
                  <a:pt x="1361918" y="663854"/>
                </a:lnTo>
                <a:cubicBezTo>
                  <a:pt x="1388374" y="761389"/>
                  <a:pt x="1388374" y="864211"/>
                  <a:pt x="1361918" y="961747"/>
                </a:cubicBezTo>
                <a:lnTo>
                  <a:pt x="1544430" y="1133306"/>
                </a:lnTo>
                <a:lnTo>
                  <a:pt x="1456181" y="1286157"/>
                </a:lnTo>
                <a:lnTo>
                  <a:pt x="1216350" y="1213877"/>
                </a:lnTo>
                <a:cubicBezTo>
                  <a:pt x="1145110" y="1285556"/>
                  <a:pt x="1056063" y="1336967"/>
                  <a:pt x="958367" y="1362823"/>
                </a:cubicBezTo>
                <a:lnTo>
                  <a:pt x="901049" y="1606663"/>
                </a:lnTo>
                <a:lnTo>
                  <a:pt x="724551" y="1606663"/>
                </a:lnTo>
                <a:lnTo>
                  <a:pt x="667232" y="1362823"/>
                </a:lnTo>
                <a:cubicBezTo>
                  <a:pt x="569536" y="1336967"/>
                  <a:pt x="480489" y="1285556"/>
                  <a:pt x="409249" y="1213877"/>
                </a:cubicBezTo>
                <a:lnTo>
                  <a:pt x="169419" y="1286157"/>
                </a:lnTo>
                <a:lnTo>
                  <a:pt x="81170" y="1133306"/>
                </a:lnTo>
                <a:lnTo>
                  <a:pt x="263682" y="961746"/>
                </a:lnTo>
                <a:cubicBezTo>
                  <a:pt x="237226" y="864211"/>
                  <a:pt x="237226" y="761389"/>
                  <a:pt x="263682" y="663853"/>
                </a:cubicBezTo>
                <a:lnTo>
                  <a:pt x="81170" y="492294"/>
                </a:lnTo>
                <a:lnTo>
                  <a:pt x="169419" y="339443"/>
                </a:lnTo>
                <a:lnTo>
                  <a:pt x="409250" y="411723"/>
                </a:lnTo>
                <a:cubicBezTo>
                  <a:pt x="480490" y="340044"/>
                  <a:pt x="569537" y="288633"/>
                  <a:pt x="667233" y="262777"/>
                </a:cubicBezTo>
                <a:lnTo>
                  <a:pt x="724551" y="18937"/>
                </a:lnTo>
                <a:lnTo>
                  <a:pt x="901049" y="18937"/>
                </a:lnTo>
                <a:lnTo>
                  <a:pt x="958368" y="262777"/>
                </a:lnTo>
                <a:cubicBezTo>
                  <a:pt x="1056064" y="288633"/>
                  <a:pt x="1145111" y="340044"/>
                  <a:pt x="1216351" y="411723"/>
                </a:cubicBezTo>
                <a:lnTo>
                  <a:pt x="1216350" y="411723"/>
                </a:lnTo>
                <a:close/>
              </a:path>
            </a:pathLst>
          </a:custGeom>
          <a:solidFill>
            <a:srgbClr val="494949"/>
          </a:solidFill>
          <a:ln w="3175" cap="flat" cmpd="sng" algn="ctr">
            <a:noFill/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 kern="0" dirty="0">
              <a:solidFill>
                <a:srgbClr val="4D4D4D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齿轮3"/>
          <p:cNvSpPr/>
          <p:nvPr/>
        </p:nvSpPr>
        <p:spPr>
          <a:xfrm>
            <a:off x="4887631" y="1424528"/>
            <a:ext cx="1951037" cy="1951038"/>
          </a:xfrm>
          <a:custGeom>
            <a:avLst/>
            <a:gdLst>
              <a:gd name="connsiteX0" fmla="*/ 1191775 w 1592756"/>
              <a:gd name="connsiteY0" fmla="*/ 403405 h 1592756"/>
              <a:gd name="connsiteX1" fmla="*/ 1426760 w 1592756"/>
              <a:gd name="connsiteY1" fmla="*/ 332584 h 1592756"/>
              <a:gd name="connsiteX2" fmla="*/ 1513226 w 1592756"/>
              <a:gd name="connsiteY2" fmla="*/ 482348 h 1592756"/>
              <a:gd name="connsiteX3" fmla="*/ 1334401 w 1592756"/>
              <a:gd name="connsiteY3" fmla="*/ 650441 h 1592756"/>
              <a:gd name="connsiteX4" fmla="*/ 1334401 w 1592756"/>
              <a:gd name="connsiteY4" fmla="*/ 942315 h 1592756"/>
              <a:gd name="connsiteX5" fmla="*/ 1513226 w 1592756"/>
              <a:gd name="connsiteY5" fmla="*/ 1110408 h 1592756"/>
              <a:gd name="connsiteX6" fmla="*/ 1426760 w 1592756"/>
              <a:gd name="connsiteY6" fmla="*/ 1260172 h 1592756"/>
              <a:gd name="connsiteX7" fmla="*/ 1191775 w 1592756"/>
              <a:gd name="connsiteY7" fmla="*/ 1189351 h 1592756"/>
              <a:gd name="connsiteX8" fmla="*/ 939004 w 1592756"/>
              <a:gd name="connsiteY8" fmla="*/ 1335288 h 1592756"/>
              <a:gd name="connsiteX9" fmla="*/ 882844 w 1592756"/>
              <a:gd name="connsiteY9" fmla="*/ 1574202 h 1592756"/>
              <a:gd name="connsiteX10" fmla="*/ 709912 w 1592756"/>
              <a:gd name="connsiteY10" fmla="*/ 1574202 h 1592756"/>
              <a:gd name="connsiteX11" fmla="*/ 653752 w 1592756"/>
              <a:gd name="connsiteY11" fmla="*/ 1335288 h 1592756"/>
              <a:gd name="connsiteX12" fmla="*/ 400981 w 1592756"/>
              <a:gd name="connsiteY12" fmla="*/ 1189351 h 1592756"/>
              <a:gd name="connsiteX13" fmla="*/ 165996 w 1592756"/>
              <a:gd name="connsiteY13" fmla="*/ 1260172 h 1592756"/>
              <a:gd name="connsiteX14" fmla="*/ 79530 w 1592756"/>
              <a:gd name="connsiteY14" fmla="*/ 1110408 h 1592756"/>
              <a:gd name="connsiteX15" fmla="*/ 258355 w 1592756"/>
              <a:gd name="connsiteY15" fmla="*/ 942315 h 1592756"/>
              <a:gd name="connsiteX16" fmla="*/ 258355 w 1592756"/>
              <a:gd name="connsiteY16" fmla="*/ 650441 h 1592756"/>
              <a:gd name="connsiteX17" fmla="*/ 79530 w 1592756"/>
              <a:gd name="connsiteY17" fmla="*/ 482348 h 1592756"/>
              <a:gd name="connsiteX18" fmla="*/ 165996 w 1592756"/>
              <a:gd name="connsiteY18" fmla="*/ 332584 h 1592756"/>
              <a:gd name="connsiteX19" fmla="*/ 400981 w 1592756"/>
              <a:gd name="connsiteY19" fmla="*/ 403405 h 1592756"/>
              <a:gd name="connsiteX20" fmla="*/ 653752 w 1592756"/>
              <a:gd name="connsiteY20" fmla="*/ 257468 h 1592756"/>
              <a:gd name="connsiteX21" fmla="*/ 709912 w 1592756"/>
              <a:gd name="connsiteY21" fmla="*/ 18554 h 1592756"/>
              <a:gd name="connsiteX22" fmla="*/ 882844 w 1592756"/>
              <a:gd name="connsiteY22" fmla="*/ 18554 h 1592756"/>
              <a:gd name="connsiteX23" fmla="*/ 939004 w 1592756"/>
              <a:gd name="connsiteY23" fmla="*/ 257468 h 1592756"/>
              <a:gd name="connsiteX24" fmla="*/ 1191775 w 1592756"/>
              <a:gd name="connsiteY24" fmla="*/ 403405 h 1592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92756" h="1592756">
                <a:moveTo>
                  <a:pt x="1025173" y="402893"/>
                </a:moveTo>
                <a:lnTo>
                  <a:pt x="1195533" y="297380"/>
                </a:lnTo>
                <a:lnTo>
                  <a:pt x="1295376" y="397223"/>
                </a:lnTo>
                <a:lnTo>
                  <a:pt x="1189863" y="567584"/>
                </a:lnTo>
                <a:cubicBezTo>
                  <a:pt x="1230502" y="637475"/>
                  <a:pt x="1251792" y="716930"/>
                  <a:pt x="1251543" y="797777"/>
                </a:cubicBezTo>
                <a:lnTo>
                  <a:pt x="1428100" y="892558"/>
                </a:lnTo>
                <a:lnTo>
                  <a:pt x="1391556" y="1028945"/>
                </a:lnTo>
                <a:lnTo>
                  <a:pt x="1191263" y="1022749"/>
                </a:lnTo>
                <a:cubicBezTo>
                  <a:pt x="1151054" y="1092889"/>
                  <a:pt x="1092889" y="1151054"/>
                  <a:pt x="1022749" y="1191262"/>
                </a:cubicBezTo>
                <a:lnTo>
                  <a:pt x="1028945" y="1391556"/>
                </a:lnTo>
                <a:lnTo>
                  <a:pt x="892558" y="1428101"/>
                </a:lnTo>
                <a:lnTo>
                  <a:pt x="797778" y="1251543"/>
                </a:lnTo>
                <a:cubicBezTo>
                  <a:pt x="716930" y="1251791"/>
                  <a:pt x="637475" y="1230502"/>
                  <a:pt x="567583" y="1189863"/>
                </a:cubicBezTo>
                <a:lnTo>
                  <a:pt x="397223" y="1295376"/>
                </a:lnTo>
                <a:lnTo>
                  <a:pt x="297380" y="1195533"/>
                </a:lnTo>
                <a:lnTo>
                  <a:pt x="402893" y="1025172"/>
                </a:lnTo>
                <a:cubicBezTo>
                  <a:pt x="362254" y="955281"/>
                  <a:pt x="340964" y="875826"/>
                  <a:pt x="341213" y="794979"/>
                </a:cubicBezTo>
                <a:lnTo>
                  <a:pt x="164656" y="700198"/>
                </a:lnTo>
                <a:lnTo>
                  <a:pt x="201200" y="563811"/>
                </a:lnTo>
                <a:lnTo>
                  <a:pt x="401493" y="570007"/>
                </a:lnTo>
                <a:cubicBezTo>
                  <a:pt x="441702" y="499867"/>
                  <a:pt x="499867" y="441702"/>
                  <a:pt x="570007" y="401494"/>
                </a:cubicBezTo>
                <a:lnTo>
                  <a:pt x="563811" y="201200"/>
                </a:lnTo>
                <a:lnTo>
                  <a:pt x="700198" y="164655"/>
                </a:lnTo>
                <a:lnTo>
                  <a:pt x="794978" y="341213"/>
                </a:lnTo>
                <a:cubicBezTo>
                  <a:pt x="875826" y="340965"/>
                  <a:pt x="955281" y="362254"/>
                  <a:pt x="1025173" y="402893"/>
                </a:cubicBezTo>
                <a:close/>
              </a:path>
            </a:pathLst>
          </a:custGeom>
          <a:gradFill>
            <a:gsLst>
              <a:gs pos="0">
                <a:srgbClr val="018CCC"/>
              </a:gs>
              <a:gs pos="100000">
                <a:srgbClr val="144C87"/>
              </a:gs>
            </a:gsLst>
            <a:path path="circle">
              <a:fillToRect l="50000" t="50000" r="50000" b="50000"/>
            </a:path>
          </a:gradFill>
          <a:ln w="3175" cap="flat" cmpd="sng" algn="ctr">
            <a:noFill/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 kern="0" dirty="0">
              <a:solidFill>
                <a:srgbClr val="4D4D4D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箭头1"/>
          <p:cNvSpPr/>
          <p:nvPr/>
        </p:nvSpPr>
        <p:spPr>
          <a:xfrm>
            <a:off x="5284506" y="2916778"/>
            <a:ext cx="2860675" cy="2860675"/>
          </a:xfrm>
          <a:prstGeom prst="circularArrow">
            <a:avLst>
              <a:gd name="adj1" fmla="val 4687"/>
              <a:gd name="adj2" fmla="val 299029"/>
              <a:gd name="adj3" fmla="val 2513083"/>
              <a:gd name="adj4" fmla="val 15867933"/>
              <a:gd name="adj5" fmla="val 5469"/>
            </a:avLst>
          </a:prstGeom>
          <a:solidFill>
            <a:srgbClr val="494949"/>
          </a:solidFill>
          <a:ln w="3175" cap="flat" cmpd="sng" algn="ctr">
            <a:noFill/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sp>
      <p:sp>
        <p:nvSpPr>
          <p:cNvPr id="12" name="箭头2"/>
          <p:cNvSpPr/>
          <p:nvPr/>
        </p:nvSpPr>
        <p:spPr>
          <a:xfrm>
            <a:off x="3868456" y="2365916"/>
            <a:ext cx="2079625" cy="2078037"/>
          </a:xfrm>
          <a:prstGeom prst="leftCircularArrow">
            <a:avLst>
              <a:gd name="adj1" fmla="val 6452"/>
              <a:gd name="adj2" fmla="val 429999"/>
              <a:gd name="adj3" fmla="val 10489124"/>
              <a:gd name="adj4" fmla="val 14837806"/>
              <a:gd name="adj5" fmla="val 7527"/>
            </a:avLst>
          </a:prstGeom>
          <a:solidFill>
            <a:srgbClr val="018CCC"/>
          </a:solidFill>
          <a:ln w="25400" cap="flat" cmpd="sng" algn="ctr">
            <a:noFill/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sp>
      <p:sp>
        <p:nvSpPr>
          <p:cNvPr id="13" name="箭头3"/>
          <p:cNvSpPr/>
          <p:nvPr/>
        </p:nvSpPr>
        <p:spPr>
          <a:xfrm>
            <a:off x="4698718" y="1254666"/>
            <a:ext cx="2241550" cy="2241550"/>
          </a:xfrm>
          <a:prstGeom prst="circularArrow">
            <a:avLst>
              <a:gd name="adj1" fmla="val 5984"/>
              <a:gd name="adj2" fmla="val 394124"/>
              <a:gd name="adj3" fmla="val 13313824"/>
              <a:gd name="adj4" fmla="val 10508221"/>
              <a:gd name="adj5" fmla="val 6981"/>
            </a:avLst>
          </a:prstGeom>
          <a:solidFill>
            <a:srgbClr val="494949"/>
          </a:solidFill>
          <a:ln w="25400" cap="flat" cmpd="sng" algn="ctr">
            <a:noFill/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sp>
      <p:grpSp>
        <p:nvGrpSpPr>
          <p:cNvPr id="2" name="组合 1"/>
          <p:cNvGrpSpPr/>
          <p:nvPr/>
        </p:nvGrpSpPr>
        <p:grpSpPr>
          <a:xfrm>
            <a:off x="4772752" y="3284682"/>
            <a:ext cx="419690" cy="413914"/>
            <a:chOff x="4609258" y="3161795"/>
            <a:chExt cx="713803" cy="703979"/>
          </a:xfrm>
        </p:grpSpPr>
        <p:sp>
          <p:nvSpPr>
            <p:cNvPr id="14" name="Freeform 71"/>
            <p:cNvSpPr/>
            <p:nvPr/>
          </p:nvSpPr>
          <p:spPr bwMode="auto">
            <a:xfrm>
              <a:off x="4769699" y="3161795"/>
              <a:ext cx="392919" cy="193186"/>
            </a:xfrm>
            <a:custGeom>
              <a:avLst/>
              <a:gdLst>
                <a:gd name="T0" fmla="*/ 6 w 132"/>
                <a:gd name="T1" fmla="*/ 64 h 64"/>
                <a:gd name="T2" fmla="*/ 6 w 132"/>
                <a:gd name="T3" fmla="*/ 11 h 64"/>
                <a:gd name="T4" fmla="*/ 11 w 132"/>
                <a:gd name="T5" fmla="*/ 6 h 64"/>
                <a:gd name="T6" fmla="*/ 121 w 132"/>
                <a:gd name="T7" fmla="*/ 6 h 64"/>
                <a:gd name="T8" fmla="*/ 126 w 132"/>
                <a:gd name="T9" fmla="*/ 11 h 64"/>
                <a:gd name="T10" fmla="*/ 126 w 132"/>
                <a:gd name="T11" fmla="*/ 64 h 64"/>
                <a:gd name="T12" fmla="*/ 132 w 132"/>
                <a:gd name="T13" fmla="*/ 64 h 64"/>
                <a:gd name="T14" fmla="*/ 132 w 132"/>
                <a:gd name="T15" fmla="*/ 11 h 64"/>
                <a:gd name="T16" fmla="*/ 121 w 132"/>
                <a:gd name="T17" fmla="*/ 0 h 64"/>
                <a:gd name="T18" fmla="*/ 11 w 132"/>
                <a:gd name="T19" fmla="*/ 0 h 64"/>
                <a:gd name="T20" fmla="*/ 0 w 132"/>
                <a:gd name="T21" fmla="*/ 11 h 64"/>
                <a:gd name="T22" fmla="*/ 0 w 132"/>
                <a:gd name="T23" fmla="*/ 64 h 64"/>
                <a:gd name="T24" fmla="*/ 6 w 132"/>
                <a:gd name="T2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64">
                  <a:moveTo>
                    <a:pt x="6" y="64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8"/>
                    <a:pt x="8" y="6"/>
                    <a:pt x="11" y="6"/>
                  </a:cubicBezTo>
                  <a:cubicBezTo>
                    <a:pt x="121" y="6"/>
                    <a:pt x="121" y="6"/>
                    <a:pt x="121" y="6"/>
                  </a:cubicBezTo>
                  <a:cubicBezTo>
                    <a:pt x="124" y="6"/>
                    <a:pt x="126" y="8"/>
                    <a:pt x="126" y="11"/>
                  </a:cubicBezTo>
                  <a:cubicBezTo>
                    <a:pt x="126" y="64"/>
                    <a:pt x="126" y="64"/>
                    <a:pt x="126" y="64"/>
                  </a:cubicBezTo>
                  <a:cubicBezTo>
                    <a:pt x="132" y="64"/>
                    <a:pt x="132" y="64"/>
                    <a:pt x="132" y="64"/>
                  </a:cubicBezTo>
                  <a:cubicBezTo>
                    <a:pt x="132" y="11"/>
                    <a:pt x="132" y="11"/>
                    <a:pt x="132" y="11"/>
                  </a:cubicBezTo>
                  <a:cubicBezTo>
                    <a:pt x="132" y="5"/>
                    <a:pt x="127" y="0"/>
                    <a:pt x="12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64"/>
                    <a:pt x="0" y="64"/>
                    <a:pt x="0" y="64"/>
                  </a:cubicBezTo>
                  <a:lnTo>
                    <a:pt x="6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72"/>
            <p:cNvSpPr/>
            <p:nvPr/>
          </p:nvSpPr>
          <p:spPr bwMode="auto">
            <a:xfrm>
              <a:off x="4802442" y="3194538"/>
              <a:ext cx="327433" cy="160443"/>
            </a:xfrm>
            <a:custGeom>
              <a:avLst/>
              <a:gdLst>
                <a:gd name="T0" fmla="*/ 8 w 100"/>
                <a:gd name="T1" fmla="*/ 49 h 49"/>
                <a:gd name="T2" fmla="*/ 8 w 100"/>
                <a:gd name="T3" fmla="*/ 9 h 49"/>
                <a:gd name="T4" fmla="*/ 92 w 100"/>
                <a:gd name="T5" fmla="*/ 9 h 49"/>
                <a:gd name="T6" fmla="*/ 92 w 100"/>
                <a:gd name="T7" fmla="*/ 49 h 49"/>
                <a:gd name="T8" fmla="*/ 100 w 100"/>
                <a:gd name="T9" fmla="*/ 49 h 49"/>
                <a:gd name="T10" fmla="*/ 100 w 100"/>
                <a:gd name="T11" fmla="*/ 0 h 49"/>
                <a:gd name="T12" fmla="*/ 0 w 100"/>
                <a:gd name="T13" fmla="*/ 0 h 49"/>
                <a:gd name="T14" fmla="*/ 0 w 100"/>
                <a:gd name="T15" fmla="*/ 49 h 49"/>
                <a:gd name="T16" fmla="*/ 8 w 100"/>
                <a:gd name="T1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49">
                  <a:moveTo>
                    <a:pt x="8" y="49"/>
                  </a:moveTo>
                  <a:lnTo>
                    <a:pt x="8" y="9"/>
                  </a:lnTo>
                  <a:lnTo>
                    <a:pt x="92" y="9"/>
                  </a:lnTo>
                  <a:lnTo>
                    <a:pt x="92" y="49"/>
                  </a:lnTo>
                  <a:lnTo>
                    <a:pt x="100" y="49"/>
                  </a:lnTo>
                  <a:lnTo>
                    <a:pt x="100" y="0"/>
                  </a:lnTo>
                  <a:lnTo>
                    <a:pt x="0" y="0"/>
                  </a:lnTo>
                  <a:lnTo>
                    <a:pt x="0" y="49"/>
                  </a:lnTo>
                  <a:lnTo>
                    <a:pt x="8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73"/>
            <p:cNvSpPr/>
            <p:nvPr/>
          </p:nvSpPr>
          <p:spPr bwMode="auto">
            <a:xfrm>
              <a:off x="4802442" y="3194538"/>
              <a:ext cx="327433" cy="160443"/>
            </a:xfrm>
            <a:custGeom>
              <a:avLst/>
              <a:gdLst>
                <a:gd name="T0" fmla="*/ 8 w 100"/>
                <a:gd name="T1" fmla="*/ 49 h 49"/>
                <a:gd name="T2" fmla="*/ 8 w 100"/>
                <a:gd name="T3" fmla="*/ 9 h 49"/>
                <a:gd name="T4" fmla="*/ 92 w 100"/>
                <a:gd name="T5" fmla="*/ 9 h 49"/>
                <a:gd name="T6" fmla="*/ 92 w 100"/>
                <a:gd name="T7" fmla="*/ 49 h 49"/>
                <a:gd name="T8" fmla="*/ 100 w 100"/>
                <a:gd name="T9" fmla="*/ 49 h 49"/>
                <a:gd name="T10" fmla="*/ 100 w 100"/>
                <a:gd name="T11" fmla="*/ 0 h 49"/>
                <a:gd name="T12" fmla="*/ 0 w 100"/>
                <a:gd name="T13" fmla="*/ 0 h 49"/>
                <a:gd name="T14" fmla="*/ 0 w 100"/>
                <a:gd name="T15" fmla="*/ 49 h 49"/>
                <a:gd name="T16" fmla="*/ 8 w 100"/>
                <a:gd name="T1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49">
                  <a:moveTo>
                    <a:pt x="8" y="49"/>
                  </a:moveTo>
                  <a:lnTo>
                    <a:pt x="8" y="9"/>
                  </a:lnTo>
                  <a:lnTo>
                    <a:pt x="92" y="9"/>
                  </a:lnTo>
                  <a:lnTo>
                    <a:pt x="92" y="49"/>
                  </a:lnTo>
                  <a:lnTo>
                    <a:pt x="100" y="49"/>
                  </a:lnTo>
                  <a:lnTo>
                    <a:pt x="100" y="0"/>
                  </a:lnTo>
                  <a:lnTo>
                    <a:pt x="0" y="0"/>
                  </a:lnTo>
                  <a:lnTo>
                    <a:pt x="0" y="49"/>
                  </a:lnTo>
                  <a:lnTo>
                    <a:pt x="8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74"/>
            <p:cNvSpPr/>
            <p:nvPr/>
          </p:nvSpPr>
          <p:spPr bwMode="auto">
            <a:xfrm>
              <a:off x="4802442" y="3194538"/>
              <a:ext cx="327433" cy="160443"/>
            </a:xfrm>
            <a:custGeom>
              <a:avLst/>
              <a:gdLst>
                <a:gd name="T0" fmla="*/ 8 w 100"/>
                <a:gd name="T1" fmla="*/ 49 h 49"/>
                <a:gd name="T2" fmla="*/ 8 w 100"/>
                <a:gd name="T3" fmla="*/ 9 h 49"/>
                <a:gd name="T4" fmla="*/ 92 w 100"/>
                <a:gd name="T5" fmla="*/ 9 h 49"/>
                <a:gd name="T6" fmla="*/ 92 w 100"/>
                <a:gd name="T7" fmla="*/ 49 h 49"/>
                <a:gd name="T8" fmla="*/ 100 w 100"/>
                <a:gd name="T9" fmla="*/ 49 h 49"/>
                <a:gd name="T10" fmla="*/ 100 w 100"/>
                <a:gd name="T11" fmla="*/ 0 h 49"/>
                <a:gd name="T12" fmla="*/ 0 w 100"/>
                <a:gd name="T13" fmla="*/ 0 h 49"/>
                <a:gd name="T14" fmla="*/ 0 w 100"/>
                <a:gd name="T15" fmla="*/ 49 h 49"/>
                <a:gd name="T16" fmla="*/ 8 w 100"/>
                <a:gd name="T1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49">
                  <a:moveTo>
                    <a:pt x="8" y="49"/>
                  </a:moveTo>
                  <a:lnTo>
                    <a:pt x="8" y="9"/>
                  </a:lnTo>
                  <a:lnTo>
                    <a:pt x="92" y="9"/>
                  </a:lnTo>
                  <a:lnTo>
                    <a:pt x="92" y="49"/>
                  </a:lnTo>
                  <a:lnTo>
                    <a:pt x="100" y="49"/>
                  </a:lnTo>
                  <a:lnTo>
                    <a:pt x="100" y="0"/>
                  </a:lnTo>
                  <a:lnTo>
                    <a:pt x="0" y="0"/>
                  </a:lnTo>
                  <a:lnTo>
                    <a:pt x="0" y="49"/>
                  </a:lnTo>
                  <a:lnTo>
                    <a:pt x="8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75"/>
            <p:cNvSpPr>
              <a:spLocks noEditPoints="1"/>
            </p:cNvSpPr>
            <p:nvPr/>
          </p:nvSpPr>
          <p:spPr bwMode="auto">
            <a:xfrm>
              <a:off x="4609258" y="3368076"/>
              <a:ext cx="713803" cy="497698"/>
            </a:xfrm>
            <a:custGeom>
              <a:avLst/>
              <a:gdLst>
                <a:gd name="T0" fmla="*/ 229 w 240"/>
                <a:gd name="T1" fmla="*/ 0 h 167"/>
                <a:gd name="T2" fmla="*/ 11 w 240"/>
                <a:gd name="T3" fmla="*/ 0 h 167"/>
                <a:gd name="T4" fmla="*/ 0 w 240"/>
                <a:gd name="T5" fmla="*/ 11 h 167"/>
                <a:gd name="T6" fmla="*/ 0 w 240"/>
                <a:gd name="T7" fmla="*/ 156 h 167"/>
                <a:gd name="T8" fmla="*/ 11 w 240"/>
                <a:gd name="T9" fmla="*/ 167 h 167"/>
                <a:gd name="T10" fmla="*/ 229 w 240"/>
                <a:gd name="T11" fmla="*/ 167 h 167"/>
                <a:gd name="T12" fmla="*/ 240 w 240"/>
                <a:gd name="T13" fmla="*/ 156 h 167"/>
                <a:gd name="T14" fmla="*/ 240 w 240"/>
                <a:gd name="T15" fmla="*/ 11 h 167"/>
                <a:gd name="T16" fmla="*/ 229 w 240"/>
                <a:gd name="T17" fmla="*/ 0 h 167"/>
                <a:gd name="T18" fmla="*/ 233 w 240"/>
                <a:gd name="T19" fmla="*/ 156 h 167"/>
                <a:gd name="T20" fmla="*/ 229 w 240"/>
                <a:gd name="T21" fmla="*/ 161 h 167"/>
                <a:gd name="T22" fmla="*/ 11 w 240"/>
                <a:gd name="T23" fmla="*/ 161 h 167"/>
                <a:gd name="T24" fmla="*/ 7 w 240"/>
                <a:gd name="T25" fmla="*/ 156 h 167"/>
                <a:gd name="T26" fmla="*/ 7 w 240"/>
                <a:gd name="T27" fmla="*/ 11 h 167"/>
                <a:gd name="T28" fmla="*/ 11 w 240"/>
                <a:gd name="T29" fmla="*/ 7 h 167"/>
                <a:gd name="T30" fmla="*/ 229 w 240"/>
                <a:gd name="T31" fmla="*/ 7 h 167"/>
                <a:gd name="T32" fmla="*/ 233 w 240"/>
                <a:gd name="T33" fmla="*/ 11 h 167"/>
                <a:gd name="T34" fmla="*/ 233 w 240"/>
                <a:gd name="T35" fmla="*/ 15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0" h="167">
                  <a:moveTo>
                    <a:pt x="229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62"/>
                    <a:pt x="5" y="167"/>
                    <a:pt x="11" y="167"/>
                  </a:cubicBezTo>
                  <a:cubicBezTo>
                    <a:pt x="229" y="167"/>
                    <a:pt x="229" y="167"/>
                    <a:pt x="229" y="167"/>
                  </a:cubicBezTo>
                  <a:cubicBezTo>
                    <a:pt x="235" y="167"/>
                    <a:pt x="240" y="162"/>
                    <a:pt x="240" y="156"/>
                  </a:cubicBezTo>
                  <a:cubicBezTo>
                    <a:pt x="240" y="11"/>
                    <a:pt x="240" y="11"/>
                    <a:pt x="240" y="11"/>
                  </a:cubicBezTo>
                  <a:cubicBezTo>
                    <a:pt x="240" y="5"/>
                    <a:pt x="235" y="0"/>
                    <a:pt x="229" y="0"/>
                  </a:cubicBezTo>
                  <a:close/>
                  <a:moveTo>
                    <a:pt x="233" y="156"/>
                  </a:moveTo>
                  <a:cubicBezTo>
                    <a:pt x="233" y="159"/>
                    <a:pt x="231" y="161"/>
                    <a:pt x="229" y="161"/>
                  </a:cubicBezTo>
                  <a:cubicBezTo>
                    <a:pt x="11" y="161"/>
                    <a:pt x="11" y="161"/>
                    <a:pt x="11" y="161"/>
                  </a:cubicBezTo>
                  <a:cubicBezTo>
                    <a:pt x="9" y="161"/>
                    <a:pt x="7" y="159"/>
                    <a:pt x="7" y="156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9"/>
                    <a:pt x="9" y="7"/>
                    <a:pt x="11" y="7"/>
                  </a:cubicBezTo>
                  <a:cubicBezTo>
                    <a:pt x="229" y="7"/>
                    <a:pt x="229" y="7"/>
                    <a:pt x="229" y="7"/>
                  </a:cubicBezTo>
                  <a:cubicBezTo>
                    <a:pt x="231" y="7"/>
                    <a:pt x="233" y="9"/>
                    <a:pt x="233" y="11"/>
                  </a:cubicBezTo>
                  <a:lnTo>
                    <a:pt x="233" y="1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76"/>
            <p:cNvSpPr>
              <a:spLocks noEditPoints="1"/>
            </p:cNvSpPr>
            <p:nvPr/>
          </p:nvSpPr>
          <p:spPr bwMode="auto">
            <a:xfrm>
              <a:off x="4642001" y="3400820"/>
              <a:ext cx="648316" cy="432211"/>
            </a:xfrm>
            <a:custGeom>
              <a:avLst/>
              <a:gdLst>
                <a:gd name="T0" fmla="*/ 0 w 218"/>
                <a:gd name="T1" fmla="*/ 0 h 145"/>
                <a:gd name="T2" fmla="*/ 0 w 218"/>
                <a:gd name="T3" fmla="*/ 145 h 145"/>
                <a:gd name="T4" fmla="*/ 218 w 218"/>
                <a:gd name="T5" fmla="*/ 145 h 145"/>
                <a:gd name="T6" fmla="*/ 218 w 218"/>
                <a:gd name="T7" fmla="*/ 0 h 145"/>
                <a:gd name="T8" fmla="*/ 0 w 218"/>
                <a:gd name="T9" fmla="*/ 0 h 145"/>
                <a:gd name="T10" fmla="*/ 109 w 218"/>
                <a:gd name="T11" fmla="*/ 128 h 145"/>
                <a:gd name="T12" fmla="*/ 54 w 218"/>
                <a:gd name="T13" fmla="*/ 73 h 145"/>
                <a:gd name="T14" fmla="*/ 109 w 218"/>
                <a:gd name="T15" fmla="*/ 17 h 145"/>
                <a:gd name="T16" fmla="*/ 164 w 218"/>
                <a:gd name="T17" fmla="*/ 73 h 145"/>
                <a:gd name="T18" fmla="*/ 109 w 218"/>
                <a:gd name="T19" fmla="*/ 128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8" h="145">
                  <a:moveTo>
                    <a:pt x="0" y="0"/>
                  </a:moveTo>
                  <a:cubicBezTo>
                    <a:pt x="0" y="145"/>
                    <a:pt x="0" y="145"/>
                    <a:pt x="0" y="145"/>
                  </a:cubicBezTo>
                  <a:cubicBezTo>
                    <a:pt x="218" y="145"/>
                    <a:pt x="218" y="145"/>
                    <a:pt x="218" y="145"/>
                  </a:cubicBezTo>
                  <a:cubicBezTo>
                    <a:pt x="218" y="0"/>
                    <a:pt x="218" y="0"/>
                    <a:pt x="218" y="0"/>
                  </a:cubicBezTo>
                  <a:lnTo>
                    <a:pt x="0" y="0"/>
                  </a:lnTo>
                  <a:close/>
                  <a:moveTo>
                    <a:pt x="109" y="128"/>
                  </a:moveTo>
                  <a:cubicBezTo>
                    <a:pt x="78" y="128"/>
                    <a:pt x="54" y="103"/>
                    <a:pt x="54" y="73"/>
                  </a:cubicBezTo>
                  <a:cubicBezTo>
                    <a:pt x="54" y="42"/>
                    <a:pt x="78" y="17"/>
                    <a:pt x="109" y="17"/>
                  </a:cubicBezTo>
                  <a:cubicBezTo>
                    <a:pt x="140" y="17"/>
                    <a:pt x="164" y="42"/>
                    <a:pt x="164" y="73"/>
                  </a:cubicBezTo>
                  <a:cubicBezTo>
                    <a:pt x="164" y="103"/>
                    <a:pt x="140" y="128"/>
                    <a:pt x="109" y="1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77"/>
            <p:cNvSpPr>
              <a:spLocks noEditPoints="1"/>
            </p:cNvSpPr>
            <p:nvPr/>
          </p:nvSpPr>
          <p:spPr bwMode="auto">
            <a:xfrm>
              <a:off x="4815539" y="3466306"/>
              <a:ext cx="301238" cy="304513"/>
            </a:xfrm>
            <a:custGeom>
              <a:avLst/>
              <a:gdLst>
                <a:gd name="T0" fmla="*/ 51 w 102"/>
                <a:gd name="T1" fmla="*/ 0 h 102"/>
                <a:gd name="T2" fmla="*/ 0 w 102"/>
                <a:gd name="T3" fmla="*/ 51 h 102"/>
                <a:gd name="T4" fmla="*/ 51 w 102"/>
                <a:gd name="T5" fmla="*/ 102 h 102"/>
                <a:gd name="T6" fmla="*/ 102 w 102"/>
                <a:gd name="T7" fmla="*/ 51 h 102"/>
                <a:gd name="T8" fmla="*/ 51 w 102"/>
                <a:gd name="T9" fmla="*/ 0 h 102"/>
                <a:gd name="T10" fmla="*/ 51 w 102"/>
                <a:gd name="T11" fmla="*/ 95 h 102"/>
                <a:gd name="T12" fmla="*/ 7 w 102"/>
                <a:gd name="T13" fmla="*/ 51 h 102"/>
                <a:gd name="T14" fmla="*/ 51 w 102"/>
                <a:gd name="T15" fmla="*/ 6 h 102"/>
                <a:gd name="T16" fmla="*/ 95 w 102"/>
                <a:gd name="T17" fmla="*/ 51 h 102"/>
                <a:gd name="T18" fmla="*/ 51 w 102"/>
                <a:gd name="T19" fmla="*/ 9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02">
                  <a:moveTo>
                    <a:pt x="51" y="0"/>
                  </a:moveTo>
                  <a:cubicBezTo>
                    <a:pt x="23" y="0"/>
                    <a:pt x="0" y="23"/>
                    <a:pt x="0" y="51"/>
                  </a:cubicBezTo>
                  <a:cubicBezTo>
                    <a:pt x="0" y="79"/>
                    <a:pt x="23" y="102"/>
                    <a:pt x="51" y="102"/>
                  </a:cubicBezTo>
                  <a:cubicBezTo>
                    <a:pt x="79" y="102"/>
                    <a:pt x="102" y="79"/>
                    <a:pt x="102" y="51"/>
                  </a:cubicBezTo>
                  <a:cubicBezTo>
                    <a:pt x="102" y="23"/>
                    <a:pt x="79" y="0"/>
                    <a:pt x="51" y="0"/>
                  </a:cubicBezTo>
                  <a:close/>
                  <a:moveTo>
                    <a:pt x="51" y="95"/>
                  </a:moveTo>
                  <a:cubicBezTo>
                    <a:pt x="27" y="95"/>
                    <a:pt x="7" y="75"/>
                    <a:pt x="7" y="51"/>
                  </a:cubicBezTo>
                  <a:cubicBezTo>
                    <a:pt x="7" y="26"/>
                    <a:pt x="27" y="6"/>
                    <a:pt x="51" y="6"/>
                  </a:cubicBezTo>
                  <a:cubicBezTo>
                    <a:pt x="75" y="6"/>
                    <a:pt x="95" y="26"/>
                    <a:pt x="95" y="51"/>
                  </a:cubicBezTo>
                  <a:cubicBezTo>
                    <a:pt x="95" y="75"/>
                    <a:pt x="75" y="95"/>
                    <a:pt x="51" y="9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613243" y="1261016"/>
            <a:ext cx="2711614" cy="1466257"/>
            <a:chOff x="2769403" y="2102212"/>
            <a:chExt cx="2711614" cy="1466257"/>
          </a:xfrm>
        </p:grpSpPr>
        <p:sp>
          <p:nvSpPr>
            <p:cNvPr id="22" name="文本框 21"/>
            <p:cNvSpPr txBox="1"/>
            <p:nvPr/>
          </p:nvSpPr>
          <p:spPr>
            <a:xfrm>
              <a:off x="2769403" y="2515873"/>
              <a:ext cx="2711614" cy="1052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600" dirty="0" smtClean="0">
                  <a:solidFill>
                    <a:srgbClr val="494949"/>
                  </a:solidFill>
                  <a:latin typeface="微软雅黑" pitchFamily="34" charset="-122"/>
                  <a:ea typeface="微软雅黑" pitchFamily="34" charset="-122"/>
                </a:rPr>
                <a:t>请在此输入您的文字内容</a:t>
              </a:r>
              <a:endParaRPr lang="en-US" altLang="zh-CN" sz="1600" dirty="0" smtClean="0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600" dirty="0" smtClean="0">
                  <a:solidFill>
                    <a:srgbClr val="494949"/>
                  </a:solidFill>
                  <a:latin typeface="微软雅黑" pitchFamily="34" charset="-122"/>
                  <a:ea typeface="微软雅黑" pitchFamily="34" charset="-122"/>
                </a:rPr>
                <a:t>请</a:t>
              </a:r>
              <a:r>
                <a:rPr lang="zh-CN" altLang="en-US" sz="1600" dirty="0">
                  <a:solidFill>
                    <a:srgbClr val="494949"/>
                  </a:solidFill>
                  <a:latin typeface="微软雅黑" pitchFamily="34" charset="-122"/>
                  <a:ea typeface="微软雅黑" pitchFamily="34" charset="-122"/>
                </a:rPr>
                <a:t>在此输入您的文字</a:t>
              </a:r>
              <a:r>
                <a:rPr lang="zh-CN" altLang="en-US" sz="1600" dirty="0" smtClean="0">
                  <a:solidFill>
                    <a:srgbClr val="494949"/>
                  </a:solidFill>
                  <a:latin typeface="微软雅黑" pitchFamily="34" charset="-122"/>
                  <a:ea typeface="微软雅黑" pitchFamily="34" charset="-122"/>
                </a:rPr>
                <a:t>内容</a:t>
              </a:r>
              <a:endParaRPr lang="en-US" altLang="zh-CN" sz="1600" dirty="0" smtClean="0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600" dirty="0" smtClean="0">
                  <a:solidFill>
                    <a:srgbClr val="494949"/>
                  </a:solidFill>
                  <a:latin typeface="微软雅黑" pitchFamily="34" charset="-122"/>
                  <a:ea typeface="微软雅黑" pitchFamily="34" charset="-122"/>
                </a:rPr>
                <a:t>请</a:t>
              </a:r>
              <a:r>
                <a:rPr lang="zh-CN" altLang="en-US" sz="1600" dirty="0">
                  <a:solidFill>
                    <a:srgbClr val="494949"/>
                  </a:solidFill>
                  <a:latin typeface="微软雅黑" pitchFamily="34" charset="-122"/>
                  <a:ea typeface="微软雅黑" pitchFamily="34" charset="-122"/>
                </a:rPr>
                <a:t>在此输入您的文字</a:t>
              </a:r>
              <a:r>
                <a:rPr lang="zh-CN" altLang="en-US" sz="1600" dirty="0" smtClean="0">
                  <a:solidFill>
                    <a:srgbClr val="494949"/>
                  </a:solidFill>
                  <a:latin typeface="微软雅黑" pitchFamily="34" charset="-122"/>
                  <a:ea typeface="微软雅黑" pitchFamily="34" charset="-122"/>
                </a:rPr>
                <a:t>内容</a:t>
              </a:r>
              <a:endParaRPr lang="en-US" altLang="zh-CN" sz="1600" dirty="0" smtClean="0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3519916" y="2102212"/>
              <a:ext cx="12105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zh-CN" altLang="en-US" sz="2000" dirty="0">
                  <a:solidFill>
                    <a:srgbClr val="494949"/>
                  </a:solidFill>
                  <a:latin typeface="微软雅黑" pitchFamily="34" charset="-122"/>
                  <a:ea typeface="微软雅黑" pitchFamily="34" charset="-122"/>
                </a:rPr>
                <a:t>添加</a:t>
              </a:r>
              <a:r>
                <a:rPr lang="zh-CN" altLang="en-US" sz="2000" dirty="0" smtClean="0">
                  <a:solidFill>
                    <a:srgbClr val="494949"/>
                  </a:solidFill>
                  <a:latin typeface="微软雅黑" pitchFamily="34" charset="-122"/>
                  <a:ea typeface="微软雅黑" pitchFamily="34" charset="-122"/>
                </a:rPr>
                <a:t>标题</a:t>
              </a:r>
              <a:endParaRPr lang="zh-CN" altLang="en-US" sz="2000" dirty="0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984276" y="3855749"/>
            <a:ext cx="2711614" cy="1466257"/>
            <a:chOff x="2769403" y="2102212"/>
            <a:chExt cx="2711614" cy="1466257"/>
          </a:xfrm>
        </p:grpSpPr>
        <p:sp>
          <p:nvSpPr>
            <p:cNvPr id="25" name="文本框 24"/>
            <p:cNvSpPr txBox="1"/>
            <p:nvPr/>
          </p:nvSpPr>
          <p:spPr>
            <a:xfrm>
              <a:off x="2769403" y="2515873"/>
              <a:ext cx="2711614" cy="1052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600" dirty="0" smtClean="0">
                  <a:solidFill>
                    <a:srgbClr val="494949"/>
                  </a:solidFill>
                  <a:latin typeface="微软雅黑" pitchFamily="34" charset="-122"/>
                  <a:ea typeface="微软雅黑" pitchFamily="34" charset="-122"/>
                </a:rPr>
                <a:t>请在此输入您的文字内容</a:t>
              </a:r>
              <a:endParaRPr lang="en-US" altLang="zh-CN" sz="1600" dirty="0" smtClean="0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600" dirty="0" smtClean="0">
                  <a:solidFill>
                    <a:srgbClr val="494949"/>
                  </a:solidFill>
                  <a:latin typeface="微软雅黑" pitchFamily="34" charset="-122"/>
                  <a:ea typeface="微软雅黑" pitchFamily="34" charset="-122"/>
                </a:rPr>
                <a:t>请</a:t>
              </a:r>
              <a:r>
                <a:rPr lang="zh-CN" altLang="en-US" sz="1600" dirty="0">
                  <a:solidFill>
                    <a:srgbClr val="494949"/>
                  </a:solidFill>
                  <a:latin typeface="微软雅黑" pitchFamily="34" charset="-122"/>
                  <a:ea typeface="微软雅黑" pitchFamily="34" charset="-122"/>
                </a:rPr>
                <a:t>在此输入您的文字</a:t>
              </a:r>
              <a:r>
                <a:rPr lang="zh-CN" altLang="en-US" sz="1600" dirty="0" smtClean="0">
                  <a:solidFill>
                    <a:srgbClr val="494949"/>
                  </a:solidFill>
                  <a:latin typeface="微软雅黑" pitchFamily="34" charset="-122"/>
                  <a:ea typeface="微软雅黑" pitchFamily="34" charset="-122"/>
                </a:rPr>
                <a:t>内容</a:t>
              </a:r>
              <a:endParaRPr lang="en-US" altLang="zh-CN" sz="1600" dirty="0" smtClean="0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600" dirty="0" smtClean="0">
                  <a:solidFill>
                    <a:srgbClr val="494949"/>
                  </a:solidFill>
                  <a:latin typeface="微软雅黑" pitchFamily="34" charset="-122"/>
                  <a:ea typeface="微软雅黑" pitchFamily="34" charset="-122"/>
                </a:rPr>
                <a:t>请</a:t>
              </a:r>
              <a:r>
                <a:rPr lang="zh-CN" altLang="en-US" sz="1600" dirty="0">
                  <a:solidFill>
                    <a:srgbClr val="494949"/>
                  </a:solidFill>
                  <a:latin typeface="微软雅黑" pitchFamily="34" charset="-122"/>
                  <a:ea typeface="微软雅黑" pitchFamily="34" charset="-122"/>
                </a:rPr>
                <a:t>在此输入您的文字</a:t>
              </a:r>
              <a:r>
                <a:rPr lang="zh-CN" altLang="en-US" sz="1600" dirty="0" smtClean="0">
                  <a:solidFill>
                    <a:srgbClr val="494949"/>
                  </a:solidFill>
                  <a:latin typeface="微软雅黑" pitchFamily="34" charset="-122"/>
                  <a:ea typeface="微软雅黑" pitchFamily="34" charset="-122"/>
                </a:rPr>
                <a:t>内容</a:t>
              </a:r>
              <a:endParaRPr lang="en-US" altLang="zh-CN" sz="1600" dirty="0" smtClean="0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3519916" y="2102212"/>
              <a:ext cx="12105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zh-CN" altLang="en-US" sz="2000" dirty="0">
                  <a:solidFill>
                    <a:srgbClr val="494949"/>
                  </a:solidFill>
                  <a:latin typeface="微软雅黑" pitchFamily="34" charset="-122"/>
                  <a:ea typeface="微软雅黑" pitchFamily="34" charset="-122"/>
                </a:rPr>
                <a:t>添加</a:t>
              </a:r>
              <a:r>
                <a:rPr lang="zh-CN" altLang="en-US" sz="2000" dirty="0" smtClean="0">
                  <a:solidFill>
                    <a:srgbClr val="494949"/>
                  </a:solidFill>
                  <a:latin typeface="微软雅黑" pitchFamily="34" charset="-122"/>
                  <a:ea typeface="微软雅黑" pitchFamily="34" charset="-122"/>
                </a:rPr>
                <a:t>标题</a:t>
              </a:r>
              <a:endParaRPr lang="zh-CN" altLang="en-US" sz="2000" dirty="0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494523" y="3274759"/>
            <a:ext cx="2711614" cy="1466257"/>
            <a:chOff x="2769403" y="2102212"/>
            <a:chExt cx="2711614" cy="1466257"/>
          </a:xfrm>
        </p:grpSpPr>
        <p:sp>
          <p:nvSpPr>
            <p:cNvPr id="28" name="文本框 27"/>
            <p:cNvSpPr txBox="1"/>
            <p:nvPr/>
          </p:nvSpPr>
          <p:spPr>
            <a:xfrm>
              <a:off x="2769403" y="2515873"/>
              <a:ext cx="2711614" cy="1052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600" dirty="0" smtClean="0">
                  <a:solidFill>
                    <a:srgbClr val="494949"/>
                  </a:solidFill>
                  <a:latin typeface="微软雅黑" pitchFamily="34" charset="-122"/>
                  <a:ea typeface="微软雅黑" pitchFamily="34" charset="-122"/>
                </a:rPr>
                <a:t>请在此输入您的文字内容</a:t>
              </a:r>
              <a:endParaRPr lang="en-US" altLang="zh-CN" sz="1600" dirty="0" smtClean="0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600" dirty="0" smtClean="0">
                  <a:solidFill>
                    <a:srgbClr val="494949"/>
                  </a:solidFill>
                  <a:latin typeface="微软雅黑" pitchFamily="34" charset="-122"/>
                  <a:ea typeface="微软雅黑" pitchFamily="34" charset="-122"/>
                </a:rPr>
                <a:t>请</a:t>
              </a:r>
              <a:r>
                <a:rPr lang="zh-CN" altLang="en-US" sz="1600" dirty="0">
                  <a:solidFill>
                    <a:srgbClr val="494949"/>
                  </a:solidFill>
                  <a:latin typeface="微软雅黑" pitchFamily="34" charset="-122"/>
                  <a:ea typeface="微软雅黑" pitchFamily="34" charset="-122"/>
                </a:rPr>
                <a:t>在此输入您的文字</a:t>
              </a:r>
              <a:r>
                <a:rPr lang="zh-CN" altLang="en-US" sz="1600" dirty="0" smtClean="0">
                  <a:solidFill>
                    <a:srgbClr val="494949"/>
                  </a:solidFill>
                  <a:latin typeface="微软雅黑" pitchFamily="34" charset="-122"/>
                  <a:ea typeface="微软雅黑" pitchFamily="34" charset="-122"/>
                </a:rPr>
                <a:t>内容</a:t>
              </a:r>
              <a:endParaRPr lang="en-US" altLang="zh-CN" sz="1600" dirty="0" smtClean="0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600" dirty="0" smtClean="0">
                  <a:solidFill>
                    <a:srgbClr val="494949"/>
                  </a:solidFill>
                  <a:latin typeface="微软雅黑" pitchFamily="34" charset="-122"/>
                  <a:ea typeface="微软雅黑" pitchFamily="34" charset="-122"/>
                </a:rPr>
                <a:t>请</a:t>
              </a:r>
              <a:r>
                <a:rPr lang="zh-CN" altLang="en-US" sz="1600" dirty="0">
                  <a:solidFill>
                    <a:srgbClr val="494949"/>
                  </a:solidFill>
                  <a:latin typeface="微软雅黑" pitchFamily="34" charset="-122"/>
                  <a:ea typeface="微软雅黑" pitchFamily="34" charset="-122"/>
                </a:rPr>
                <a:t>在此输入您的文字</a:t>
              </a:r>
              <a:r>
                <a:rPr lang="zh-CN" altLang="en-US" sz="1600" dirty="0" smtClean="0">
                  <a:solidFill>
                    <a:srgbClr val="494949"/>
                  </a:solidFill>
                  <a:latin typeface="微软雅黑" pitchFamily="34" charset="-122"/>
                  <a:ea typeface="微软雅黑" pitchFamily="34" charset="-122"/>
                </a:rPr>
                <a:t>内容</a:t>
              </a:r>
              <a:endParaRPr lang="en-US" altLang="zh-CN" sz="1600" dirty="0" smtClean="0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3519916" y="2102212"/>
              <a:ext cx="12105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zh-CN" altLang="en-US" sz="2000" dirty="0">
                  <a:solidFill>
                    <a:srgbClr val="494949"/>
                  </a:solidFill>
                  <a:latin typeface="微软雅黑" pitchFamily="34" charset="-122"/>
                  <a:ea typeface="微软雅黑" pitchFamily="34" charset="-122"/>
                </a:rPr>
                <a:t>添加</a:t>
              </a:r>
              <a:r>
                <a:rPr lang="zh-CN" altLang="en-US" sz="2000" dirty="0" smtClean="0">
                  <a:solidFill>
                    <a:srgbClr val="494949"/>
                  </a:solidFill>
                  <a:latin typeface="微软雅黑" pitchFamily="34" charset="-122"/>
                  <a:ea typeface="微软雅黑" pitchFamily="34" charset="-122"/>
                </a:rPr>
                <a:t>标题</a:t>
              </a:r>
              <a:endParaRPr lang="zh-CN" altLang="en-US" sz="2000" dirty="0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683419" y="2232142"/>
            <a:ext cx="439437" cy="330624"/>
            <a:chOff x="4971361" y="8265403"/>
            <a:chExt cx="274623" cy="206621"/>
          </a:xfrm>
        </p:grpSpPr>
        <p:sp>
          <p:nvSpPr>
            <p:cNvPr id="31" name="Freeform 1904"/>
            <p:cNvSpPr/>
            <p:nvPr/>
          </p:nvSpPr>
          <p:spPr bwMode="auto">
            <a:xfrm>
              <a:off x="4971361" y="8286327"/>
              <a:ext cx="142978" cy="160415"/>
            </a:xfrm>
            <a:custGeom>
              <a:avLst/>
              <a:gdLst>
                <a:gd name="T0" fmla="*/ 22 w 164"/>
                <a:gd name="T1" fmla="*/ 161 h 184"/>
                <a:gd name="T2" fmla="*/ 22 w 164"/>
                <a:gd name="T3" fmla="*/ 24 h 184"/>
                <a:gd name="T4" fmla="*/ 140 w 164"/>
                <a:gd name="T5" fmla="*/ 24 h 184"/>
                <a:gd name="T6" fmla="*/ 164 w 164"/>
                <a:gd name="T7" fmla="*/ 0 h 184"/>
                <a:gd name="T8" fmla="*/ 0 w 164"/>
                <a:gd name="T9" fmla="*/ 0 h 184"/>
                <a:gd name="T10" fmla="*/ 0 w 164"/>
                <a:gd name="T11" fmla="*/ 184 h 184"/>
                <a:gd name="T12" fmla="*/ 78 w 164"/>
                <a:gd name="T13" fmla="*/ 184 h 184"/>
                <a:gd name="T14" fmla="*/ 85 w 164"/>
                <a:gd name="T15" fmla="*/ 161 h 184"/>
                <a:gd name="T16" fmla="*/ 22 w 164"/>
                <a:gd name="T17" fmla="*/ 161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184">
                  <a:moveTo>
                    <a:pt x="22" y="161"/>
                  </a:moveTo>
                  <a:lnTo>
                    <a:pt x="22" y="24"/>
                  </a:lnTo>
                  <a:lnTo>
                    <a:pt x="140" y="24"/>
                  </a:lnTo>
                  <a:lnTo>
                    <a:pt x="164" y="0"/>
                  </a:lnTo>
                  <a:lnTo>
                    <a:pt x="0" y="0"/>
                  </a:lnTo>
                  <a:lnTo>
                    <a:pt x="0" y="184"/>
                  </a:lnTo>
                  <a:lnTo>
                    <a:pt x="78" y="184"/>
                  </a:lnTo>
                  <a:lnTo>
                    <a:pt x="85" y="161"/>
                  </a:lnTo>
                  <a:lnTo>
                    <a:pt x="22" y="1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905"/>
            <p:cNvSpPr/>
            <p:nvPr/>
          </p:nvSpPr>
          <p:spPr bwMode="auto">
            <a:xfrm>
              <a:off x="5064646" y="8286327"/>
              <a:ext cx="181338" cy="160415"/>
            </a:xfrm>
            <a:custGeom>
              <a:avLst/>
              <a:gdLst>
                <a:gd name="T0" fmla="*/ 76 w 88"/>
                <a:gd name="T1" fmla="*/ 18 h 78"/>
                <a:gd name="T2" fmla="*/ 76 w 88"/>
                <a:gd name="T3" fmla="*/ 0 h 78"/>
                <a:gd name="T4" fmla="*/ 40 w 88"/>
                <a:gd name="T5" fmla="*/ 0 h 78"/>
                <a:gd name="T6" fmla="*/ 37 w 88"/>
                <a:gd name="T7" fmla="*/ 10 h 78"/>
                <a:gd name="T8" fmla="*/ 67 w 88"/>
                <a:gd name="T9" fmla="*/ 10 h 78"/>
                <a:gd name="T10" fmla="*/ 67 w 88"/>
                <a:gd name="T11" fmla="*/ 68 h 78"/>
                <a:gd name="T12" fmla="*/ 10 w 88"/>
                <a:gd name="T13" fmla="*/ 68 h 78"/>
                <a:gd name="T14" fmla="*/ 0 w 88"/>
                <a:gd name="T15" fmla="*/ 78 h 78"/>
                <a:gd name="T16" fmla="*/ 76 w 88"/>
                <a:gd name="T17" fmla="*/ 78 h 78"/>
                <a:gd name="T18" fmla="*/ 76 w 88"/>
                <a:gd name="T19" fmla="*/ 60 h 78"/>
                <a:gd name="T20" fmla="*/ 88 w 88"/>
                <a:gd name="T21" fmla="*/ 54 h 78"/>
                <a:gd name="T22" fmla="*/ 88 w 88"/>
                <a:gd name="T23" fmla="*/ 26 h 78"/>
                <a:gd name="T24" fmla="*/ 76 w 88"/>
                <a:gd name="T25" fmla="*/ 1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78">
                  <a:moveTo>
                    <a:pt x="76" y="18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76" y="78"/>
                    <a:pt x="76" y="78"/>
                    <a:pt x="76" y="78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9" y="60"/>
                    <a:pt x="88" y="61"/>
                    <a:pt x="88" y="54"/>
                  </a:cubicBezTo>
                  <a:cubicBezTo>
                    <a:pt x="88" y="26"/>
                    <a:pt x="88" y="26"/>
                    <a:pt x="88" y="26"/>
                  </a:cubicBezTo>
                  <a:cubicBezTo>
                    <a:pt x="88" y="18"/>
                    <a:pt x="79" y="18"/>
                    <a:pt x="76" y="1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906"/>
            <p:cNvSpPr/>
            <p:nvPr/>
          </p:nvSpPr>
          <p:spPr bwMode="auto">
            <a:xfrm>
              <a:off x="5007106" y="8322943"/>
              <a:ext cx="69745" cy="88926"/>
            </a:xfrm>
            <a:custGeom>
              <a:avLst/>
              <a:gdLst>
                <a:gd name="T0" fmla="*/ 0 w 80"/>
                <a:gd name="T1" fmla="*/ 0 h 102"/>
                <a:gd name="T2" fmla="*/ 0 w 80"/>
                <a:gd name="T3" fmla="*/ 102 h 102"/>
                <a:gd name="T4" fmla="*/ 52 w 80"/>
                <a:gd name="T5" fmla="*/ 102 h 102"/>
                <a:gd name="T6" fmla="*/ 66 w 80"/>
                <a:gd name="T7" fmla="*/ 67 h 102"/>
                <a:gd name="T8" fmla="*/ 18 w 80"/>
                <a:gd name="T9" fmla="*/ 67 h 102"/>
                <a:gd name="T10" fmla="*/ 80 w 80"/>
                <a:gd name="T11" fmla="*/ 0 h 102"/>
                <a:gd name="T12" fmla="*/ 0 w 80"/>
                <a:gd name="T13" fmla="*/ 0 h 102"/>
                <a:gd name="T14" fmla="*/ 0 w 80"/>
                <a:gd name="T1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102">
                  <a:moveTo>
                    <a:pt x="0" y="0"/>
                  </a:moveTo>
                  <a:lnTo>
                    <a:pt x="0" y="102"/>
                  </a:lnTo>
                  <a:lnTo>
                    <a:pt x="52" y="102"/>
                  </a:lnTo>
                  <a:lnTo>
                    <a:pt x="66" y="67"/>
                  </a:lnTo>
                  <a:lnTo>
                    <a:pt x="18" y="67"/>
                  </a:lnTo>
                  <a:lnTo>
                    <a:pt x="8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907"/>
            <p:cNvSpPr/>
            <p:nvPr/>
          </p:nvSpPr>
          <p:spPr bwMode="auto">
            <a:xfrm>
              <a:off x="5101262" y="8322943"/>
              <a:ext cx="84566" cy="88926"/>
            </a:xfrm>
            <a:custGeom>
              <a:avLst/>
              <a:gdLst>
                <a:gd name="T0" fmla="*/ 76 w 97"/>
                <a:gd name="T1" fmla="*/ 22 h 102"/>
                <a:gd name="T2" fmla="*/ 0 w 97"/>
                <a:gd name="T3" fmla="*/ 102 h 102"/>
                <a:gd name="T4" fmla="*/ 97 w 97"/>
                <a:gd name="T5" fmla="*/ 102 h 102"/>
                <a:gd name="T6" fmla="*/ 97 w 97"/>
                <a:gd name="T7" fmla="*/ 0 h 102"/>
                <a:gd name="T8" fmla="*/ 36 w 97"/>
                <a:gd name="T9" fmla="*/ 0 h 102"/>
                <a:gd name="T10" fmla="*/ 29 w 97"/>
                <a:gd name="T11" fmla="*/ 22 h 102"/>
                <a:gd name="T12" fmla="*/ 76 w 97"/>
                <a:gd name="T13" fmla="*/ 2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102">
                  <a:moveTo>
                    <a:pt x="76" y="22"/>
                  </a:moveTo>
                  <a:lnTo>
                    <a:pt x="0" y="102"/>
                  </a:lnTo>
                  <a:lnTo>
                    <a:pt x="97" y="102"/>
                  </a:lnTo>
                  <a:lnTo>
                    <a:pt x="97" y="0"/>
                  </a:lnTo>
                  <a:lnTo>
                    <a:pt x="36" y="0"/>
                  </a:lnTo>
                  <a:lnTo>
                    <a:pt x="29" y="22"/>
                  </a:lnTo>
                  <a:lnTo>
                    <a:pt x="76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908"/>
            <p:cNvSpPr/>
            <p:nvPr/>
          </p:nvSpPr>
          <p:spPr bwMode="auto">
            <a:xfrm>
              <a:off x="5101262" y="8322943"/>
              <a:ext cx="84566" cy="88926"/>
            </a:xfrm>
            <a:custGeom>
              <a:avLst/>
              <a:gdLst>
                <a:gd name="T0" fmla="*/ 76 w 97"/>
                <a:gd name="T1" fmla="*/ 22 h 102"/>
                <a:gd name="T2" fmla="*/ 0 w 97"/>
                <a:gd name="T3" fmla="*/ 102 h 102"/>
                <a:gd name="T4" fmla="*/ 97 w 97"/>
                <a:gd name="T5" fmla="*/ 102 h 102"/>
                <a:gd name="T6" fmla="*/ 97 w 97"/>
                <a:gd name="T7" fmla="*/ 0 h 102"/>
                <a:gd name="T8" fmla="*/ 36 w 97"/>
                <a:gd name="T9" fmla="*/ 0 h 102"/>
                <a:gd name="T10" fmla="*/ 29 w 97"/>
                <a:gd name="T11" fmla="*/ 22 h 102"/>
                <a:gd name="T12" fmla="*/ 76 w 97"/>
                <a:gd name="T13" fmla="*/ 2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102">
                  <a:moveTo>
                    <a:pt x="76" y="22"/>
                  </a:moveTo>
                  <a:lnTo>
                    <a:pt x="0" y="102"/>
                  </a:lnTo>
                  <a:lnTo>
                    <a:pt x="97" y="102"/>
                  </a:lnTo>
                  <a:lnTo>
                    <a:pt x="97" y="0"/>
                  </a:lnTo>
                  <a:lnTo>
                    <a:pt x="36" y="0"/>
                  </a:lnTo>
                  <a:lnTo>
                    <a:pt x="29" y="22"/>
                  </a:lnTo>
                  <a:lnTo>
                    <a:pt x="76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909"/>
            <p:cNvSpPr/>
            <p:nvPr/>
          </p:nvSpPr>
          <p:spPr bwMode="auto">
            <a:xfrm>
              <a:off x="5035876" y="8265403"/>
              <a:ext cx="113336" cy="206621"/>
            </a:xfrm>
            <a:custGeom>
              <a:avLst/>
              <a:gdLst>
                <a:gd name="T0" fmla="*/ 90 w 130"/>
                <a:gd name="T1" fmla="*/ 97 h 237"/>
                <a:gd name="T2" fmla="*/ 127 w 130"/>
                <a:gd name="T3" fmla="*/ 0 h 237"/>
                <a:gd name="T4" fmla="*/ 9 w 130"/>
                <a:gd name="T5" fmla="*/ 123 h 237"/>
                <a:gd name="T6" fmla="*/ 49 w 130"/>
                <a:gd name="T7" fmla="*/ 123 h 237"/>
                <a:gd name="T8" fmla="*/ 0 w 130"/>
                <a:gd name="T9" fmla="*/ 237 h 237"/>
                <a:gd name="T10" fmla="*/ 130 w 130"/>
                <a:gd name="T11" fmla="*/ 97 h 237"/>
                <a:gd name="T12" fmla="*/ 90 w 130"/>
                <a:gd name="T13" fmla="*/ 9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237">
                  <a:moveTo>
                    <a:pt x="90" y="97"/>
                  </a:moveTo>
                  <a:lnTo>
                    <a:pt x="127" y="0"/>
                  </a:lnTo>
                  <a:lnTo>
                    <a:pt x="9" y="123"/>
                  </a:lnTo>
                  <a:lnTo>
                    <a:pt x="49" y="123"/>
                  </a:lnTo>
                  <a:lnTo>
                    <a:pt x="0" y="237"/>
                  </a:lnTo>
                  <a:lnTo>
                    <a:pt x="130" y="97"/>
                  </a:lnTo>
                  <a:lnTo>
                    <a:pt x="90" y="9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910"/>
            <p:cNvSpPr/>
            <p:nvPr/>
          </p:nvSpPr>
          <p:spPr bwMode="auto">
            <a:xfrm>
              <a:off x="5035876" y="8265403"/>
              <a:ext cx="113336" cy="206621"/>
            </a:xfrm>
            <a:custGeom>
              <a:avLst/>
              <a:gdLst>
                <a:gd name="T0" fmla="*/ 90 w 130"/>
                <a:gd name="T1" fmla="*/ 97 h 237"/>
                <a:gd name="T2" fmla="*/ 127 w 130"/>
                <a:gd name="T3" fmla="*/ 0 h 237"/>
                <a:gd name="T4" fmla="*/ 9 w 130"/>
                <a:gd name="T5" fmla="*/ 123 h 237"/>
                <a:gd name="T6" fmla="*/ 49 w 130"/>
                <a:gd name="T7" fmla="*/ 123 h 237"/>
                <a:gd name="T8" fmla="*/ 0 w 130"/>
                <a:gd name="T9" fmla="*/ 237 h 237"/>
                <a:gd name="T10" fmla="*/ 130 w 130"/>
                <a:gd name="T11" fmla="*/ 97 h 237"/>
                <a:gd name="T12" fmla="*/ 90 w 130"/>
                <a:gd name="T13" fmla="*/ 9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237">
                  <a:moveTo>
                    <a:pt x="90" y="97"/>
                  </a:moveTo>
                  <a:lnTo>
                    <a:pt x="127" y="0"/>
                  </a:lnTo>
                  <a:lnTo>
                    <a:pt x="9" y="123"/>
                  </a:lnTo>
                  <a:lnTo>
                    <a:pt x="49" y="123"/>
                  </a:lnTo>
                  <a:lnTo>
                    <a:pt x="0" y="237"/>
                  </a:lnTo>
                  <a:lnTo>
                    <a:pt x="130" y="97"/>
                  </a:lnTo>
                  <a:lnTo>
                    <a:pt x="90" y="9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911"/>
            <p:cNvSpPr/>
            <p:nvPr/>
          </p:nvSpPr>
          <p:spPr bwMode="auto">
            <a:xfrm>
              <a:off x="5035876" y="8265403"/>
              <a:ext cx="113336" cy="206621"/>
            </a:xfrm>
            <a:custGeom>
              <a:avLst/>
              <a:gdLst>
                <a:gd name="T0" fmla="*/ 127 w 130"/>
                <a:gd name="T1" fmla="*/ 0 h 237"/>
                <a:gd name="T2" fmla="*/ 127 w 130"/>
                <a:gd name="T3" fmla="*/ 0 h 237"/>
                <a:gd name="T4" fmla="*/ 61 w 130"/>
                <a:gd name="T5" fmla="*/ 107 h 237"/>
                <a:gd name="T6" fmla="*/ 104 w 130"/>
                <a:gd name="T7" fmla="*/ 107 h 237"/>
                <a:gd name="T8" fmla="*/ 0 w 130"/>
                <a:gd name="T9" fmla="*/ 237 h 237"/>
                <a:gd name="T10" fmla="*/ 130 w 130"/>
                <a:gd name="T11" fmla="*/ 97 h 237"/>
                <a:gd name="T12" fmla="*/ 90 w 130"/>
                <a:gd name="T13" fmla="*/ 97 h 237"/>
                <a:gd name="T14" fmla="*/ 127 w 130"/>
                <a:gd name="T1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237">
                  <a:moveTo>
                    <a:pt x="127" y="0"/>
                  </a:moveTo>
                  <a:lnTo>
                    <a:pt x="127" y="0"/>
                  </a:lnTo>
                  <a:lnTo>
                    <a:pt x="61" y="107"/>
                  </a:lnTo>
                  <a:lnTo>
                    <a:pt x="104" y="107"/>
                  </a:lnTo>
                  <a:lnTo>
                    <a:pt x="0" y="237"/>
                  </a:lnTo>
                  <a:lnTo>
                    <a:pt x="130" y="97"/>
                  </a:lnTo>
                  <a:lnTo>
                    <a:pt x="90" y="97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144C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1912"/>
            <p:cNvSpPr/>
            <p:nvPr/>
          </p:nvSpPr>
          <p:spPr bwMode="auto">
            <a:xfrm>
              <a:off x="5035876" y="8265403"/>
              <a:ext cx="113336" cy="206621"/>
            </a:xfrm>
            <a:custGeom>
              <a:avLst/>
              <a:gdLst>
                <a:gd name="T0" fmla="*/ 127 w 130"/>
                <a:gd name="T1" fmla="*/ 0 h 237"/>
                <a:gd name="T2" fmla="*/ 127 w 130"/>
                <a:gd name="T3" fmla="*/ 0 h 237"/>
                <a:gd name="T4" fmla="*/ 61 w 130"/>
                <a:gd name="T5" fmla="*/ 107 h 237"/>
                <a:gd name="T6" fmla="*/ 104 w 130"/>
                <a:gd name="T7" fmla="*/ 107 h 237"/>
                <a:gd name="T8" fmla="*/ 0 w 130"/>
                <a:gd name="T9" fmla="*/ 237 h 237"/>
                <a:gd name="T10" fmla="*/ 130 w 130"/>
                <a:gd name="T11" fmla="*/ 97 h 237"/>
                <a:gd name="T12" fmla="*/ 90 w 130"/>
                <a:gd name="T13" fmla="*/ 97 h 237"/>
                <a:gd name="T14" fmla="*/ 127 w 130"/>
                <a:gd name="T1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237">
                  <a:moveTo>
                    <a:pt x="127" y="0"/>
                  </a:moveTo>
                  <a:lnTo>
                    <a:pt x="127" y="0"/>
                  </a:lnTo>
                  <a:lnTo>
                    <a:pt x="61" y="107"/>
                  </a:lnTo>
                  <a:lnTo>
                    <a:pt x="104" y="107"/>
                  </a:lnTo>
                  <a:lnTo>
                    <a:pt x="0" y="237"/>
                  </a:lnTo>
                  <a:lnTo>
                    <a:pt x="130" y="97"/>
                  </a:lnTo>
                  <a:lnTo>
                    <a:pt x="90" y="97"/>
                  </a:lnTo>
                  <a:lnTo>
                    <a:pt x="1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304636" y="4038038"/>
            <a:ext cx="417189" cy="618153"/>
            <a:chOff x="1481494" y="2621237"/>
            <a:chExt cx="368243" cy="545629"/>
          </a:xfrm>
          <a:solidFill>
            <a:schemeClr val="bg1"/>
          </a:solidFill>
        </p:grpSpPr>
        <p:sp>
          <p:nvSpPr>
            <p:cNvPr id="41" name="Freeform 95"/>
            <p:cNvSpPr>
              <a:spLocks noEditPoints="1"/>
            </p:cNvSpPr>
            <p:nvPr/>
          </p:nvSpPr>
          <p:spPr bwMode="auto">
            <a:xfrm>
              <a:off x="1572432" y="2621237"/>
              <a:ext cx="197594" cy="307618"/>
            </a:xfrm>
            <a:custGeom>
              <a:avLst/>
              <a:gdLst>
                <a:gd name="T0" fmla="*/ 7 w 108"/>
                <a:gd name="T1" fmla="*/ 82 h 169"/>
                <a:gd name="T2" fmla="*/ 16 w 108"/>
                <a:gd name="T3" fmla="*/ 99 h 169"/>
                <a:gd name="T4" fmla="*/ 23 w 108"/>
                <a:gd name="T5" fmla="*/ 115 h 169"/>
                <a:gd name="T6" fmla="*/ 26 w 108"/>
                <a:gd name="T7" fmla="*/ 152 h 169"/>
                <a:gd name="T8" fmla="*/ 31 w 108"/>
                <a:gd name="T9" fmla="*/ 165 h 169"/>
                <a:gd name="T10" fmla="*/ 52 w 108"/>
                <a:gd name="T11" fmla="*/ 169 h 169"/>
                <a:gd name="T12" fmla="*/ 74 w 108"/>
                <a:gd name="T13" fmla="*/ 166 h 169"/>
                <a:gd name="T14" fmla="*/ 77 w 108"/>
                <a:gd name="T15" fmla="*/ 164 h 169"/>
                <a:gd name="T16" fmla="*/ 82 w 108"/>
                <a:gd name="T17" fmla="*/ 126 h 169"/>
                <a:gd name="T18" fmla="*/ 91 w 108"/>
                <a:gd name="T19" fmla="*/ 99 h 169"/>
                <a:gd name="T20" fmla="*/ 91 w 108"/>
                <a:gd name="T21" fmla="*/ 99 h 169"/>
                <a:gd name="T22" fmla="*/ 106 w 108"/>
                <a:gd name="T23" fmla="*/ 65 h 169"/>
                <a:gd name="T24" fmla="*/ 98 w 108"/>
                <a:gd name="T25" fmla="*/ 23 h 169"/>
                <a:gd name="T26" fmla="*/ 54 w 108"/>
                <a:gd name="T27" fmla="*/ 0 h 169"/>
                <a:gd name="T28" fmla="*/ 10 w 108"/>
                <a:gd name="T29" fmla="*/ 23 h 169"/>
                <a:gd name="T30" fmla="*/ 1 w 108"/>
                <a:gd name="T31" fmla="*/ 65 h 169"/>
                <a:gd name="T32" fmla="*/ 36 w 108"/>
                <a:gd name="T33" fmla="*/ 48 h 169"/>
                <a:gd name="T34" fmla="*/ 35 w 108"/>
                <a:gd name="T35" fmla="*/ 48 h 169"/>
                <a:gd name="T36" fmla="*/ 41 w 108"/>
                <a:gd name="T37" fmla="*/ 46 h 169"/>
                <a:gd name="T38" fmla="*/ 45 w 108"/>
                <a:gd name="T39" fmla="*/ 45 h 169"/>
                <a:gd name="T40" fmla="*/ 53 w 108"/>
                <a:gd name="T41" fmla="*/ 47 h 169"/>
                <a:gd name="T42" fmla="*/ 54 w 108"/>
                <a:gd name="T43" fmla="*/ 44 h 169"/>
                <a:gd name="T44" fmla="*/ 57 w 108"/>
                <a:gd name="T45" fmla="*/ 51 h 169"/>
                <a:gd name="T46" fmla="*/ 59 w 108"/>
                <a:gd name="T47" fmla="*/ 50 h 169"/>
                <a:gd name="T48" fmla="*/ 67 w 108"/>
                <a:gd name="T49" fmla="*/ 45 h 169"/>
                <a:gd name="T50" fmla="*/ 53 w 108"/>
                <a:gd name="T51" fmla="*/ 91 h 169"/>
                <a:gd name="T52" fmla="*/ 39 w 108"/>
                <a:gd name="T53" fmla="*/ 47 h 169"/>
                <a:gd name="T54" fmla="*/ 60 w 108"/>
                <a:gd name="T55" fmla="*/ 45 h 169"/>
                <a:gd name="T56" fmla="*/ 62 w 108"/>
                <a:gd name="T57" fmla="*/ 44 h 169"/>
                <a:gd name="T58" fmla="*/ 13 w 108"/>
                <a:gd name="T59" fmla="*/ 48 h 169"/>
                <a:gd name="T60" fmla="*/ 13 w 108"/>
                <a:gd name="T61" fmla="*/ 48 h 169"/>
                <a:gd name="T62" fmla="*/ 54 w 108"/>
                <a:gd name="T63" fmla="*/ 12 h 169"/>
                <a:gd name="T64" fmla="*/ 54 w 108"/>
                <a:gd name="T65" fmla="*/ 12 h 169"/>
                <a:gd name="T66" fmla="*/ 54 w 108"/>
                <a:gd name="T67" fmla="*/ 12 h 169"/>
                <a:gd name="T68" fmla="*/ 95 w 108"/>
                <a:gd name="T69" fmla="*/ 48 h 169"/>
                <a:gd name="T70" fmla="*/ 81 w 108"/>
                <a:gd name="T71" fmla="*/ 91 h 169"/>
                <a:gd name="T72" fmla="*/ 73 w 108"/>
                <a:gd name="T73" fmla="*/ 115 h 169"/>
                <a:gd name="T74" fmla="*/ 73 w 108"/>
                <a:gd name="T75" fmla="*/ 116 h 169"/>
                <a:gd name="T76" fmla="*/ 70 w 108"/>
                <a:gd name="T77" fmla="*/ 122 h 169"/>
                <a:gd name="T78" fmla="*/ 59 w 108"/>
                <a:gd name="T79" fmla="*/ 96 h 169"/>
                <a:gd name="T80" fmla="*/ 74 w 108"/>
                <a:gd name="T81" fmla="*/ 47 h 169"/>
                <a:gd name="T82" fmla="*/ 72 w 108"/>
                <a:gd name="T83" fmla="*/ 46 h 169"/>
                <a:gd name="T84" fmla="*/ 64 w 108"/>
                <a:gd name="T85" fmla="*/ 41 h 169"/>
                <a:gd name="T86" fmla="*/ 51 w 108"/>
                <a:gd name="T87" fmla="*/ 43 h 169"/>
                <a:gd name="T88" fmla="*/ 44 w 108"/>
                <a:gd name="T89" fmla="*/ 44 h 169"/>
                <a:gd name="T90" fmla="*/ 38 w 108"/>
                <a:gd name="T91" fmla="*/ 44 h 169"/>
                <a:gd name="T92" fmla="*/ 30 w 108"/>
                <a:gd name="T93" fmla="*/ 49 h 169"/>
                <a:gd name="T94" fmla="*/ 48 w 108"/>
                <a:gd name="T95" fmla="*/ 96 h 169"/>
                <a:gd name="T96" fmla="*/ 38 w 108"/>
                <a:gd name="T97" fmla="*/ 123 h 169"/>
                <a:gd name="T98" fmla="*/ 36 w 108"/>
                <a:gd name="T99" fmla="*/ 121 h 169"/>
                <a:gd name="T100" fmla="*/ 35 w 108"/>
                <a:gd name="T101" fmla="*/ 115 h 169"/>
                <a:gd name="T102" fmla="*/ 33 w 108"/>
                <a:gd name="T103" fmla="*/ 107 h 169"/>
                <a:gd name="T104" fmla="*/ 18 w 108"/>
                <a:gd name="T105" fmla="*/ 77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8" h="169">
                  <a:moveTo>
                    <a:pt x="1" y="65"/>
                  </a:moveTo>
                  <a:cubicBezTo>
                    <a:pt x="2" y="70"/>
                    <a:pt x="4" y="76"/>
                    <a:pt x="7" y="82"/>
                  </a:cubicBezTo>
                  <a:cubicBezTo>
                    <a:pt x="11" y="91"/>
                    <a:pt x="16" y="98"/>
                    <a:pt x="16" y="99"/>
                  </a:cubicBezTo>
                  <a:cubicBezTo>
                    <a:pt x="16" y="99"/>
                    <a:pt x="16" y="99"/>
                    <a:pt x="16" y="99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21" y="104"/>
                    <a:pt x="22" y="112"/>
                    <a:pt x="23" y="115"/>
                  </a:cubicBezTo>
                  <a:cubicBezTo>
                    <a:pt x="22" y="120"/>
                    <a:pt x="24" y="124"/>
                    <a:pt x="25" y="126"/>
                  </a:cubicBezTo>
                  <a:cubicBezTo>
                    <a:pt x="25" y="137"/>
                    <a:pt x="25" y="145"/>
                    <a:pt x="26" y="152"/>
                  </a:cubicBezTo>
                  <a:cubicBezTo>
                    <a:pt x="27" y="157"/>
                    <a:pt x="28" y="161"/>
                    <a:pt x="30" y="164"/>
                  </a:cubicBezTo>
                  <a:cubicBezTo>
                    <a:pt x="31" y="165"/>
                    <a:pt x="31" y="165"/>
                    <a:pt x="31" y="165"/>
                  </a:cubicBezTo>
                  <a:cubicBezTo>
                    <a:pt x="33" y="166"/>
                    <a:pt x="33" y="166"/>
                    <a:pt x="33" y="166"/>
                  </a:cubicBezTo>
                  <a:cubicBezTo>
                    <a:pt x="36" y="167"/>
                    <a:pt x="43" y="169"/>
                    <a:pt x="52" y="169"/>
                  </a:cubicBezTo>
                  <a:cubicBezTo>
                    <a:pt x="52" y="169"/>
                    <a:pt x="52" y="169"/>
                    <a:pt x="52" y="169"/>
                  </a:cubicBezTo>
                  <a:cubicBezTo>
                    <a:pt x="59" y="169"/>
                    <a:pt x="67" y="168"/>
                    <a:pt x="74" y="166"/>
                  </a:cubicBezTo>
                  <a:cubicBezTo>
                    <a:pt x="76" y="166"/>
                    <a:pt x="76" y="166"/>
                    <a:pt x="76" y="166"/>
                  </a:cubicBezTo>
                  <a:cubicBezTo>
                    <a:pt x="77" y="164"/>
                    <a:pt x="77" y="164"/>
                    <a:pt x="77" y="164"/>
                  </a:cubicBezTo>
                  <a:cubicBezTo>
                    <a:pt x="79" y="161"/>
                    <a:pt x="81" y="157"/>
                    <a:pt x="81" y="151"/>
                  </a:cubicBezTo>
                  <a:cubicBezTo>
                    <a:pt x="82" y="145"/>
                    <a:pt x="83" y="136"/>
                    <a:pt x="82" y="126"/>
                  </a:cubicBezTo>
                  <a:cubicBezTo>
                    <a:pt x="84" y="124"/>
                    <a:pt x="85" y="120"/>
                    <a:pt x="85" y="115"/>
                  </a:cubicBezTo>
                  <a:cubicBezTo>
                    <a:pt x="85" y="112"/>
                    <a:pt x="87" y="104"/>
                    <a:pt x="91" y="99"/>
                  </a:cubicBezTo>
                  <a:cubicBezTo>
                    <a:pt x="91" y="99"/>
                    <a:pt x="91" y="99"/>
                    <a:pt x="91" y="99"/>
                  </a:cubicBezTo>
                  <a:cubicBezTo>
                    <a:pt x="91" y="99"/>
                    <a:pt x="91" y="99"/>
                    <a:pt x="91" y="99"/>
                  </a:cubicBezTo>
                  <a:cubicBezTo>
                    <a:pt x="92" y="98"/>
                    <a:pt x="96" y="92"/>
                    <a:pt x="101" y="82"/>
                  </a:cubicBezTo>
                  <a:cubicBezTo>
                    <a:pt x="103" y="76"/>
                    <a:pt x="105" y="70"/>
                    <a:pt x="106" y="65"/>
                  </a:cubicBezTo>
                  <a:cubicBezTo>
                    <a:pt x="108" y="58"/>
                    <a:pt x="108" y="52"/>
                    <a:pt x="107" y="46"/>
                  </a:cubicBezTo>
                  <a:cubicBezTo>
                    <a:pt x="107" y="45"/>
                    <a:pt x="105" y="34"/>
                    <a:pt x="98" y="23"/>
                  </a:cubicBezTo>
                  <a:cubicBezTo>
                    <a:pt x="91" y="13"/>
                    <a:pt x="78" y="0"/>
                    <a:pt x="5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30" y="0"/>
                    <a:pt x="17" y="12"/>
                    <a:pt x="10" y="23"/>
                  </a:cubicBezTo>
                  <a:cubicBezTo>
                    <a:pt x="3" y="34"/>
                    <a:pt x="1" y="45"/>
                    <a:pt x="1" y="46"/>
                  </a:cubicBezTo>
                  <a:cubicBezTo>
                    <a:pt x="0" y="52"/>
                    <a:pt x="0" y="58"/>
                    <a:pt x="1" y="65"/>
                  </a:cubicBezTo>
                  <a:close/>
                  <a:moveTo>
                    <a:pt x="35" y="48"/>
                  </a:moveTo>
                  <a:cubicBezTo>
                    <a:pt x="36" y="48"/>
                    <a:pt x="36" y="48"/>
                    <a:pt x="36" y="48"/>
                  </a:cubicBezTo>
                  <a:cubicBezTo>
                    <a:pt x="36" y="48"/>
                    <a:pt x="36" y="49"/>
                    <a:pt x="36" y="49"/>
                  </a:cubicBezTo>
                  <a:lnTo>
                    <a:pt x="35" y="48"/>
                  </a:lnTo>
                  <a:close/>
                  <a:moveTo>
                    <a:pt x="39" y="47"/>
                  </a:moveTo>
                  <a:cubicBezTo>
                    <a:pt x="40" y="46"/>
                    <a:pt x="41" y="46"/>
                    <a:pt x="41" y="46"/>
                  </a:cubicBezTo>
                  <a:cubicBezTo>
                    <a:pt x="41" y="47"/>
                    <a:pt x="40" y="48"/>
                    <a:pt x="41" y="49"/>
                  </a:cubicBezTo>
                  <a:cubicBezTo>
                    <a:pt x="45" y="52"/>
                    <a:pt x="46" y="48"/>
                    <a:pt x="45" y="45"/>
                  </a:cubicBezTo>
                  <a:cubicBezTo>
                    <a:pt x="46" y="45"/>
                    <a:pt x="46" y="45"/>
                    <a:pt x="47" y="45"/>
                  </a:cubicBezTo>
                  <a:cubicBezTo>
                    <a:pt x="46" y="49"/>
                    <a:pt x="52" y="53"/>
                    <a:pt x="53" y="47"/>
                  </a:cubicBezTo>
                  <a:cubicBezTo>
                    <a:pt x="53" y="46"/>
                    <a:pt x="53" y="45"/>
                    <a:pt x="52" y="44"/>
                  </a:cubicBezTo>
                  <a:cubicBezTo>
                    <a:pt x="53" y="44"/>
                    <a:pt x="54" y="44"/>
                    <a:pt x="54" y="44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53" y="47"/>
                    <a:pt x="53" y="51"/>
                    <a:pt x="57" y="51"/>
                  </a:cubicBezTo>
                  <a:cubicBezTo>
                    <a:pt x="58" y="51"/>
                    <a:pt x="59" y="50"/>
                    <a:pt x="59" y="49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61" y="53"/>
                    <a:pt x="66" y="49"/>
                    <a:pt x="66" y="45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64" y="48"/>
                    <a:pt x="65" y="50"/>
                    <a:pt x="67" y="50"/>
                  </a:cubicBezTo>
                  <a:cubicBezTo>
                    <a:pt x="53" y="91"/>
                    <a:pt x="53" y="91"/>
                    <a:pt x="53" y="91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40" y="52"/>
                    <a:pt x="40" y="49"/>
                    <a:pt x="39" y="47"/>
                  </a:cubicBezTo>
                  <a:close/>
                  <a:moveTo>
                    <a:pt x="60" y="45"/>
                  </a:moveTo>
                  <a:cubicBezTo>
                    <a:pt x="60" y="45"/>
                    <a:pt x="60" y="45"/>
                    <a:pt x="60" y="45"/>
                  </a:cubicBezTo>
                  <a:cubicBezTo>
                    <a:pt x="60" y="44"/>
                    <a:pt x="59" y="44"/>
                    <a:pt x="59" y="44"/>
                  </a:cubicBezTo>
                  <a:cubicBezTo>
                    <a:pt x="60" y="43"/>
                    <a:pt x="61" y="43"/>
                    <a:pt x="62" y="44"/>
                  </a:cubicBezTo>
                  <a:cubicBezTo>
                    <a:pt x="61" y="44"/>
                    <a:pt x="60" y="45"/>
                    <a:pt x="60" y="45"/>
                  </a:cubicBezTo>
                  <a:close/>
                  <a:moveTo>
                    <a:pt x="13" y="48"/>
                  </a:move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5" y="38"/>
                    <a:pt x="21" y="30"/>
                  </a:cubicBezTo>
                  <a:cubicBezTo>
                    <a:pt x="28" y="18"/>
                    <a:pt x="39" y="12"/>
                    <a:pt x="54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69" y="12"/>
                    <a:pt x="80" y="18"/>
                    <a:pt x="87" y="30"/>
                  </a:cubicBezTo>
                  <a:cubicBezTo>
                    <a:pt x="93" y="39"/>
                    <a:pt x="95" y="48"/>
                    <a:pt x="95" y="48"/>
                  </a:cubicBezTo>
                  <a:cubicBezTo>
                    <a:pt x="95" y="48"/>
                    <a:pt x="95" y="48"/>
                    <a:pt x="95" y="48"/>
                  </a:cubicBezTo>
                  <a:cubicBezTo>
                    <a:pt x="98" y="66"/>
                    <a:pt x="83" y="89"/>
                    <a:pt x="81" y="91"/>
                  </a:cubicBezTo>
                  <a:cubicBezTo>
                    <a:pt x="78" y="95"/>
                    <a:pt x="76" y="100"/>
                    <a:pt x="74" y="107"/>
                  </a:cubicBezTo>
                  <a:cubicBezTo>
                    <a:pt x="73" y="111"/>
                    <a:pt x="73" y="114"/>
                    <a:pt x="73" y="115"/>
                  </a:cubicBezTo>
                  <a:cubicBezTo>
                    <a:pt x="73" y="115"/>
                    <a:pt x="73" y="115"/>
                    <a:pt x="73" y="115"/>
                  </a:cubicBezTo>
                  <a:cubicBezTo>
                    <a:pt x="73" y="116"/>
                    <a:pt x="73" y="116"/>
                    <a:pt x="73" y="116"/>
                  </a:cubicBezTo>
                  <a:cubicBezTo>
                    <a:pt x="73" y="118"/>
                    <a:pt x="71" y="120"/>
                    <a:pt x="71" y="121"/>
                  </a:cubicBezTo>
                  <a:cubicBezTo>
                    <a:pt x="70" y="122"/>
                    <a:pt x="70" y="122"/>
                    <a:pt x="70" y="122"/>
                  </a:cubicBezTo>
                  <a:cubicBezTo>
                    <a:pt x="66" y="123"/>
                    <a:pt x="62" y="124"/>
                    <a:pt x="59" y="124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9" y="95"/>
                    <a:pt x="58" y="94"/>
                    <a:pt x="58" y="93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2" y="46"/>
                    <a:pt x="72" y="46"/>
                    <a:pt x="72" y="46"/>
                  </a:cubicBezTo>
                  <a:cubicBezTo>
                    <a:pt x="72" y="46"/>
                    <a:pt x="72" y="46"/>
                    <a:pt x="72" y="46"/>
                  </a:cubicBezTo>
                  <a:cubicBezTo>
                    <a:pt x="71" y="43"/>
                    <a:pt x="68" y="42"/>
                    <a:pt x="65" y="42"/>
                  </a:cubicBezTo>
                  <a:cubicBezTo>
                    <a:pt x="65" y="42"/>
                    <a:pt x="64" y="42"/>
                    <a:pt x="64" y="41"/>
                  </a:cubicBezTo>
                  <a:cubicBezTo>
                    <a:pt x="62" y="39"/>
                    <a:pt x="59" y="40"/>
                    <a:pt x="57" y="42"/>
                  </a:cubicBezTo>
                  <a:cubicBezTo>
                    <a:pt x="55" y="42"/>
                    <a:pt x="53" y="42"/>
                    <a:pt x="51" y="43"/>
                  </a:cubicBezTo>
                  <a:cubicBezTo>
                    <a:pt x="50" y="41"/>
                    <a:pt x="49" y="41"/>
                    <a:pt x="47" y="41"/>
                  </a:cubicBezTo>
                  <a:cubicBezTo>
                    <a:pt x="47" y="42"/>
                    <a:pt x="45" y="42"/>
                    <a:pt x="44" y="44"/>
                  </a:cubicBezTo>
                  <a:cubicBezTo>
                    <a:pt x="43" y="43"/>
                    <a:pt x="41" y="43"/>
                    <a:pt x="39" y="43"/>
                  </a:cubicBezTo>
                  <a:cubicBezTo>
                    <a:pt x="39" y="43"/>
                    <a:pt x="38" y="44"/>
                    <a:pt x="38" y="44"/>
                  </a:cubicBezTo>
                  <a:cubicBezTo>
                    <a:pt x="35" y="40"/>
                    <a:pt x="32" y="45"/>
                    <a:pt x="32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49" y="94"/>
                    <a:pt x="49" y="94"/>
                    <a:pt x="49" y="94"/>
                  </a:cubicBezTo>
                  <a:cubicBezTo>
                    <a:pt x="49" y="95"/>
                    <a:pt x="48" y="96"/>
                    <a:pt x="48" y="96"/>
                  </a:cubicBezTo>
                  <a:cubicBezTo>
                    <a:pt x="49" y="125"/>
                    <a:pt x="49" y="125"/>
                    <a:pt x="49" y="125"/>
                  </a:cubicBezTo>
                  <a:cubicBezTo>
                    <a:pt x="44" y="125"/>
                    <a:pt x="40" y="124"/>
                    <a:pt x="38" y="123"/>
                  </a:cubicBezTo>
                  <a:cubicBezTo>
                    <a:pt x="38" y="122"/>
                    <a:pt x="38" y="122"/>
                    <a:pt x="38" y="122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36" y="121"/>
                    <a:pt x="35" y="118"/>
                    <a:pt x="35" y="116"/>
                  </a:cubicBezTo>
                  <a:cubicBezTo>
                    <a:pt x="35" y="115"/>
                    <a:pt x="35" y="115"/>
                    <a:pt x="35" y="115"/>
                  </a:cubicBezTo>
                  <a:cubicBezTo>
                    <a:pt x="35" y="115"/>
                    <a:pt x="35" y="115"/>
                    <a:pt x="35" y="115"/>
                  </a:cubicBezTo>
                  <a:cubicBezTo>
                    <a:pt x="35" y="114"/>
                    <a:pt x="35" y="111"/>
                    <a:pt x="33" y="107"/>
                  </a:cubicBezTo>
                  <a:cubicBezTo>
                    <a:pt x="32" y="100"/>
                    <a:pt x="29" y="95"/>
                    <a:pt x="26" y="91"/>
                  </a:cubicBezTo>
                  <a:cubicBezTo>
                    <a:pt x="26" y="90"/>
                    <a:pt x="22" y="85"/>
                    <a:pt x="18" y="77"/>
                  </a:cubicBezTo>
                  <a:cubicBezTo>
                    <a:pt x="15" y="69"/>
                    <a:pt x="11" y="58"/>
                    <a:pt x="13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96"/>
            <p:cNvSpPr/>
            <p:nvPr/>
          </p:nvSpPr>
          <p:spPr bwMode="auto">
            <a:xfrm>
              <a:off x="1481494" y="2908647"/>
              <a:ext cx="368243" cy="258219"/>
            </a:xfrm>
            <a:custGeom>
              <a:avLst/>
              <a:gdLst>
                <a:gd name="T0" fmla="*/ 202 w 202"/>
                <a:gd name="T1" fmla="*/ 142 h 142"/>
                <a:gd name="T2" fmla="*/ 202 w 202"/>
                <a:gd name="T3" fmla="*/ 70 h 142"/>
                <a:gd name="T4" fmla="*/ 148 w 202"/>
                <a:gd name="T5" fmla="*/ 2 h 142"/>
                <a:gd name="T6" fmla="*/ 113 w 202"/>
                <a:gd name="T7" fmla="*/ 78 h 142"/>
                <a:gd name="T8" fmla="*/ 107 w 202"/>
                <a:gd name="T9" fmla="*/ 50 h 142"/>
                <a:gd name="T10" fmla="*/ 121 w 202"/>
                <a:gd name="T11" fmla="*/ 33 h 142"/>
                <a:gd name="T12" fmla="*/ 103 w 202"/>
                <a:gd name="T13" fmla="*/ 18 h 142"/>
                <a:gd name="T14" fmla="*/ 85 w 202"/>
                <a:gd name="T15" fmla="*/ 33 h 142"/>
                <a:gd name="T16" fmla="*/ 100 w 202"/>
                <a:gd name="T17" fmla="*/ 50 h 142"/>
                <a:gd name="T18" fmla="*/ 94 w 202"/>
                <a:gd name="T19" fmla="*/ 76 h 142"/>
                <a:gd name="T20" fmla="*/ 59 w 202"/>
                <a:gd name="T21" fmla="*/ 0 h 142"/>
                <a:gd name="T22" fmla="*/ 0 w 202"/>
                <a:gd name="T23" fmla="*/ 70 h 142"/>
                <a:gd name="T24" fmla="*/ 0 w 202"/>
                <a:gd name="T25" fmla="*/ 142 h 142"/>
                <a:gd name="T26" fmla="*/ 202 w 202"/>
                <a:gd name="T27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2" h="142">
                  <a:moveTo>
                    <a:pt x="202" y="142"/>
                  </a:moveTo>
                  <a:cubicBezTo>
                    <a:pt x="202" y="70"/>
                    <a:pt x="202" y="70"/>
                    <a:pt x="202" y="70"/>
                  </a:cubicBezTo>
                  <a:cubicBezTo>
                    <a:pt x="202" y="41"/>
                    <a:pt x="180" y="15"/>
                    <a:pt x="148" y="2"/>
                  </a:cubicBezTo>
                  <a:cubicBezTo>
                    <a:pt x="113" y="78"/>
                    <a:pt x="113" y="78"/>
                    <a:pt x="113" y="78"/>
                  </a:cubicBezTo>
                  <a:cubicBezTo>
                    <a:pt x="107" y="50"/>
                    <a:pt x="107" y="50"/>
                    <a:pt x="107" y="50"/>
                  </a:cubicBezTo>
                  <a:cubicBezTo>
                    <a:pt x="121" y="33"/>
                    <a:pt x="121" y="33"/>
                    <a:pt x="121" y="33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8"/>
                    <a:pt x="87" y="31"/>
                    <a:pt x="85" y="33"/>
                  </a:cubicBezTo>
                  <a:cubicBezTo>
                    <a:pt x="100" y="50"/>
                    <a:pt x="100" y="50"/>
                    <a:pt x="100" y="50"/>
                  </a:cubicBezTo>
                  <a:cubicBezTo>
                    <a:pt x="94" y="76"/>
                    <a:pt x="94" y="76"/>
                    <a:pt x="94" y="76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25" y="12"/>
                    <a:pt x="0" y="39"/>
                    <a:pt x="0" y="70"/>
                  </a:cubicBezTo>
                  <a:cubicBezTo>
                    <a:pt x="0" y="142"/>
                    <a:pt x="0" y="142"/>
                    <a:pt x="0" y="142"/>
                  </a:cubicBezTo>
                  <a:lnTo>
                    <a:pt x="202" y="1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矩形 227"/>
          <p:cNvSpPr/>
          <p:nvPr/>
        </p:nvSpPr>
        <p:spPr>
          <a:xfrm>
            <a:off x="0" y="0"/>
            <a:ext cx="12190413" cy="6852220"/>
          </a:xfrm>
          <a:prstGeom prst="rect">
            <a:avLst/>
          </a:prstGeom>
          <a:gradFill>
            <a:gsLst>
              <a:gs pos="0">
                <a:srgbClr val="144C87"/>
              </a:gs>
              <a:gs pos="100000">
                <a:srgbClr val="0C7CB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3" name="组合 232"/>
          <p:cNvGrpSpPr/>
          <p:nvPr/>
        </p:nvGrpSpPr>
        <p:grpSpPr>
          <a:xfrm>
            <a:off x="3610930" y="3069754"/>
            <a:ext cx="4968552" cy="792088"/>
            <a:chOff x="5447134" y="4073643"/>
            <a:chExt cx="4968552" cy="792088"/>
          </a:xfrm>
        </p:grpSpPr>
        <p:grpSp>
          <p:nvGrpSpPr>
            <p:cNvPr id="234" name="组合 233"/>
            <p:cNvGrpSpPr/>
            <p:nvPr/>
          </p:nvGrpSpPr>
          <p:grpSpPr>
            <a:xfrm>
              <a:off x="5447134" y="4073643"/>
              <a:ext cx="4968552" cy="792088"/>
              <a:chOff x="5375126" y="2369765"/>
              <a:chExt cx="4968552" cy="792088"/>
            </a:xfrm>
          </p:grpSpPr>
          <p:sp>
            <p:nvSpPr>
              <p:cNvPr id="236" name="对角圆角矩形 235"/>
              <p:cNvSpPr/>
              <p:nvPr/>
            </p:nvSpPr>
            <p:spPr>
              <a:xfrm>
                <a:off x="5375126" y="2369765"/>
                <a:ext cx="4968552" cy="792088"/>
              </a:xfrm>
              <a:prstGeom prst="round2DiagRect">
                <a:avLst/>
              </a:prstGeom>
              <a:solidFill>
                <a:srgbClr val="018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7" name="对角圆角矩形 236"/>
              <p:cNvSpPr/>
              <p:nvPr/>
            </p:nvSpPr>
            <p:spPr>
              <a:xfrm>
                <a:off x="5447402" y="2423809"/>
                <a:ext cx="4824000" cy="684000"/>
              </a:xfrm>
              <a:prstGeom prst="round2DiagRect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35" name="文本框 234"/>
            <p:cNvSpPr txBox="1"/>
            <p:nvPr/>
          </p:nvSpPr>
          <p:spPr>
            <a:xfrm>
              <a:off x="6233270" y="4238855"/>
              <a:ext cx="39303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 smtClean="0">
                  <a:solidFill>
                    <a:schemeClr val="bg1"/>
                  </a:solidFill>
                  <a:latin typeface="+mj-ea"/>
                  <a:ea typeface="+mj-ea"/>
                </a:rPr>
                <a:t>请在此输入过渡页标题</a:t>
              </a:r>
              <a:endParaRPr lang="zh-CN" altLang="en-US" sz="28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531" name="椭圆 530"/>
          <p:cNvSpPr>
            <a:spLocks noChangeAspect="1"/>
          </p:cNvSpPr>
          <p:nvPr/>
        </p:nvSpPr>
        <p:spPr>
          <a:xfrm>
            <a:off x="2086329" y="2061642"/>
            <a:ext cx="2016224" cy="2016224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600" b="1" i="1" dirty="0" smtClean="0"/>
              <a:t>1</a:t>
            </a:r>
            <a:endParaRPr lang="zh-CN" altLang="en-US" sz="16600" b="1" i="1" dirty="0"/>
          </a:p>
        </p:txBody>
      </p:sp>
      <p:grpSp>
        <p:nvGrpSpPr>
          <p:cNvPr id="3" name="组合 2"/>
          <p:cNvGrpSpPr/>
          <p:nvPr/>
        </p:nvGrpSpPr>
        <p:grpSpPr>
          <a:xfrm>
            <a:off x="10365108" y="2721114"/>
            <a:ext cx="1251863" cy="3661008"/>
            <a:chOff x="833502" y="1476124"/>
            <a:chExt cx="1251863" cy="3661008"/>
          </a:xfrm>
        </p:grpSpPr>
        <p:sp>
          <p:nvSpPr>
            <p:cNvPr id="79" name="文本框 78"/>
            <p:cNvSpPr txBox="1"/>
            <p:nvPr/>
          </p:nvSpPr>
          <p:spPr>
            <a:xfrm>
              <a:off x="833502" y="1476124"/>
              <a:ext cx="738664" cy="366100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3600" spc="600" dirty="0" smtClean="0">
                  <a:solidFill>
                    <a:schemeClr val="bg1"/>
                  </a:solidFill>
                  <a:latin typeface="时尚中黑简体" pitchFamily="2" charset="-122"/>
                  <a:ea typeface="时尚中黑简体" pitchFamily="2" charset="-122"/>
                </a:rPr>
                <a:t>过 渡 页</a:t>
              </a:r>
              <a:endParaRPr lang="zh-CN" altLang="en-US" sz="3600" spc="600" dirty="0">
                <a:solidFill>
                  <a:schemeClr val="bg1"/>
                </a:solidFill>
                <a:latin typeface="时尚中黑简体" pitchFamily="2" charset="-122"/>
                <a:ea typeface="时尚中黑简体" pitchFamily="2" charset="-122"/>
              </a:endParaRPr>
            </a:p>
          </p:txBody>
        </p:sp>
        <p:sp>
          <p:nvSpPr>
            <p:cNvPr id="80" name="矩形 79"/>
            <p:cNvSpPr/>
            <p:nvPr/>
          </p:nvSpPr>
          <p:spPr>
            <a:xfrm>
              <a:off x="1687500" y="1490192"/>
              <a:ext cx="397865" cy="33239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400" spc="600" dirty="0" smtClean="0">
                  <a:solidFill>
                    <a:schemeClr val="bg1"/>
                  </a:solidFill>
                  <a:latin typeface="时尚中黑简体" pitchFamily="2" charset="-122"/>
                  <a:ea typeface="时尚中黑简体" pitchFamily="2" charset="-122"/>
                </a:rPr>
                <a:t>T</a:t>
              </a:r>
            </a:p>
            <a:p>
              <a:pPr algn="ctr"/>
              <a:r>
                <a:rPr lang="en-US" altLang="zh-CN" sz="1400" spc="600" dirty="0" smtClean="0">
                  <a:solidFill>
                    <a:schemeClr val="bg1"/>
                  </a:solidFill>
                  <a:latin typeface="时尚中黑简体" pitchFamily="2" charset="-122"/>
                  <a:ea typeface="时尚中黑简体" pitchFamily="2" charset="-122"/>
                </a:rPr>
                <a:t>R</a:t>
              </a:r>
            </a:p>
            <a:p>
              <a:pPr algn="ctr"/>
              <a:r>
                <a:rPr lang="en-US" altLang="zh-CN" sz="1400" spc="600" dirty="0" smtClean="0">
                  <a:solidFill>
                    <a:schemeClr val="bg1"/>
                  </a:solidFill>
                  <a:latin typeface="时尚中黑简体" pitchFamily="2" charset="-122"/>
                  <a:ea typeface="时尚中黑简体" pitchFamily="2" charset="-122"/>
                </a:rPr>
                <a:t>A</a:t>
              </a:r>
            </a:p>
            <a:p>
              <a:pPr algn="ctr"/>
              <a:r>
                <a:rPr lang="en-US" altLang="zh-CN" sz="1400" spc="600" dirty="0" smtClean="0">
                  <a:solidFill>
                    <a:schemeClr val="bg1"/>
                  </a:solidFill>
                  <a:latin typeface="时尚中黑简体" pitchFamily="2" charset="-122"/>
                  <a:ea typeface="时尚中黑简体" pitchFamily="2" charset="-122"/>
                </a:rPr>
                <a:t>N</a:t>
              </a:r>
            </a:p>
            <a:p>
              <a:pPr algn="ctr"/>
              <a:r>
                <a:rPr lang="en-US" altLang="zh-CN" sz="1400" spc="600" dirty="0" smtClean="0">
                  <a:solidFill>
                    <a:schemeClr val="bg1"/>
                  </a:solidFill>
                  <a:latin typeface="时尚中黑简体" pitchFamily="2" charset="-122"/>
                  <a:ea typeface="时尚中黑简体" pitchFamily="2" charset="-122"/>
                </a:rPr>
                <a:t>S</a:t>
              </a:r>
            </a:p>
            <a:p>
              <a:pPr algn="ctr"/>
              <a:r>
                <a:rPr lang="en-US" altLang="zh-CN" sz="1400" spc="600" dirty="0" smtClean="0">
                  <a:solidFill>
                    <a:schemeClr val="bg1"/>
                  </a:solidFill>
                  <a:latin typeface="时尚中黑简体" pitchFamily="2" charset="-122"/>
                  <a:ea typeface="时尚中黑简体" pitchFamily="2" charset="-122"/>
                </a:rPr>
                <a:t>I</a:t>
              </a:r>
            </a:p>
            <a:p>
              <a:pPr algn="ctr"/>
              <a:r>
                <a:rPr lang="en-US" altLang="zh-CN" sz="1400" spc="600" dirty="0" smtClean="0">
                  <a:solidFill>
                    <a:schemeClr val="bg1"/>
                  </a:solidFill>
                  <a:latin typeface="时尚中黑简体" pitchFamily="2" charset="-122"/>
                  <a:ea typeface="时尚中黑简体" pitchFamily="2" charset="-122"/>
                </a:rPr>
                <a:t>T</a:t>
              </a:r>
            </a:p>
            <a:p>
              <a:pPr algn="ctr"/>
              <a:r>
                <a:rPr lang="en-US" altLang="zh-CN" sz="1400" spc="600" dirty="0" smtClean="0">
                  <a:solidFill>
                    <a:schemeClr val="bg1"/>
                  </a:solidFill>
                  <a:latin typeface="时尚中黑简体" pitchFamily="2" charset="-122"/>
                  <a:ea typeface="时尚中黑简体" pitchFamily="2" charset="-122"/>
                </a:rPr>
                <a:t>I</a:t>
              </a:r>
            </a:p>
            <a:p>
              <a:pPr algn="ctr"/>
              <a:r>
                <a:rPr lang="en-US" altLang="zh-CN" sz="1400" spc="600" dirty="0" smtClean="0">
                  <a:solidFill>
                    <a:schemeClr val="bg1"/>
                  </a:solidFill>
                  <a:latin typeface="时尚中黑简体" pitchFamily="2" charset="-122"/>
                  <a:ea typeface="时尚中黑简体" pitchFamily="2" charset="-122"/>
                </a:rPr>
                <a:t>O</a:t>
              </a:r>
            </a:p>
            <a:p>
              <a:pPr algn="ctr"/>
              <a:r>
                <a:rPr lang="en-US" altLang="zh-CN" sz="1400" spc="600" dirty="0" smtClean="0">
                  <a:solidFill>
                    <a:schemeClr val="bg1"/>
                  </a:solidFill>
                  <a:latin typeface="时尚中黑简体" pitchFamily="2" charset="-122"/>
                  <a:ea typeface="时尚中黑简体" pitchFamily="2" charset="-122"/>
                </a:rPr>
                <a:t>N</a:t>
              </a:r>
            </a:p>
            <a:p>
              <a:pPr algn="ctr"/>
              <a:endParaRPr lang="en-US" altLang="zh-CN" sz="1400" spc="600" dirty="0" smtClean="0">
                <a:solidFill>
                  <a:schemeClr val="bg1"/>
                </a:solidFill>
                <a:latin typeface="时尚中黑简体" pitchFamily="2" charset="-122"/>
                <a:ea typeface="时尚中黑简体" pitchFamily="2" charset="-122"/>
              </a:endParaRPr>
            </a:p>
            <a:p>
              <a:pPr algn="ctr"/>
              <a:r>
                <a:rPr lang="en-US" altLang="zh-CN" sz="1400" spc="600" dirty="0" smtClean="0">
                  <a:solidFill>
                    <a:schemeClr val="bg1"/>
                  </a:solidFill>
                  <a:latin typeface="时尚中黑简体" pitchFamily="2" charset="-122"/>
                  <a:ea typeface="时尚中黑简体" pitchFamily="2" charset="-122"/>
                </a:rPr>
                <a:t>P</a:t>
              </a:r>
            </a:p>
            <a:p>
              <a:pPr algn="ctr"/>
              <a:r>
                <a:rPr lang="en-US" altLang="zh-CN" sz="1400" spc="600" dirty="0" smtClean="0">
                  <a:solidFill>
                    <a:schemeClr val="bg1"/>
                  </a:solidFill>
                  <a:latin typeface="时尚中黑简体" pitchFamily="2" charset="-122"/>
                  <a:ea typeface="时尚中黑简体" pitchFamily="2" charset="-122"/>
                </a:rPr>
                <a:t>A</a:t>
              </a:r>
            </a:p>
            <a:p>
              <a:pPr algn="ctr"/>
              <a:r>
                <a:rPr lang="en-US" altLang="zh-CN" sz="1400" spc="600" dirty="0" smtClean="0">
                  <a:solidFill>
                    <a:schemeClr val="bg1"/>
                  </a:solidFill>
                  <a:latin typeface="时尚中黑简体" pitchFamily="2" charset="-122"/>
                  <a:ea typeface="时尚中黑简体" pitchFamily="2" charset="-122"/>
                </a:rPr>
                <a:t>G</a:t>
              </a:r>
            </a:p>
            <a:p>
              <a:pPr algn="ctr"/>
              <a:r>
                <a:rPr lang="en-US" altLang="zh-CN" sz="1400" spc="600" dirty="0" smtClean="0">
                  <a:solidFill>
                    <a:schemeClr val="bg1"/>
                  </a:solidFill>
                  <a:latin typeface="时尚中黑简体" pitchFamily="2" charset="-122"/>
                  <a:ea typeface="时尚中黑简体" pitchFamily="2" charset="-122"/>
                </a:rPr>
                <a:t>E</a:t>
              </a:r>
            </a:p>
          </p:txBody>
        </p:sp>
        <p:cxnSp>
          <p:nvCxnSpPr>
            <p:cNvPr id="81" name="直接连接符 80"/>
            <p:cNvCxnSpPr/>
            <p:nvPr/>
          </p:nvCxnSpPr>
          <p:spPr>
            <a:xfrm>
              <a:off x="1643110" y="1650944"/>
              <a:ext cx="0" cy="296083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椭圆 83"/>
          <p:cNvSpPr>
            <a:spLocks noChangeAspect="1"/>
          </p:cNvSpPr>
          <p:nvPr/>
        </p:nvSpPr>
        <p:spPr>
          <a:xfrm>
            <a:off x="1119053" y="2061642"/>
            <a:ext cx="2016224" cy="2016224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600" b="1" i="1" dirty="0" smtClean="0"/>
              <a:t>0</a:t>
            </a:r>
            <a:endParaRPr lang="zh-CN" altLang="en-US" sz="16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accent1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文本框 90"/>
          <p:cNvSpPr txBox="1"/>
          <p:nvPr/>
        </p:nvSpPr>
        <p:spPr>
          <a:xfrm>
            <a:off x="1253518" y="415124"/>
            <a:ext cx="2857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spc="300" dirty="0" smtClean="0">
                <a:solidFill>
                  <a:srgbClr val="0C7CBB"/>
                </a:solidFill>
                <a:latin typeface="微软雅黑" pitchFamily="34" charset="-122"/>
                <a:ea typeface="微软雅黑" pitchFamily="34" charset="-122"/>
              </a:rPr>
              <a:t>点击添加标题</a:t>
            </a:r>
            <a:endParaRPr lang="zh-CN" altLang="en-US" sz="3200" spc="300" dirty="0">
              <a:solidFill>
                <a:srgbClr val="0C7CBB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22" name="直接连接符 121"/>
          <p:cNvCxnSpPr/>
          <p:nvPr/>
        </p:nvCxnSpPr>
        <p:spPr>
          <a:xfrm>
            <a:off x="1253519" y="985674"/>
            <a:ext cx="2710568" cy="0"/>
          </a:xfrm>
          <a:prstGeom prst="line">
            <a:avLst/>
          </a:prstGeom>
          <a:ln>
            <a:solidFill>
              <a:srgbClr val="0C7C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3" name="组合 122"/>
          <p:cNvGrpSpPr/>
          <p:nvPr/>
        </p:nvGrpSpPr>
        <p:grpSpPr>
          <a:xfrm>
            <a:off x="830114" y="557492"/>
            <a:ext cx="423404" cy="300038"/>
            <a:chOff x="671088" y="566155"/>
            <a:chExt cx="832395" cy="477498"/>
          </a:xfrm>
          <a:solidFill>
            <a:srgbClr val="0C7CBB"/>
          </a:solidFill>
        </p:grpSpPr>
        <p:sp>
          <p:nvSpPr>
            <p:cNvPr id="127" name="燕尾形 126"/>
            <p:cNvSpPr/>
            <p:nvPr/>
          </p:nvSpPr>
          <p:spPr>
            <a:xfrm>
              <a:off x="1025985" y="566155"/>
              <a:ext cx="477498" cy="47749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8" name="燕尾形 127"/>
            <p:cNvSpPr/>
            <p:nvPr/>
          </p:nvSpPr>
          <p:spPr>
            <a:xfrm>
              <a:off x="671088" y="566155"/>
              <a:ext cx="477498" cy="47749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44" name="文本框 143"/>
          <p:cNvSpPr txBox="1"/>
          <p:nvPr/>
        </p:nvSpPr>
        <p:spPr>
          <a:xfrm>
            <a:off x="10847734" y="6092748"/>
            <a:ext cx="1198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spc="300" dirty="0" smtClean="0">
                <a:solidFill>
                  <a:srgbClr val="0A6BA7"/>
                </a:solidFill>
                <a:latin typeface="时尚中黑简体" pitchFamily="2" charset="-122"/>
                <a:ea typeface="时尚中黑简体" pitchFamily="2" charset="-122"/>
              </a:rPr>
              <a:t>LOGO</a:t>
            </a:r>
            <a:endParaRPr lang="zh-CN" altLang="en-US" sz="2400" spc="300" dirty="0">
              <a:solidFill>
                <a:srgbClr val="0A6BA7"/>
              </a:solidFill>
              <a:latin typeface="时尚中黑简体" pitchFamily="2" charset="-122"/>
              <a:ea typeface="时尚中黑简体" pitchFamily="2" charset="-122"/>
            </a:endParaRPr>
          </a:p>
        </p:txBody>
      </p:sp>
      <p:sp>
        <p:nvSpPr>
          <p:cNvPr id="8" name="Freeform 41"/>
          <p:cNvSpPr/>
          <p:nvPr/>
        </p:nvSpPr>
        <p:spPr bwMode="auto">
          <a:xfrm>
            <a:off x="769367" y="1570449"/>
            <a:ext cx="2971800" cy="2974974"/>
          </a:xfrm>
          <a:custGeom>
            <a:avLst/>
            <a:gdLst>
              <a:gd name="T0" fmla="*/ 425 w 790"/>
              <a:gd name="T1" fmla="*/ 773 h 790"/>
              <a:gd name="T2" fmla="*/ 365 w 790"/>
              <a:gd name="T3" fmla="*/ 773 h 790"/>
              <a:gd name="T4" fmla="*/ 17 w 790"/>
              <a:gd name="T5" fmla="*/ 425 h 790"/>
              <a:gd name="T6" fmla="*/ 17 w 790"/>
              <a:gd name="T7" fmla="*/ 365 h 790"/>
              <a:gd name="T8" fmla="*/ 365 w 790"/>
              <a:gd name="T9" fmla="*/ 17 h 790"/>
              <a:gd name="T10" fmla="*/ 425 w 790"/>
              <a:gd name="T11" fmla="*/ 17 h 790"/>
              <a:gd name="T12" fmla="*/ 774 w 790"/>
              <a:gd name="T13" fmla="*/ 365 h 790"/>
              <a:gd name="T14" fmla="*/ 774 w 790"/>
              <a:gd name="T15" fmla="*/ 425 h 790"/>
              <a:gd name="T16" fmla="*/ 425 w 790"/>
              <a:gd name="T17" fmla="*/ 773 h 7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90" h="790">
                <a:moveTo>
                  <a:pt x="425" y="773"/>
                </a:moveTo>
                <a:cubicBezTo>
                  <a:pt x="409" y="790"/>
                  <a:pt x="382" y="790"/>
                  <a:pt x="365" y="773"/>
                </a:cubicBezTo>
                <a:cubicBezTo>
                  <a:pt x="17" y="425"/>
                  <a:pt x="17" y="425"/>
                  <a:pt x="17" y="425"/>
                </a:cubicBezTo>
                <a:cubicBezTo>
                  <a:pt x="0" y="408"/>
                  <a:pt x="0" y="382"/>
                  <a:pt x="17" y="365"/>
                </a:cubicBezTo>
                <a:cubicBezTo>
                  <a:pt x="365" y="17"/>
                  <a:pt x="365" y="17"/>
                  <a:pt x="365" y="17"/>
                </a:cubicBezTo>
                <a:cubicBezTo>
                  <a:pt x="382" y="0"/>
                  <a:pt x="409" y="0"/>
                  <a:pt x="425" y="17"/>
                </a:cubicBezTo>
                <a:cubicBezTo>
                  <a:pt x="774" y="365"/>
                  <a:pt x="774" y="365"/>
                  <a:pt x="774" y="365"/>
                </a:cubicBezTo>
                <a:cubicBezTo>
                  <a:pt x="790" y="382"/>
                  <a:pt x="790" y="408"/>
                  <a:pt x="774" y="425"/>
                </a:cubicBezTo>
                <a:lnTo>
                  <a:pt x="425" y="773"/>
                </a:lnTo>
                <a:close/>
              </a:path>
            </a:pathLst>
          </a:custGeom>
          <a:gradFill>
            <a:gsLst>
              <a:gs pos="0">
                <a:srgbClr val="018CCC"/>
              </a:gs>
              <a:gs pos="100000">
                <a:srgbClr val="144C87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41"/>
          <p:cNvSpPr/>
          <p:nvPr/>
        </p:nvSpPr>
        <p:spPr bwMode="auto">
          <a:xfrm>
            <a:off x="2658194" y="1570449"/>
            <a:ext cx="2971800" cy="2974974"/>
          </a:xfrm>
          <a:custGeom>
            <a:avLst/>
            <a:gdLst>
              <a:gd name="T0" fmla="*/ 425 w 790"/>
              <a:gd name="T1" fmla="*/ 773 h 790"/>
              <a:gd name="T2" fmla="*/ 365 w 790"/>
              <a:gd name="T3" fmla="*/ 773 h 790"/>
              <a:gd name="T4" fmla="*/ 17 w 790"/>
              <a:gd name="T5" fmla="*/ 425 h 790"/>
              <a:gd name="T6" fmla="*/ 17 w 790"/>
              <a:gd name="T7" fmla="*/ 365 h 790"/>
              <a:gd name="T8" fmla="*/ 365 w 790"/>
              <a:gd name="T9" fmla="*/ 17 h 790"/>
              <a:gd name="T10" fmla="*/ 425 w 790"/>
              <a:gd name="T11" fmla="*/ 17 h 790"/>
              <a:gd name="T12" fmla="*/ 774 w 790"/>
              <a:gd name="T13" fmla="*/ 365 h 790"/>
              <a:gd name="T14" fmla="*/ 774 w 790"/>
              <a:gd name="T15" fmla="*/ 425 h 790"/>
              <a:gd name="T16" fmla="*/ 425 w 790"/>
              <a:gd name="T17" fmla="*/ 773 h 7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90" h="790">
                <a:moveTo>
                  <a:pt x="425" y="773"/>
                </a:moveTo>
                <a:cubicBezTo>
                  <a:pt x="409" y="790"/>
                  <a:pt x="382" y="790"/>
                  <a:pt x="365" y="773"/>
                </a:cubicBezTo>
                <a:cubicBezTo>
                  <a:pt x="17" y="425"/>
                  <a:pt x="17" y="425"/>
                  <a:pt x="17" y="425"/>
                </a:cubicBezTo>
                <a:cubicBezTo>
                  <a:pt x="0" y="408"/>
                  <a:pt x="0" y="382"/>
                  <a:pt x="17" y="365"/>
                </a:cubicBezTo>
                <a:cubicBezTo>
                  <a:pt x="365" y="17"/>
                  <a:pt x="365" y="17"/>
                  <a:pt x="365" y="17"/>
                </a:cubicBezTo>
                <a:cubicBezTo>
                  <a:pt x="382" y="0"/>
                  <a:pt x="409" y="0"/>
                  <a:pt x="425" y="17"/>
                </a:cubicBezTo>
                <a:cubicBezTo>
                  <a:pt x="774" y="365"/>
                  <a:pt x="774" y="365"/>
                  <a:pt x="774" y="365"/>
                </a:cubicBezTo>
                <a:cubicBezTo>
                  <a:pt x="790" y="382"/>
                  <a:pt x="790" y="408"/>
                  <a:pt x="774" y="425"/>
                </a:cubicBezTo>
                <a:lnTo>
                  <a:pt x="425" y="773"/>
                </a:lnTo>
                <a:close/>
              </a:path>
            </a:pathLst>
          </a:custGeom>
          <a:gradFill>
            <a:gsLst>
              <a:gs pos="0">
                <a:srgbClr val="018CCC"/>
              </a:gs>
              <a:gs pos="100000">
                <a:srgbClr val="144C87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41"/>
          <p:cNvSpPr/>
          <p:nvPr/>
        </p:nvSpPr>
        <p:spPr bwMode="auto">
          <a:xfrm>
            <a:off x="4746426" y="1570449"/>
            <a:ext cx="2971800" cy="2974974"/>
          </a:xfrm>
          <a:custGeom>
            <a:avLst/>
            <a:gdLst>
              <a:gd name="T0" fmla="*/ 425 w 790"/>
              <a:gd name="T1" fmla="*/ 773 h 790"/>
              <a:gd name="T2" fmla="*/ 365 w 790"/>
              <a:gd name="T3" fmla="*/ 773 h 790"/>
              <a:gd name="T4" fmla="*/ 17 w 790"/>
              <a:gd name="T5" fmla="*/ 425 h 790"/>
              <a:gd name="T6" fmla="*/ 17 w 790"/>
              <a:gd name="T7" fmla="*/ 365 h 790"/>
              <a:gd name="T8" fmla="*/ 365 w 790"/>
              <a:gd name="T9" fmla="*/ 17 h 790"/>
              <a:gd name="T10" fmla="*/ 425 w 790"/>
              <a:gd name="T11" fmla="*/ 17 h 790"/>
              <a:gd name="T12" fmla="*/ 774 w 790"/>
              <a:gd name="T13" fmla="*/ 365 h 790"/>
              <a:gd name="T14" fmla="*/ 774 w 790"/>
              <a:gd name="T15" fmla="*/ 425 h 790"/>
              <a:gd name="T16" fmla="*/ 425 w 790"/>
              <a:gd name="T17" fmla="*/ 773 h 7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90" h="790">
                <a:moveTo>
                  <a:pt x="425" y="773"/>
                </a:moveTo>
                <a:cubicBezTo>
                  <a:pt x="409" y="790"/>
                  <a:pt x="382" y="790"/>
                  <a:pt x="365" y="773"/>
                </a:cubicBezTo>
                <a:cubicBezTo>
                  <a:pt x="17" y="425"/>
                  <a:pt x="17" y="425"/>
                  <a:pt x="17" y="425"/>
                </a:cubicBezTo>
                <a:cubicBezTo>
                  <a:pt x="0" y="408"/>
                  <a:pt x="0" y="382"/>
                  <a:pt x="17" y="365"/>
                </a:cubicBezTo>
                <a:cubicBezTo>
                  <a:pt x="365" y="17"/>
                  <a:pt x="365" y="17"/>
                  <a:pt x="365" y="17"/>
                </a:cubicBezTo>
                <a:cubicBezTo>
                  <a:pt x="382" y="0"/>
                  <a:pt x="409" y="0"/>
                  <a:pt x="425" y="17"/>
                </a:cubicBezTo>
                <a:cubicBezTo>
                  <a:pt x="774" y="365"/>
                  <a:pt x="774" y="365"/>
                  <a:pt x="774" y="365"/>
                </a:cubicBezTo>
                <a:cubicBezTo>
                  <a:pt x="790" y="382"/>
                  <a:pt x="790" y="408"/>
                  <a:pt x="774" y="425"/>
                </a:cubicBezTo>
                <a:lnTo>
                  <a:pt x="425" y="773"/>
                </a:lnTo>
                <a:close/>
              </a:path>
            </a:pathLst>
          </a:custGeom>
          <a:gradFill>
            <a:gsLst>
              <a:gs pos="0">
                <a:srgbClr val="018CCC"/>
              </a:gs>
              <a:gs pos="100000">
                <a:srgbClr val="144C87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TextBox 11"/>
          <p:cNvSpPr txBox="1"/>
          <p:nvPr/>
        </p:nvSpPr>
        <p:spPr>
          <a:xfrm>
            <a:off x="901911" y="3200370"/>
            <a:ext cx="24377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583392" y="2349674"/>
            <a:ext cx="10748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400" b="1" i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01</a:t>
            </a:r>
            <a:endParaRPr lang="zh-CN" altLang="en-US" sz="4400" b="1" i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2934819" y="3200370"/>
            <a:ext cx="24377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616300" y="2349674"/>
            <a:ext cx="10748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400" b="1" i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02</a:t>
            </a:r>
            <a:endParaRPr lang="zh-CN" altLang="en-US" sz="4400" b="1" i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TextBox 11"/>
          <p:cNvSpPr txBox="1"/>
          <p:nvPr/>
        </p:nvSpPr>
        <p:spPr>
          <a:xfrm>
            <a:off x="5014880" y="3200370"/>
            <a:ext cx="24377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696361" y="2349674"/>
            <a:ext cx="10748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400" b="1" i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03</a:t>
            </a:r>
            <a:endParaRPr lang="zh-CN" altLang="en-US" sz="4400" b="1" i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TextBox 11"/>
          <p:cNvSpPr txBox="1"/>
          <p:nvPr/>
        </p:nvSpPr>
        <p:spPr>
          <a:xfrm>
            <a:off x="7679382" y="1790160"/>
            <a:ext cx="24377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sz="2000" b="1" dirty="0">
              <a:solidFill>
                <a:srgbClr val="49494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278472" y="2349674"/>
            <a:ext cx="3084834" cy="2651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锐旗设计致力于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优秀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作品的制作，为您提供高效的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定制解决方案。工作室承接各类商务洽谈、企业宣传、产品介绍、毕业答辩、课件制作、模板定制等多项业务，独到新颖的设计，做最用心的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作品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-35768" y="4626678"/>
            <a:ext cx="8314240" cy="2287316"/>
            <a:chOff x="-35768" y="4488638"/>
            <a:chExt cx="12272614" cy="2425356"/>
          </a:xfrm>
        </p:grpSpPr>
        <p:sp>
          <p:nvSpPr>
            <p:cNvPr id="21" name="矩形 14"/>
            <p:cNvSpPr/>
            <p:nvPr/>
          </p:nvSpPr>
          <p:spPr>
            <a:xfrm>
              <a:off x="2637284" y="4885938"/>
              <a:ext cx="5077966" cy="2028056"/>
            </a:xfrm>
            <a:custGeom>
              <a:avLst/>
              <a:gdLst>
                <a:gd name="connsiteX0" fmla="*/ 0 w 2232248"/>
                <a:gd name="connsiteY0" fmla="*/ 0 h 504056"/>
                <a:gd name="connsiteX1" fmla="*/ 2232248 w 2232248"/>
                <a:gd name="connsiteY1" fmla="*/ 0 h 504056"/>
                <a:gd name="connsiteX2" fmla="*/ 2232248 w 2232248"/>
                <a:gd name="connsiteY2" fmla="*/ 504056 h 504056"/>
                <a:gd name="connsiteX3" fmla="*/ 0 w 2232248"/>
                <a:gd name="connsiteY3" fmla="*/ 504056 h 504056"/>
                <a:gd name="connsiteX4" fmla="*/ 0 w 2232248"/>
                <a:gd name="connsiteY4" fmla="*/ 0 h 504056"/>
                <a:gd name="connsiteX0-1" fmla="*/ 0 w 2727548"/>
                <a:gd name="connsiteY0-2" fmla="*/ 0 h 1018406"/>
                <a:gd name="connsiteX1-3" fmla="*/ 2727548 w 2727548"/>
                <a:gd name="connsiteY1-4" fmla="*/ 514350 h 1018406"/>
                <a:gd name="connsiteX2-5" fmla="*/ 2727548 w 2727548"/>
                <a:gd name="connsiteY2-6" fmla="*/ 1018406 h 1018406"/>
                <a:gd name="connsiteX3-7" fmla="*/ 495300 w 2727548"/>
                <a:gd name="connsiteY3-8" fmla="*/ 1018406 h 1018406"/>
                <a:gd name="connsiteX4-9" fmla="*/ 0 w 2727548"/>
                <a:gd name="connsiteY4-10" fmla="*/ 0 h 1018406"/>
                <a:gd name="connsiteX0-11" fmla="*/ 514350 w 3241898"/>
                <a:gd name="connsiteY0-12" fmla="*/ 0 h 1227956"/>
                <a:gd name="connsiteX1-13" fmla="*/ 3241898 w 3241898"/>
                <a:gd name="connsiteY1-14" fmla="*/ 514350 h 1227956"/>
                <a:gd name="connsiteX2-15" fmla="*/ 3241898 w 3241898"/>
                <a:gd name="connsiteY2-16" fmla="*/ 1018406 h 1227956"/>
                <a:gd name="connsiteX3-17" fmla="*/ 0 w 3241898"/>
                <a:gd name="connsiteY3-18" fmla="*/ 1227956 h 1227956"/>
                <a:gd name="connsiteX4-19" fmla="*/ 514350 w 3241898"/>
                <a:gd name="connsiteY4-20" fmla="*/ 0 h 1227956"/>
                <a:gd name="connsiteX0-21" fmla="*/ 514350 w 5032598"/>
                <a:gd name="connsiteY0-22" fmla="*/ 0 h 1227956"/>
                <a:gd name="connsiteX1-23" fmla="*/ 3241898 w 5032598"/>
                <a:gd name="connsiteY1-24" fmla="*/ 514350 h 1227956"/>
                <a:gd name="connsiteX2-25" fmla="*/ 5032598 w 5032598"/>
                <a:gd name="connsiteY2-26" fmla="*/ 1151756 h 1227956"/>
                <a:gd name="connsiteX3-27" fmla="*/ 0 w 5032598"/>
                <a:gd name="connsiteY3-28" fmla="*/ 1227956 h 1227956"/>
                <a:gd name="connsiteX4-29" fmla="*/ 514350 w 5032598"/>
                <a:gd name="connsiteY4-30" fmla="*/ 0 h 1227956"/>
                <a:gd name="connsiteX0-31" fmla="*/ 514350 w 5032598"/>
                <a:gd name="connsiteY0-32" fmla="*/ 0 h 1227956"/>
                <a:gd name="connsiteX1-33" fmla="*/ 2772916 w 5032598"/>
                <a:gd name="connsiteY1-34" fmla="*/ 406152 h 1227956"/>
                <a:gd name="connsiteX2-35" fmla="*/ 3241898 w 5032598"/>
                <a:gd name="connsiteY2-36" fmla="*/ 514350 h 1227956"/>
                <a:gd name="connsiteX3-37" fmla="*/ 5032598 w 5032598"/>
                <a:gd name="connsiteY3-38" fmla="*/ 1151756 h 1227956"/>
                <a:gd name="connsiteX4-39" fmla="*/ 0 w 5032598"/>
                <a:gd name="connsiteY4-40" fmla="*/ 1227956 h 1227956"/>
                <a:gd name="connsiteX5" fmla="*/ 514350 w 5032598"/>
                <a:gd name="connsiteY5" fmla="*/ 0 h 1227956"/>
                <a:gd name="connsiteX0-41" fmla="*/ 514350 w 5032598"/>
                <a:gd name="connsiteY0-42" fmla="*/ 800100 h 2028056"/>
                <a:gd name="connsiteX1-43" fmla="*/ 2772916 w 5032598"/>
                <a:gd name="connsiteY1-44" fmla="*/ 1206252 h 2028056"/>
                <a:gd name="connsiteX2-45" fmla="*/ 3432398 w 5032598"/>
                <a:gd name="connsiteY2-46" fmla="*/ 0 h 2028056"/>
                <a:gd name="connsiteX3-47" fmla="*/ 5032598 w 5032598"/>
                <a:gd name="connsiteY3-48" fmla="*/ 1951856 h 2028056"/>
                <a:gd name="connsiteX4-49" fmla="*/ 0 w 5032598"/>
                <a:gd name="connsiteY4-50" fmla="*/ 2028056 h 2028056"/>
                <a:gd name="connsiteX5-51" fmla="*/ 514350 w 5032598"/>
                <a:gd name="connsiteY5-52" fmla="*/ 800100 h 2028056"/>
                <a:gd name="connsiteX0-53" fmla="*/ 514350 w 5032598"/>
                <a:gd name="connsiteY0-54" fmla="*/ 800100 h 2028056"/>
                <a:gd name="connsiteX1-55" fmla="*/ 2772916 w 5032598"/>
                <a:gd name="connsiteY1-56" fmla="*/ 1206252 h 2028056"/>
                <a:gd name="connsiteX2-57" fmla="*/ 3432398 w 5032598"/>
                <a:gd name="connsiteY2-58" fmla="*/ 0 h 2028056"/>
                <a:gd name="connsiteX3-59" fmla="*/ 4315966 w 5032598"/>
                <a:gd name="connsiteY3-60" fmla="*/ 1111002 h 2028056"/>
                <a:gd name="connsiteX4-61" fmla="*/ 5032598 w 5032598"/>
                <a:gd name="connsiteY4-62" fmla="*/ 1951856 h 2028056"/>
                <a:gd name="connsiteX5-63" fmla="*/ 0 w 5032598"/>
                <a:gd name="connsiteY5-64" fmla="*/ 2028056 h 2028056"/>
                <a:gd name="connsiteX6" fmla="*/ 514350 w 5032598"/>
                <a:gd name="connsiteY6" fmla="*/ 800100 h 2028056"/>
                <a:gd name="connsiteX0-65" fmla="*/ 514350 w 5077966"/>
                <a:gd name="connsiteY0-66" fmla="*/ 800100 h 2028056"/>
                <a:gd name="connsiteX1-67" fmla="*/ 2772916 w 5077966"/>
                <a:gd name="connsiteY1-68" fmla="*/ 1206252 h 2028056"/>
                <a:gd name="connsiteX2-69" fmla="*/ 3432398 w 5077966"/>
                <a:gd name="connsiteY2-70" fmla="*/ 0 h 2028056"/>
                <a:gd name="connsiteX3-71" fmla="*/ 5077966 w 5077966"/>
                <a:gd name="connsiteY3-72" fmla="*/ 844302 h 2028056"/>
                <a:gd name="connsiteX4-73" fmla="*/ 5032598 w 5077966"/>
                <a:gd name="connsiteY4-74" fmla="*/ 1951856 h 2028056"/>
                <a:gd name="connsiteX5-75" fmla="*/ 0 w 5077966"/>
                <a:gd name="connsiteY5-76" fmla="*/ 2028056 h 2028056"/>
                <a:gd name="connsiteX6-77" fmla="*/ 514350 w 5077966"/>
                <a:gd name="connsiteY6-78" fmla="*/ 800100 h 2028056"/>
              </a:gdLst>
              <a:ahLst/>
              <a:cxnLst>
                <a:cxn ang="0">
                  <a:pos x="connsiteX0-65" y="connsiteY0-66"/>
                </a:cxn>
                <a:cxn ang="0">
                  <a:pos x="connsiteX1-67" y="connsiteY1-68"/>
                </a:cxn>
                <a:cxn ang="0">
                  <a:pos x="connsiteX2-69" y="connsiteY2-70"/>
                </a:cxn>
                <a:cxn ang="0">
                  <a:pos x="connsiteX3-71" y="connsiteY3-72"/>
                </a:cxn>
                <a:cxn ang="0">
                  <a:pos x="connsiteX4-73" y="connsiteY4-74"/>
                </a:cxn>
                <a:cxn ang="0">
                  <a:pos x="connsiteX5-75" y="connsiteY5-76"/>
                </a:cxn>
                <a:cxn ang="0">
                  <a:pos x="connsiteX6-77" y="connsiteY6-78"/>
                </a:cxn>
              </a:cxnLst>
              <a:rect l="l" t="t" r="r" b="b"/>
              <a:pathLst>
                <a:path w="5077966" h="2028056">
                  <a:moveTo>
                    <a:pt x="514350" y="800100"/>
                  </a:moveTo>
                  <a:lnTo>
                    <a:pt x="2772916" y="1206252"/>
                  </a:lnTo>
                  <a:lnTo>
                    <a:pt x="3432398" y="0"/>
                  </a:lnTo>
                  <a:lnTo>
                    <a:pt x="5077966" y="844302"/>
                  </a:lnTo>
                  <a:lnTo>
                    <a:pt x="5032598" y="1951856"/>
                  </a:lnTo>
                  <a:lnTo>
                    <a:pt x="0" y="2028056"/>
                  </a:lnTo>
                  <a:lnTo>
                    <a:pt x="514350" y="800100"/>
                  </a:lnTo>
                  <a:close/>
                </a:path>
              </a:pathLst>
            </a:custGeom>
            <a:gradFill>
              <a:gsLst>
                <a:gs pos="32600">
                  <a:srgbClr val="0F5892"/>
                </a:gs>
                <a:gs pos="0">
                  <a:srgbClr val="17366E"/>
                </a:gs>
                <a:gs pos="100000">
                  <a:srgbClr val="0287C7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12"/>
            <p:cNvSpPr/>
            <p:nvPr/>
          </p:nvSpPr>
          <p:spPr>
            <a:xfrm>
              <a:off x="-35768" y="4488638"/>
              <a:ext cx="3112368" cy="2409428"/>
            </a:xfrm>
            <a:custGeom>
              <a:avLst/>
              <a:gdLst>
                <a:gd name="connsiteX0" fmla="*/ 0 w 1512168"/>
                <a:gd name="connsiteY0" fmla="*/ 0 h 1152128"/>
                <a:gd name="connsiteX1" fmla="*/ 1512168 w 1512168"/>
                <a:gd name="connsiteY1" fmla="*/ 0 h 1152128"/>
                <a:gd name="connsiteX2" fmla="*/ 1512168 w 1512168"/>
                <a:gd name="connsiteY2" fmla="*/ 1152128 h 1152128"/>
                <a:gd name="connsiteX3" fmla="*/ 0 w 1512168"/>
                <a:gd name="connsiteY3" fmla="*/ 1152128 h 1152128"/>
                <a:gd name="connsiteX4" fmla="*/ 0 w 1512168"/>
                <a:gd name="connsiteY4" fmla="*/ 0 h 1152128"/>
                <a:gd name="connsiteX0-1" fmla="*/ 0 w 2026518"/>
                <a:gd name="connsiteY0-2" fmla="*/ 0 h 1247378"/>
                <a:gd name="connsiteX1-3" fmla="*/ 2026518 w 2026518"/>
                <a:gd name="connsiteY1-4" fmla="*/ 95250 h 1247378"/>
                <a:gd name="connsiteX2-5" fmla="*/ 2026518 w 2026518"/>
                <a:gd name="connsiteY2-6" fmla="*/ 1247378 h 1247378"/>
                <a:gd name="connsiteX3-7" fmla="*/ 514350 w 2026518"/>
                <a:gd name="connsiteY3-8" fmla="*/ 1247378 h 1247378"/>
                <a:gd name="connsiteX4-9" fmla="*/ 0 w 2026518"/>
                <a:gd name="connsiteY4-10" fmla="*/ 0 h 1247378"/>
                <a:gd name="connsiteX0-11" fmla="*/ 0 w 2026518"/>
                <a:gd name="connsiteY0-12" fmla="*/ 819150 h 2066528"/>
                <a:gd name="connsiteX1-13" fmla="*/ 1435968 w 2026518"/>
                <a:gd name="connsiteY1-14" fmla="*/ 0 h 2066528"/>
                <a:gd name="connsiteX2-15" fmla="*/ 2026518 w 2026518"/>
                <a:gd name="connsiteY2-16" fmla="*/ 2066528 h 2066528"/>
                <a:gd name="connsiteX3-17" fmla="*/ 514350 w 2026518"/>
                <a:gd name="connsiteY3-18" fmla="*/ 2066528 h 2066528"/>
                <a:gd name="connsiteX4-19" fmla="*/ 0 w 2026518"/>
                <a:gd name="connsiteY4-20" fmla="*/ 819150 h 2066528"/>
                <a:gd name="connsiteX0-21" fmla="*/ 0 w 3112368"/>
                <a:gd name="connsiteY0-22" fmla="*/ 819150 h 2409428"/>
                <a:gd name="connsiteX1-23" fmla="*/ 1435968 w 3112368"/>
                <a:gd name="connsiteY1-24" fmla="*/ 0 h 2409428"/>
                <a:gd name="connsiteX2-25" fmla="*/ 3112368 w 3112368"/>
                <a:gd name="connsiteY2-26" fmla="*/ 2409428 h 2409428"/>
                <a:gd name="connsiteX3-27" fmla="*/ 514350 w 3112368"/>
                <a:gd name="connsiteY3-28" fmla="*/ 2066528 h 2409428"/>
                <a:gd name="connsiteX4-29" fmla="*/ 0 w 3112368"/>
                <a:gd name="connsiteY4-30" fmla="*/ 819150 h 2409428"/>
                <a:gd name="connsiteX0-31" fmla="*/ 0 w 3112368"/>
                <a:gd name="connsiteY0-32" fmla="*/ 819150 h 2409428"/>
                <a:gd name="connsiteX1-33" fmla="*/ 1435968 w 3112368"/>
                <a:gd name="connsiteY1-34" fmla="*/ 0 h 2409428"/>
                <a:gd name="connsiteX2-35" fmla="*/ 3112368 w 3112368"/>
                <a:gd name="connsiteY2-36" fmla="*/ 2409428 h 2409428"/>
                <a:gd name="connsiteX3-37" fmla="*/ 19050 w 3112368"/>
                <a:gd name="connsiteY3-38" fmla="*/ 2390378 h 2409428"/>
                <a:gd name="connsiteX4-39" fmla="*/ 0 w 3112368"/>
                <a:gd name="connsiteY4-40" fmla="*/ 819150 h 2409428"/>
              </a:gdLst>
              <a:ahLst/>
              <a:cxnLst>
                <a:cxn ang="0">
                  <a:pos x="connsiteX0-31" y="connsiteY0-32"/>
                </a:cxn>
                <a:cxn ang="0">
                  <a:pos x="connsiteX1-33" y="connsiteY1-34"/>
                </a:cxn>
                <a:cxn ang="0">
                  <a:pos x="connsiteX2-35" y="connsiteY2-36"/>
                </a:cxn>
                <a:cxn ang="0">
                  <a:pos x="connsiteX3-37" y="connsiteY3-38"/>
                </a:cxn>
                <a:cxn ang="0">
                  <a:pos x="connsiteX4-39" y="connsiteY4-40"/>
                </a:cxn>
              </a:cxnLst>
              <a:rect l="l" t="t" r="r" b="b"/>
              <a:pathLst>
                <a:path w="3112368" h="2409428">
                  <a:moveTo>
                    <a:pt x="0" y="819150"/>
                  </a:moveTo>
                  <a:lnTo>
                    <a:pt x="1435968" y="0"/>
                  </a:lnTo>
                  <a:lnTo>
                    <a:pt x="3112368" y="2409428"/>
                  </a:lnTo>
                  <a:lnTo>
                    <a:pt x="19050" y="2390378"/>
                  </a:lnTo>
                  <a:lnTo>
                    <a:pt x="0" y="81915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14447E"/>
                </a:gs>
                <a:gs pos="100000">
                  <a:srgbClr val="0285C4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18"/>
            <p:cNvSpPr/>
            <p:nvPr/>
          </p:nvSpPr>
          <p:spPr>
            <a:xfrm>
              <a:off x="9262020" y="4513735"/>
              <a:ext cx="2974826" cy="2374353"/>
            </a:xfrm>
            <a:custGeom>
              <a:avLst/>
              <a:gdLst>
                <a:gd name="connsiteX0" fmla="*/ 0 w 1584176"/>
                <a:gd name="connsiteY0" fmla="*/ 0 h 1193253"/>
                <a:gd name="connsiteX1" fmla="*/ 1584176 w 1584176"/>
                <a:gd name="connsiteY1" fmla="*/ 0 h 1193253"/>
                <a:gd name="connsiteX2" fmla="*/ 1584176 w 1584176"/>
                <a:gd name="connsiteY2" fmla="*/ 1193253 h 1193253"/>
                <a:gd name="connsiteX3" fmla="*/ 0 w 1584176"/>
                <a:gd name="connsiteY3" fmla="*/ 1193253 h 1193253"/>
                <a:gd name="connsiteX4" fmla="*/ 0 w 1584176"/>
                <a:gd name="connsiteY4" fmla="*/ 0 h 1193253"/>
                <a:gd name="connsiteX0-1" fmla="*/ 0 w 2193776"/>
                <a:gd name="connsiteY0-2" fmla="*/ 0 h 2031453"/>
                <a:gd name="connsiteX1-3" fmla="*/ 2193776 w 2193776"/>
                <a:gd name="connsiteY1-4" fmla="*/ 838200 h 2031453"/>
                <a:gd name="connsiteX2-5" fmla="*/ 2193776 w 2193776"/>
                <a:gd name="connsiteY2-6" fmla="*/ 2031453 h 2031453"/>
                <a:gd name="connsiteX3-7" fmla="*/ 609600 w 2193776"/>
                <a:gd name="connsiteY3-8" fmla="*/ 2031453 h 2031453"/>
                <a:gd name="connsiteX4-9" fmla="*/ 0 w 2193776"/>
                <a:gd name="connsiteY4-10" fmla="*/ 0 h 2031453"/>
                <a:gd name="connsiteX0-11" fmla="*/ 419100 w 2612876"/>
                <a:gd name="connsiteY0-12" fmla="*/ 0 h 2374353"/>
                <a:gd name="connsiteX1-13" fmla="*/ 2612876 w 2612876"/>
                <a:gd name="connsiteY1-14" fmla="*/ 838200 h 2374353"/>
                <a:gd name="connsiteX2-15" fmla="*/ 2612876 w 2612876"/>
                <a:gd name="connsiteY2-16" fmla="*/ 2031453 h 2374353"/>
                <a:gd name="connsiteX3-17" fmla="*/ 0 w 2612876"/>
                <a:gd name="connsiteY3-18" fmla="*/ 2374353 h 2374353"/>
                <a:gd name="connsiteX4-19" fmla="*/ 419100 w 2612876"/>
                <a:gd name="connsiteY4-20" fmla="*/ 0 h 2374353"/>
                <a:gd name="connsiteX0-21" fmla="*/ 419100 w 2955776"/>
                <a:gd name="connsiteY0-22" fmla="*/ 0 h 2374353"/>
                <a:gd name="connsiteX1-23" fmla="*/ 2612876 w 2955776"/>
                <a:gd name="connsiteY1-24" fmla="*/ 838200 h 2374353"/>
                <a:gd name="connsiteX2-25" fmla="*/ 2955776 w 2955776"/>
                <a:gd name="connsiteY2-26" fmla="*/ 2336253 h 2374353"/>
                <a:gd name="connsiteX3-27" fmla="*/ 0 w 2955776"/>
                <a:gd name="connsiteY3-28" fmla="*/ 2374353 h 2374353"/>
                <a:gd name="connsiteX4-29" fmla="*/ 419100 w 2955776"/>
                <a:gd name="connsiteY4-30" fmla="*/ 0 h 2374353"/>
                <a:gd name="connsiteX0-31" fmla="*/ 419100 w 2974826"/>
                <a:gd name="connsiteY0-32" fmla="*/ 0 h 2374353"/>
                <a:gd name="connsiteX1-33" fmla="*/ 2974826 w 2974826"/>
                <a:gd name="connsiteY1-34" fmla="*/ 781050 h 2374353"/>
                <a:gd name="connsiteX2-35" fmla="*/ 2955776 w 2974826"/>
                <a:gd name="connsiteY2-36" fmla="*/ 2336253 h 2374353"/>
                <a:gd name="connsiteX3-37" fmla="*/ 0 w 2974826"/>
                <a:gd name="connsiteY3-38" fmla="*/ 2374353 h 2374353"/>
                <a:gd name="connsiteX4-39" fmla="*/ 419100 w 2974826"/>
                <a:gd name="connsiteY4-40" fmla="*/ 0 h 2374353"/>
              </a:gdLst>
              <a:ahLst/>
              <a:cxnLst>
                <a:cxn ang="0">
                  <a:pos x="connsiteX0-31" y="connsiteY0-32"/>
                </a:cxn>
                <a:cxn ang="0">
                  <a:pos x="connsiteX1-33" y="connsiteY1-34"/>
                </a:cxn>
                <a:cxn ang="0">
                  <a:pos x="connsiteX2-35" y="connsiteY2-36"/>
                </a:cxn>
                <a:cxn ang="0">
                  <a:pos x="connsiteX3-37" y="connsiteY3-38"/>
                </a:cxn>
                <a:cxn ang="0">
                  <a:pos x="connsiteX4-39" y="connsiteY4-40"/>
                </a:cxn>
              </a:cxnLst>
              <a:rect l="l" t="t" r="r" b="b"/>
              <a:pathLst>
                <a:path w="2974826" h="2374353">
                  <a:moveTo>
                    <a:pt x="419100" y="0"/>
                  </a:moveTo>
                  <a:lnTo>
                    <a:pt x="2974826" y="781050"/>
                  </a:lnTo>
                  <a:lnTo>
                    <a:pt x="2955776" y="2336253"/>
                  </a:lnTo>
                  <a:lnTo>
                    <a:pt x="0" y="2374353"/>
                  </a:lnTo>
                  <a:lnTo>
                    <a:pt x="419100" y="0"/>
                  </a:lnTo>
                  <a:close/>
                </a:path>
              </a:pathLst>
            </a:custGeom>
            <a:gradFill>
              <a:gsLst>
                <a:gs pos="13100">
                  <a:srgbClr val="173870"/>
                </a:gs>
                <a:gs pos="0">
                  <a:srgbClr val="173870"/>
                </a:gs>
                <a:gs pos="58896">
                  <a:srgbClr val="0C619D"/>
                </a:gs>
                <a:gs pos="100000">
                  <a:srgbClr val="0285C5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等腰三角形 16"/>
            <p:cNvSpPr/>
            <p:nvPr/>
          </p:nvSpPr>
          <p:spPr>
            <a:xfrm>
              <a:off x="5927154" y="5353001"/>
              <a:ext cx="4035152" cy="1503461"/>
            </a:xfrm>
            <a:custGeom>
              <a:avLst/>
              <a:gdLst>
                <a:gd name="connsiteX0" fmla="*/ 0 w 1368152"/>
                <a:gd name="connsiteY0" fmla="*/ 627161 h 627161"/>
                <a:gd name="connsiteX1" fmla="*/ 684076 w 1368152"/>
                <a:gd name="connsiteY1" fmla="*/ 0 h 627161"/>
                <a:gd name="connsiteX2" fmla="*/ 1368152 w 1368152"/>
                <a:gd name="connsiteY2" fmla="*/ 627161 h 627161"/>
                <a:gd name="connsiteX3" fmla="*/ 0 w 1368152"/>
                <a:gd name="connsiteY3" fmla="*/ 627161 h 627161"/>
                <a:gd name="connsiteX0-1" fmla="*/ 0 w 1634852"/>
                <a:gd name="connsiteY0-2" fmla="*/ 627161 h 741461"/>
                <a:gd name="connsiteX1-3" fmla="*/ 684076 w 1634852"/>
                <a:gd name="connsiteY1-4" fmla="*/ 0 h 741461"/>
                <a:gd name="connsiteX2-5" fmla="*/ 1634852 w 1634852"/>
                <a:gd name="connsiteY2-6" fmla="*/ 741461 h 741461"/>
                <a:gd name="connsiteX3-7" fmla="*/ 0 w 1634852"/>
                <a:gd name="connsiteY3-8" fmla="*/ 627161 h 741461"/>
                <a:gd name="connsiteX0-9" fmla="*/ 0 w 1634852"/>
                <a:gd name="connsiteY0-10" fmla="*/ 1389161 h 1503461"/>
                <a:gd name="connsiteX1-11" fmla="*/ 1446076 w 1634852"/>
                <a:gd name="connsiteY1-12" fmla="*/ 0 h 1503461"/>
                <a:gd name="connsiteX2-13" fmla="*/ 1634852 w 1634852"/>
                <a:gd name="connsiteY2-14" fmla="*/ 1503461 h 1503461"/>
                <a:gd name="connsiteX3-15" fmla="*/ 0 w 1634852"/>
                <a:gd name="connsiteY3-16" fmla="*/ 1389161 h 1503461"/>
                <a:gd name="connsiteX0-17" fmla="*/ 0 w 4035152"/>
                <a:gd name="connsiteY0-18" fmla="*/ 1503461 h 1503461"/>
                <a:gd name="connsiteX1-19" fmla="*/ 3846376 w 4035152"/>
                <a:gd name="connsiteY1-20" fmla="*/ 0 h 1503461"/>
                <a:gd name="connsiteX2-21" fmla="*/ 4035152 w 4035152"/>
                <a:gd name="connsiteY2-22" fmla="*/ 1503461 h 1503461"/>
                <a:gd name="connsiteX3-23" fmla="*/ 0 w 4035152"/>
                <a:gd name="connsiteY3-24" fmla="*/ 1503461 h 1503461"/>
              </a:gdLst>
              <a:ahLst/>
              <a:cxnLst>
                <a:cxn ang="0">
                  <a:pos x="connsiteX0-17" y="connsiteY0-18"/>
                </a:cxn>
                <a:cxn ang="0">
                  <a:pos x="connsiteX1-19" y="connsiteY1-20"/>
                </a:cxn>
                <a:cxn ang="0">
                  <a:pos x="connsiteX2-21" y="connsiteY2-22"/>
                </a:cxn>
                <a:cxn ang="0">
                  <a:pos x="connsiteX3-23" y="connsiteY3-24"/>
                </a:cxn>
              </a:cxnLst>
              <a:rect l="l" t="t" r="r" b="b"/>
              <a:pathLst>
                <a:path w="4035152" h="1503461">
                  <a:moveTo>
                    <a:pt x="0" y="1503461"/>
                  </a:moveTo>
                  <a:lnTo>
                    <a:pt x="3846376" y="0"/>
                  </a:lnTo>
                  <a:lnTo>
                    <a:pt x="4035152" y="1503461"/>
                  </a:lnTo>
                  <a:lnTo>
                    <a:pt x="0" y="1503461"/>
                  </a:lnTo>
                  <a:close/>
                </a:path>
              </a:pathLst>
            </a:custGeom>
            <a:gradFill>
              <a:gsLst>
                <a:gs pos="13100">
                  <a:srgbClr val="173870"/>
                </a:gs>
                <a:gs pos="0">
                  <a:srgbClr val="173870"/>
                </a:gs>
                <a:gs pos="58896">
                  <a:srgbClr val="0C619D"/>
                </a:gs>
                <a:gs pos="100000">
                  <a:srgbClr val="0285C5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18CCC"/>
            </a:gs>
            <a:gs pos="100000">
              <a:srgbClr val="144C87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矩形 1022"/>
          <p:cNvSpPr/>
          <p:nvPr/>
        </p:nvSpPr>
        <p:spPr>
          <a:xfrm>
            <a:off x="0" y="0"/>
            <a:ext cx="12190413" cy="13675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11" name="矩形 1110"/>
          <p:cNvSpPr/>
          <p:nvPr/>
        </p:nvSpPr>
        <p:spPr>
          <a:xfrm>
            <a:off x="555869" y="167224"/>
            <a:ext cx="1107867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7200" b="1" spc="3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赠送超赞可编辑图标素材</a:t>
            </a:r>
            <a:endParaRPr lang="zh-CN" altLang="en-US" sz="660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235" name="组合 1234"/>
          <p:cNvGrpSpPr/>
          <p:nvPr/>
        </p:nvGrpSpPr>
        <p:grpSpPr>
          <a:xfrm>
            <a:off x="3337489" y="4806989"/>
            <a:ext cx="602732" cy="488561"/>
            <a:chOff x="4504046" y="4437052"/>
            <a:chExt cx="765428" cy="620439"/>
          </a:xfrm>
        </p:grpSpPr>
        <p:sp>
          <p:nvSpPr>
            <p:cNvPr id="56" name="Freeform 856"/>
            <p:cNvSpPr/>
            <p:nvPr/>
          </p:nvSpPr>
          <p:spPr bwMode="auto">
            <a:xfrm>
              <a:off x="4911709" y="4437052"/>
              <a:ext cx="179824" cy="620439"/>
            </a:xfrm>
            <a:custGeom>
              <a:avLst/>
              <a:gdLst>
                <a:gd name="T0" fmla="*/ 10 w 81"/>
                <a:gd name="T1" fmla="*/ 0 h 279"/>
                <a:gd name="T2" fmla="*/ 0 w 81"/>
                <a:gd name="T3" fmla="*/ 10 h 279"/>
                <a:gd name="T4" fmla="*/ 0 w 81"/>
                <a:gd name="T5" fmla="*/ 269 h 279"/>
                <a:gd name="T6" fmla="*/ 10 w 81"/>
                <a:gd name="T7" fmla="*/ 279 h 279"/>
                <a:gd name="T8" fmla="*/ 81 w 81"/>
                <a:gd name="T9" fmla="*/ 279 h 279"/>
                <a:gd name="T10" fmla="*/ 81 w 81"/>
                <a:gd name="T11" fmla="*/ 0 h 279"/>
                <a:gd name="T12" fmla="*/ 10 w 81"/>
                <a:gd name="T1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279">
                  <a:moveTo>
                    <a:pt x="10" y="0"/>
                  </a:moveTo>
                  <a:cubicBezTo>
                    <a:pt x="5" y="0"/>
                    <a:pt x="0" y="5"/>
                    <a:pt x="0" y="10"/>
                  </a:cubicBezTo>
                  <a:cubicBezTo>
                    <a:pt x="0" y="269"/>
                    <a:pt x="0" y="269"/>
                    <a:pt x="0" y="269"/>
                  </a:cubicBezTo>
                  <a:cubicBezTo>
                    <a:pt x="0" y="274"/>
                    <a:pt x="5" y="279"/>
                    <a:pt x="10" y="279"/>
                  </a:cubicBezTo>
                  <a:cubicBezTo>
                    <a:pt x="81" y="279"/>
                    <a:pt x="81" y="279"/>
                    <a:pt x="81" y="279"/>
                  </a:cubicBezTo>
                  <a:cubicBezTo>
                    <a:pt x="81" y="0"/>
                    <a:pt x="81" y="0"/>
                    <a:pt x="81" y="0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2A42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857"/>
            <p:cNvSpPr/>
            <p:nvPr/>
          </p:nvSpPr>
          <p:spPr bwMode="auto">
            <a:xfrm>
              <a:off x="5091533" y="4437052"/>
              <a:ext cx="177941" cy="620439"/>
            </a:xfrm>
            <a:custGeom>
              <a:avLst/>
              <a:gdLst>
                <a:gd name="T0" fmla="*/ 70 w 80"/>
                <a:gd name="T1" fmla="*/ 0 h 279"/>
                <a:gd name="T2" fmla="*/ 0 w 80"/>
                <a:gd name="T3" fmla="*/ 0 h 279"/>
                <a:gd name="T4" fmla="*/ 0 w 80"/>
                <a:gd name="T5" fmla="*/ 279 h 279"/>
                <a:gd name="T6" fmla="*/ 70 w 80"/>
                <a:gd name="T7" fmla="*/ 279 h 279"/>
                <a:gd name="T8" fmla="*/ 80 w 80"/>
                <a:gd name="T9" fmla="*/ 269 h 279"/>
                <a:gd name="T10" fmla="*/ 80 w 80"/>
                <a:gd name="T11" fmla="*/ 10 h 279"/>
                <a:gd name="T12" fmla="*/ 70 w 80"/>
                <a:gd name="T1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279">
                  <a:moveTo>
                    <a:pt x="7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70" y="279"/>
                    <a:pt x="70" y="279"/>
                    <a:pt x="70" y="279"/>
                  </a:cubicBezTo>
                  <a:cubicBezTo>
                    <a:pt x="75" y="279"/>
                    <a:pt x="80" y="274"/>
                    <a:pt x="80" y="269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0" y="5"/>
                    <a:pt x="75" y="0"/>
                    <a:pt x="70" y="0"/>
                  </a:cubicBezTo>
                  <a:close/>
                </a:path>
              </a:pathLst>
            </a:custGeom>
            <a:solidFill>
              <a:srgbClr val="122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Rectangle 858"/>
            <p:cNvSpPr>
              <a:spLocks noChangeArrowheads="1"/>
            </p:cNvSpPr>
            <p:nvPr/>
          </p:nvSpPr>
          <p:spPr bwMode="auto">
            <a:xfrm>
              <a:off x="4911709" y="4904028"/>
              <a:ext cx="357765" cy="29186"/>
            </a:xfrm>
            <a:prstGeom prst="rect">
              <a:avLst/>
            </a:prstGeom>
            <a:solidFill>
              <a:srgbClr val="78A8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859"/>
            <p:cNvSpPr/>
            <p:nvPr/>
          </p:nvSpPr>
          <p:spPr bwMode="auto">
            <a:xfrm>
              <a:off x="4975730" y="4492599"/>
              <a:ext cx="115803" cy="231605"/>
            </a:xfrm>
            <a:custGeom>
              <a:avLst/>
              <a:gdLst>
                <a:gd name="T0" fmla="*/ 0 w 52"/>
                <a:gd name="T1" fmla="*/ 52 h 104"/>
                <a:gd name="T2" fmla="*/ 52 w 52"/>
                <a:gd name="T3" fmla="*/ 104 h 104"/>
                <a:gd name="T4" fmla="*/ 52 w 52"/>
                <a:gd name="T5" fmla="*/ 0 h 104"/>
                <a:gd name="T6" fmla="*/ 0 w 52"/>
                <a:gd name="T7" fmla="*/ 5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104">
                  <a:moveTo>
                    <a:pt x="0" y="52"/>
                  </a:moveTo>
                  <a:cubicBezTo>
                    <a:pt x="0" y="81"/>
                    <a:pt x="23" y="104"/>
                    <a:pt x="52" y="104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lose/>
                </a:path>
              </a:pathLst>
            </a:cu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860"/>
            <p:cNvSpPr/>
            <p:nvPr/>
          </p:nvSpPr>
          <p:spPr bwMode="auto">
            <a:xfrm>
              <a:off x="5091533" y="4492599"/>
              <a:ext cx="115803" cy="231605"/>
            </a:xfrm>
            <a:custGeom>
              <a:avLst/>
              <a:gdLst>
                <a:gd name="T0" fmla="*/ 0 w 52"/>
                <a:gd name="T1" fmla="*/ 0 h 104"/>
                <a:gd name="T2" fmla="*/ 0 w 52"/>
                <a:gd name="T3" fmla="*/ 104 h 104"/>
                <a:gd name="T4" fmla="*/ 52 w 52"/>
                <a:gd name="T5" fmla="*/ 52 h 104"/>
                <a:gd name="T6" fmla="*/ 0 w 52"/>
                <a:gd name="T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104">
                  <a:moveTo>
                    <a:pt x="0" y="0"/>
                  </a:moveTo>
                  <a:cubicBezTo>
                    <a:pt x="0" y="104"/>
                    <a:pt x="0" y="104"/>
                    <a:pt x="0" y="104"/>
                  </a:cubicBezTo>
                  <a:cubicBezTo>
                    <a:pt x="28" y="104"/>
                    <a:pt x="52" y="81"/>
                    <a:pt x="52" y="52"/>
                  </a:cubicBezTo>
                  <a:cubicBezTo>
                    <a:pt x="52" y="23"/>
                    <a:pt x="28" y="0"/>
                    <a:pt x="0" y="0"/>
                  </a:cubicBezTo>
                  <a:close/>
                </a:path>
              </a:pathLst>
            </a:custGeom>
            <a:solidFill>
              <a:srgbClr val="78A8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861"/>
            <p:cNvSpPr>
              <a:spLocks noEditPoints="1"/>
            </p:cNvSpPr>
            <p:nvPr/>
          </p:nvSpPr>
          <p:spPr bwMode="auto">
            <a:xfrm>
              <a:off x="4949369" y="4466237"/>
              <a:ext cx="282446" cy="284329"/>
            </a:xfrm>
            <a:custGeom>
              <a:avLst/>
              <a:gdLst>
                <a:gd name="T0" fmla="*/ 64 w 127"/>
                <a:gd name="T1" fmla="*/ 0 h 128"/>
                <a:gd name="T2" fmla="*/ 0 w 127"/>
                <a:gd name="T3" fmla="*/ 64 h 128"/>
                <a:gd name="T4" fmla="*/ 64 w 127"/>
                <a:gd name="T5" fmla="*/ 128 h 128"/>
                <a:gd name="T6" fmla="*/ 127 w 127"/>
                <a:gd name="T7" fmla="*/ 64 h 128"/>
                <a:gd name="T8" fmla="*/ 64 w 127"/>
                <a:gd name="T9" fmla="*/ 0 h 128"/>
                <a:gd name="T10" fmla="*/ 64 w 127"/>
                <a:gd name="T11" fmla="*/ 116 h 128"/>
                <a:gd name="T12" fmla="*/ 12 w 127"/>
                <a:gd name="T13" fmla="*/ 64 h 128"/>
                <a:gd name="T14" fmla="*/ 64 w 127"/>
                <a:gd name="T15" fmla="*/ 12 h 128"/>
                <a:gd name="T16" fmla="*/ 116 w 127"/>
                <a:gd name="T17" fmla="*/ 64 h 128"/>
                <a:gd name="T18" fmla="*/ 64 w 127"/>
                <a:gd name="T19" fmla="*/ 11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" h="128">
                  <a:moveTo>
                    <a:pt x="64" y="0"/>
                  </a:moveTo>
                  <a:cubicBezTo>
                    <a:pt x="28" y="0"/>
                    <a:pt x="0" y="29"/>
                    <a:pt x="0" y="64"/>
                  </a:cubicBezTo>
                  <a:cubicBezTo>
                    <a:pt x="0" y="99"/>
                    <a:pt x="28" y="128"/>
                    <a:pt x="64" y="128"/>
                  </a:cubicBezTo>
                  <a:cubicBezTo>
                    <a:pt x="99" y="128"/>
                    <a:pt x="127" y="99"/>
                    <a:pt x="127" y="64"/>
                  </a:cubicBezTo>
                  <a:cubicBezTo>
                    <a:pt x="127" y="29"/>
                    <a:pt x="99" y="0"/>
                    <a:pt x="64" y="0"/>
                  </a:cubicBezTo>
                  <a:close/>
                  <a:moveTo>
                    <a:pt x="64" y="116"/>
                  </a:moveTo>
                  <a:cubicBezTo>
                    <a:pt x="35" y="116"/>
                    <a:pt x="12" y="93"/>
                    <a:pt x="12" y="64"/>
                  </a:cubicBezTo>
                  <a:cubicBezTo>
                    <a:pt x="12" y="35"/>
                    <a:pt x="35" y="12"/>
                    <a:pt x="64" y="12"/>
                  </a:cubicBezTo>
                  <a:cubicBezTo>
                    <a:pt x="92" y="12"/>
                    <a:pt x="116" y="35"/>
                    <a:pt x="116" y="64"/>
                  </a:cubicBezTo>
                  <a:cubicBezTo>
                    <a:pt x="116" y="93"/>
                    <a:pt x="92" y="116"/>
                    <a:pt x="64" y="1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862"/>
            <p:cNvSpPr>
              <a:spLocks noEditPoints="1"/>
            </p:cNvSpPr>
            <p:nvPr/>
          </p:nvSpPr>
          <p:spPr bwMode="auto">
            <a:xfrm>
              <a:off x="4975730" y="4492599"/>
              <a:ext cx="231605" cy="231605"/>
            </a:xfrm>
            <a:custGeom>
              <a:avLst/>
              <a:gdLst>
                <a:gd name="T0" fmla="*/ 52 w 104"/>
                <a:gd name="T1" fmla="*/ 0 h 104"/>
                <a:gd name="T2" fmla="*/ 0 w 104"/>
                <a:gd name="T3" fmla="*/ 52 h 104"/>
                <a:gd name="T4" fmla="*/ 52 w 104"/>
                <a:gd name="T5" fmla="*/ 104 h 104"/>
                <a:gd name="T6" fmla="*/ 104 w 104"/>
                <a:gd name="T7" fmla="*/ 52 h 104"/>
                <a:gd name="T8" fmla="*/ 52 w 104"/>
                <a:gd name="T9" fmla="*/ 0 h 104"/>
                <a:gd name="T10" fmla="*/ 52 w 104"/>
                <a:gd name="T11" fmla="*/ 96 h 104"/>
                <a:gd name="T12" fmla="*/ 8 w 104"/>
                <a:gd name="T13" fmla="*/ 52 h 104"/>
                <a:gd name="T14" fmla="*/ 52 w 104"/>
                <a:gd name="T15" fmla="*/ 8 h 104"/>
                <a:gd name="T16" fmla="*/ 95 w 104"/>
                <a:gd name="T17" fmla="*/ 52 h 104"/>
                <a:gd name="T18" fmla="*/ 52 w 104"/>
                <a:gd name="T19" fmla="*/ 9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04">
                  <a:moveTo>
                    <a:pt x="52" y="0"/>
                  </a:moveTo>
                  <a:cubicBezTo>
                    <a:pt x="23" y="0"/>
                    <a:pt x="0" y="23"/>
                    <a:pt x="0" y="52"/>
                  </a:cubicBezTo>
                  <a:cubicBezTo>
                    <a:pt x="0" y="81"/>
                    <a:pt x="23" y="104"/>
                    <a:pt x="52" y="104"/>
                  </a:cubicBezTo>
                  <a:cubicBezTo>
                    <a:pt x="80" y="104"/>
                    <a:pt x="104" y="81"/>
                    <a:pt x="104" y="52"/>
                  </a:cubicBezTo>
                  <a:cubicBezTo>
                    <a:pt x="104" y="23"/>
                    <a:pt x="80" y="0"/>
                    <a:pt x="52" y="0"/>
                  </a:cubicBezTo>
                  <a:close/>
                  <a:moveTo>
                    <a:pt x="52" y="96"/>
                  </a:moveTo>
                  <a:cubicBezTo>
                    <a:pt x="27" y="96"/>
                    <a:pt x="8" y="76"/>
                    <a:pt x="8" y="52"/>
                  </a:cubicBezTo>
                  <a:cubicBezTo>
                    <a:pt x="8" y="28"/>
                    <a:pt x="27" y="8"/>
                    <a:pt x="52" y="8"/>
                  </a:cubicBezTo>
                  <a:cubicBezTo>
                    <a:pt x="76" y="8"/>
                    <a:pt x="95" y="28"/>
                    <a:pt x="95" y="52"/>
                  </a:cubicBezTo>
                  <a:cubicBezTo>
                    <a:pt x="95" y="76"/>
                    <a:pt x="76" y="96"/>
                    <a:pt x="52" y="96"/>
                  </a:cubicBezTo>
                  <a:close/>
                </a:path>
              </a:pathLst>
            </a:custGeom>
            <a:solidFill>
              <a:srgbClr val="122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863"/>
            <p:cNvSpPr/>
            <p:nvPr/>
          </p:nvSpPr>
          <p:spPr bwMode="auto">
            <a:xfrm>
              <a:off x="4504046" y="4570743"/>
              <a:ext cx="184531" cy="355881"/>
            </a:xfrm>
            <a:custGeom>
              <a:avLst/>
              <a:gdLst>
                <a:gd name="T0" fmla="*/ 10 w 83"/>
                <a:gd name="T1" fmla="*/ 0 h 160"/>
                <a:gd name="T2" fmla="*/ 0 w 83"/>
                <a:gd name="T3" fmla="*/ 10 h 160"/>
                <a:gd name="T4" fmla="*/ 0 w 83"/>
                <a:gd name="T5" fmla="*/ 150 h 160"/>
                <a:gd name="T6" fmla="*/ 10 w 83"/>
                <a:gd name="T7" fmla="*/ 160 h 160"/>
                <a:gd name="T8" fmla="*/ 83 w 83"/>
                <a:gd name="T9" fmla="*/ 160 h 160"/>
                <a:gd name="T10" fmla="*/ 83 w 83"/>
                <a:gd name="T11" fmla="*/ 0 h 160"/>
                <a:gd name="T12" fmla="*/ 10 w 83"/>
                <a:gd name="T13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160">
                  <a:moveTo>
                    <a:pt x="10" y="0"/>
                  </a:moveTo>
                  <a:cubicBezTo>
                    <a:pt x="5" y="0"/>
                    <a:pt x="0" y="5"/>
                    <a:pt x="0" y="10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55"/>
                    <a:pt x="5" y="160"/>
                    <a:pt x="10" y="160"/>
                  </a:cubicBezTo>
                  <a:cubicBezTo>
                    <a:pt x="83" y="160"/>
                    <a:pt x="83" y="160"/>
                    <a:pt x="83" y="160"/>
                  </a:cubicBezTo>
                  <a:cubicBezTo>
                    <a:pt x="83" y="0"/>
                    <a:pt x="83" y="0"/>
                    <a:pt x="83" y="0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2A42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864"/>
            <p:cNvSpPr/>
            <p:nvPr/>
          </p:nvSpPr>
          <p:spPr bwMode="auto">
            <a:xfrm>
              <a:off x="4688577" y="4570743"/>
              <a:ext cx="185473" cy="355881"/>
            </a:xfrm>
            <a:custGeom>
              <a:avLst/>
              <a:gdLst>
                <a:gd name="T0" fmla="*/ 73 w 83"/>
                <a:gd name="T1" fmla="*/ 0 h 160"/>
                <a:gd name="T2" fmla="*/ 0 w 83"/>
                <a:gd name="T3" fmla="*/ 0 h 160"/>
                <a:gd name="T4" fmla="*/ 0 w 83"/>
                <a:gd name="T5" fmla="*/ 160 h 160"/>
                <a:gd name="T6" fmla="*/ 73 w 83"/>
                <a:gd name="T7" fmla="*/ 160 h 160"/>
                <a:gd name="T8" fmla="*/ 83 w 83"/>
                <a:gd name="T9" fmla="*/ 150 h 160"/>
                <a:gd name="T10" fmla="*/ 83 w 83"/>
                <a:gd name="T11" fmla="*/ 10 h 160"/>
                <a:gd name="T12" fmla="*/ 73 w 83"/>
                <a:gd name="T13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160">
                  <a:moveTo>
                    <a:pt x="7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73" y="160"/>
                    <a:pt x="73" y="160"/>
                    <a:pt x="73" y="160"/>
                  </a:cubicBezTo>
                  <a:cubicBezTo>
                    <a:pt x="78" y="160"/>
                    <a:pt x="83" y="155"/>
                    <a:pt x="83" y="15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5"/>
                    <a:pt x="78" y="0"/>
                    <a:pt x="73" y="0"/>
                  </a:cubicBezTo>
                  <a:close/>
                </a:path>
              </a:pathLst>
            </a:custGeom>
            <a:solidFill>
              <a:srgbClr val="122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865"/>
            <p:cNvSpPr/>
            <p:nvPr/>
          </p:nvSpPr>
          <p:spPr bwMode="auto">
            <a:xfrm>
              <a:off x="4991735" y="4505780"/>
              <a:ext cx="277739" cy="481099"/>
            </a:xfrm>
            <a:custGeom>
              <a:avLst/>
              <a:gdLst>
                <a:gd name="T0" fmla="*/ 89 w 125"/>
                <a:gd name="T1" fmla="*/ 0 h 216"/>
                <a:gd name="T2" fmla="*/ 88 w 125"/>
                <a:gd name="T3" fmla="*/ 0 h 216"/>
                <a:gd name="T4" fmla="*/ 108 w 125"/>
                <a:gd name="T5" fmla="*/ 46 h 216"/>
                <a:gd name="T6" fmla="*/ 45 w 125"/>
                <a:gd name="T7" fmla="*/ 110 h 216"/>
                <a:gd name="T8" fmla="*/ 0 w 125"/>
                <a:gd name="T9" fmla="*/ 92 h 216"/>
                <a:gd name="T10" fmla="*/ 125 w 125"/>
                <a:gd name="T11" fmla="*/ 216 h 216"/>
                <a:gd name="T12" fmla="*/ 125 w 125"/>
                <a:gd name="T13" fmla="*/ 36 h 216"/>
                <a:gd name="T14" fmla="*/ 89 w 125"/>
                <a:gd name="T1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216">
                  <a:moveTo>
                    <a:pt x="89" y="0"/>
                  </a:moveTo>
                  <a:cubicBezTo>
                    <a:pt x="88" y="0"/>
                    <a:pt x="88" y="0"/>
                    <a:pt x="88" y="0"/>
                  </a:cubicBezTo>
                  <a:cubicBezTo>
                    <a:pt x="101" y="12"/>
                    <a:pt x="108" y="28"/>
                    <a:pt x="108" y="46"/>
                  </a:cubicBezTo>
                  <a:cubicBezTo>
                    <a:pt x="108" y="81"/>
                    <a:pt x="80" y="110"/>
                    <a:pt x="45" y="110"/>
                  </a:cubicBezTo>
                  <a:cubicBezTo>
                    <a:pt x="27" y="110"/>
                    <a:pt x="12" y="103"/>
                    <a:pt x="0" y="92"/>
                  </a:cubicBezTo>
                  <a:cubicBezTo>
                    <a:pt x="125" y="216"/>
                    <a:pt x="125" y="216"/>
                    <a:pt x="125" y="216"/>
                  </a:cubicBezTo>
                  <a:cubicBezTo>
                    <a:pt x="125" y="36"/>
                    <a:pt x="125" y="36"/>
                    <a:pt x="125" y="36"/>
                  </a:cubicBezTo>
                  <a:lnTo>
                    <a:pt x="89" y="0"/>
                  </a:lnTo>
                  <a:close/>
                </a:path>
              </a:pathLst>
            </a:custGeom>
            <a:solidFill>
              <a:srgbClr val="0D1F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Rectangle 866"/>
            <p:cNvSpPr>
              <a:spLocks noChangeArrowheads="1"/>
            </p:cNvSpPr>
            <p:nvPr/>
          </p:nvSpPr>
          <p:spPr bwMode="auto">
            <a:xfrm>
              <a:off x="4911709" y="4904028"/>
              <a:ext cx="179824" cy="29186"/>
            </a:xfrm>
            <a:prstGeom prst="rect">
              <a:avLst/>
            </a:pr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Rectangle 867"/>
            <p:cNvSpPr>
              <a:spLocks noChangeArrowheads="1"/>
            </p:cNvSpPr>
            <p:nvPr/>
          </p:nvSpPr>
          <p:spPr bwMode="auto">
            <a:xfrm>
              <a:off x="4874050" y="4634764"/>
              <a:ext cx="37659" cy="2231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868"/>
            <p:cNvSpPr/>
            <p:nvPr/>
          </p:nvSpPr>
          <p:spPr bwMode="auto">
            <a:xfrm>
              <a:off x="5185681" y="4904028"/>
              <a:ext cx="83793" cy="29186"/>
            </a:xfrm>
            <a:custGeom>
              <a:avLst/>
              <a:gdLst>
                <a:gd name="T0" fmla="*/ 30 w 89"/>
                <a:gd name="T1" fmla="*/ 31 h 31"/>
                <a:gd name="T2" fmla="*/ 89 w 89"/>
                <a:gd name="T3" fmla="*/ 31 h 31"/>
                <a:gd name="T4" fmla="*/ 89 w 89"/>
                <a:gd name="T5" fmla="*/ 0 h 31"/>
                <a:gd name="T6" fmla="*/ 0 w 89"/>
                <a:gd name="T7" fmla="*/ 0 h 31"/>
                <a:gd name="T8" fmla="*/ 30 w 89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31">
                  <a:moveTo>
                    <a:pt x="30" y="31"/>
                  </a:moveTo>
                  <a:lnTo>
                    <a:pt x="89" y="31"/>
                  </a:lnTo>
                  <a:lnTo>
                    <a:pt x="89" y="0"/>
                  </a:lnTo>
                  <a:lnTo>
                    <a:pt x="0" y="0"/>
                  </a:lnTo>
                  <a:lnTo>
                    <a:pt x="30" y="31"/>
                  </a:lnTo>
                  <a:close/>
                </a:path>
              </a:pathLst>
            </a:custGeom>
            <a:solidFill>
              <a:srgbClr val="5475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36" name="组合 1235"/>
          <p:cNvGrpSpPr/>
          <p:nvPr/>
        </p:nvGrpSpPr>
        <p:grpSpPr>
          <a:xfrm>
            <a:off x="3437203" y="5770493"/>
            <a:ext cx="403304" cy="611629"/>
            <a:chOff x="4619378" y="5734050"/>
            <a:chExt cx="512168" cy="776726"/>
          </a:xfrm>
        </p:grpSpPr>
        <p:sp>
          <p:nvSpPr>
            <p:cNvPr id="706" name="Freeform 393"/>
            <p:cNvSpPr/>
            <p:nvPr/>
          </p:nvSpPr>
          <p:spPr bwMode="auto">
            <a:xfrm>
              <a:off x="4692814" y="5734050"/>
              <a:ext cx="182648" cy="564891"/>
            </a:xfrm>
            <a:custGeom>
              <a:avLst/>
              <a:gdLst>
                <a:gd name="T0" fmla="*/ 25 w 82"/>
                <a:gd name="T1" fmla="*/ 0 h 254"/>
                <a:gd name="T2" fmla="*/ 0 w 82"/>
                <a:gd name="T3" fmla="*/ 25 h 254"/>
                <a:gd name="T4" fmla="*/ 0 w 82"/>
                <a:gd name="T5" fmla="*/ 228 h 254"/>
                <a:gd name="T6" fmla="*/ 25 w 82"/>
                <a:gd name="T7" fmla="*/ 254 h 254"/>
                <a:gd name="T8" fmla="*/ 82 w 82"/>
                <a:gd name="T9" fmla="*/ 254 h 254"/>
                <a:gd name="T10" fmla="*/ 82 w 82"/>
                <a:gd name="T11" fmla="*/ 0 h 254"/>
                <a:gd name="T12" fmla="*/ 25 w 82"/>
                <a:gd name="T13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254"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0" y="242"/>
                    <a:pt x="11" y="254"/>
                    <a:pt x="25" y="254"/>
                  </a:cubicBezTo>
                  <a:cubicBezTo>
                    <a:pt x="82" y="254"/>
                    <a:pt x="82" y="254"/>
                    <a:pt x="82" y="254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7" name="Freeform 394"/>
            <p:cNvSpPr/>
            <p:nvPr/>
          </p:nvSpPr>
          <p:spPr bwMode="auto">
            <a:xfrm>
              <a:off x="4875462" y="5734050"/>
              <a:ext cx="182648" cy="564891"/>
            </a:xfrm>
            <a:custGeom>
              <a:avLst/>
              <a:gdLst>
                <a:gd name="T0" fmla="*/ 57 w 82"/>
                <a:gd name="T1" fmla="*/ 0 h 254"/>
                <a:gd name="T2" fmla="*/ 0 w 82"/>
                <a:gd name="T3" fmla="*/ 0 h 254"/>
                <a:gd name="T4" fmla="*/ 0 w 82"/>
                <a:gd name="T5" fmla="*/ 254 h 254"/>
                <a:gd name="T6" fmla="*/ 57 w 82"/>
                <a:gd name="T7" fmla="*/ 254 h 254"/>
                <a:gd name="T8" fmla="*/ 82 w 82"/>
                <a:gd name="T9" fmla="*/ 228 h 254"/>
                <a:gd name="T10" fmla="*/ 82 w 82"/>
                <a:gd name="T11" fmla="*/ 25 h 254"/>
                <a:gd name="T12" fmla="*/ 57 w 82"/>
                <a:gd name="T13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254">
                  <a:moveTo>
                    <a:pt x="5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57" y="254"/>
                    <a:pt x="57" y="254"/>
                    <a:pt x="57" y="254"/>
                  </a:cubicBezTo>
                  <a:cubicBezTo>
                    <a:pt x="71" y="254"/>
                    <a:pt x="82" y="242"/>
                    <a:pt x="82" y="228"/>
                  </a:cubicBezTo>
                  <a:cubicBezTo>
                    <a:pt x="82" y="25"/>
                    <a:pt x="82" y="25"/>
                    <a:pt x="82" y="25"/>
                  </a:cubicBezTo>
                  <a:cubicBezTo>
                    <a:pt x="82" y="11"/>
                    <a:pt x="71" y="0"/>
                    <a:pt x="57" y="0"/>
                  </a:cubicBezTo>
                </a:path>
              </a:pathLst>
            </a:custGeom>
            <a:solidFill>
              <a:srgbClr val="78A8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8" name="Freeform 395"/>
            <p:cNvSpPr/>
            <p:nvPr/>
          </p:nvSpPr>
          <p:spPr bwMode="auto">
            <a:xfrm>
              <a:off x="4679633" y="6003315"/>
              <a:ext cx="391658" cy="70612"/>
            </a:xfrm>
            <a:custGeom>
              <a:avLst/>
              <a:gdLst>
                <a:gd name="T0" fmla="*/ 176 w 176"/>
                <a:gd name="T1" fmla="*/ 25 h 32"/>
                <a:gd name="T2" fmla="*/ 170 w 176"/>
                <a:gd name="T3" fmla="*/ 32 h 32"/>
                <a:gd name="T4" fmla="*/ 6 w 176"/>
                <a:gd name="T5" fmla="*/ 32 h 32"/>
                <a:gd name="T6" fmla="*/ 0 w 176"/>
                <a:gd name="T7" fmla="*/ 25 h 32"/>
                <a:gd name="T8" fmla="*/ 0 w 176"/>
                <a:gd name="T9" fmla="*/ 6 h 32"/>
                <a:gd name="T10" fmla="*/ 6 w 176"/>
                <a:gd name="T11" fmla="*/ 0 h 32"/>
                <a:gd name="T12" fmla="*/ 170 w 176"/>
                <a:gd name="T13" fmla="*/ 0 h 32"/>
                <a:gd name="T14" fmla="*/ 176 w 176"/>
                <a:gd name="T15" fmla="*/ 6 h 32"/>
                <a:gd name="T16" fmla="*/ 176 w 176"/>
                <a:gd name="T17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6" h="32">
                  <a:moveTo>
                    <a:pt x="176" y="25"/>
                  </a:moveTo>
                  <a:cubicBezTo>
                    <a:pt x="176" y="29"/>
                    <a:pt x="174" y="32"/>
                    <a:pt x="170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3" y="32"/>
                    <a:pt x="0" y="29"/>
                    <a:pt x="0" y="2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74" y="0"/>
                    <a:pt x="176" y="2"/>
                    <a:pt x="176" y="6"/>
                  </a:cubicBezTo>
                  <a:cubicBezTo>
                    <a:pt x="176" y="25"/>
                    <a:pt x="176" y="25"/>
                    <a:pt x="176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9" name="Freeform 396"/>
            <p:cNvSpPr/>
            <p:nvPr/>
          </p:nvSpPr>
          <p:spPr bwMode="auto">
            <a:xfrm>
              <a:off x="4710703" y="6450521"/>
              <a:ext cx="329520" cy="60255"/>
            </a:xfrm>
            <a:custGeom>
              <a:avLst/>
              <a:gdLst>
                <a:gd name="T0" fmla="*/ 148 w 148"/>
                <a:gd name="T1" fmla="*/ 20 h 27"/>
                <a:gd name="T2" fmla="*/ 142 w 148"/>
                <a:gd name="T3" fmla="*/ 27 h 27"/>
                <a:gd name="T4" fmla="*/ 6 w 148"/>
                <a:gd name="T5" fmla="*/ 27 h 27"/>
                <a:gd name="T6" fmla="*/ 0 w 148"/>
                <a:gd name="T7" fmla="*/ 20 h 27"/>
                <a:gd name="T8" fmla="*/ 0 w 148"/>
                <a:gd name="T9" fmla="*/ 6 h 27"/>
                <a:gd name="T10" fmla="*/ 6 w 148"/>
                <a:gd name="T11" fmla="*/ 0 h 27"/>
                <a:gd name="T12" fmla="*/ 142 w 148"/>
                <a:gd name="T13" fmla="*/ 0 h 27"/>
                <a:gd name="T14" fmla="*/ 148 w 148"/>
                <a:gd name="T15" fmla="*/ 6 h 27"/>
                <a:gd name="T16" fmla="*/ 148 w 148"/>
                <a:gd name="T17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27">
                  <a:moveTo>
                    <a:pt x="148" y="20"/>
                  </a:moveTo>
                  <a:cubicBezTo>
                    <a:pt x="148" y="24"/>
                    <a:pt x="145" y="27"/>
                    <a:pt x="142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3" y="27"/>
                    <a:pt x="0" y="24"/>
                    <a:pt x="0" y="2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5" y="0"/>
                    <a:pt x="148" y="3"/>
                    <a:pt x="148" y="6"/>
                  </a:cubicBezTo>
                  <a:lnTo>
                    <a:pt x="148" y="20"/>
                  </a:lnTo>
                  <a:close/>
                </a:path>
              </a:pathLst>
            </a:custGeom>
            <a:solidFill>
              <a:srgbClr val="122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0" name="Rectangle 397"/>
            <p:cNvSpPr>
              <a:spLocks noChangeArrowheads="1"/>
            </p:cNvSpPr>
            <p:nvPr/>
          </p:nvSpPr>
          <p:spPr bwMode="auto">
            <a:xfrm>
              <a:off x="4710703" y="5781124"/>
              <a:ext cx="26362" cy="26362"/>
            </a:xfrm>
            <a:prstGeom prst="rect">
              <a:avLst/>
            </a:prstGeom>
            <a:solidFill>
              <a:srgbClr val="81B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1" name="Oval 398"/>
            <p:cNvSpPr>
              <a:spLocks noChangeArrowheads="1"/>
            </p:cNvSpPr>
            <p:nvPr/>
          </p:nvSpPr>
          <p:spPr bwMode="auto">
            <a:xfrm>
              <a:off x="4761543" y="5781124"/>
              <a:ext cx="27303" cy="26362"/>
            </a:xfrm>
            <a:prstGeom prst="ellipse">
              <a:avLst/>
            </a:prstGeom>
            <a:solidFill>
              <a:srgbClr val="81B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2" name="Oval 399"/>
            <p:cNvSpPr>
              <a:spLocks noChangeArrowheads="1"/>
            </p:cNvSpPr>
            <p:nvPr/>
          </p:nvSpPr>
          <p:spPr bwMode="auto">
            <a:xfrm>
              <a:off x="4813324" y="5781124"/>
              <a:ext cx="24479" cy="26362"/>
            </a:xfrm>
            <a:prstGeom prst="ellipse">
              <a:avLst/>
            </a:prstGeom>
            <a:solidFill>
              <a:srgbClr val="81B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3" name="Freeform 400"/>
            <p:cNvSpPr/>
            <p:nvPr/>
          </p:nvSpPr>
          <p:spPr bwMode="auto">
            <a:xfrm>
              <a:off x="4862282" y="5781124"/>
              <a:ext cx="13181" cy="26362"/>
            </a:xfrm>
            <a:custGeom>
              <a:avLst/>
              <a:gdLst>
                <a:gd name="T0" fmla="*/ 6 w 6"/>
                <a:gd name="T1" fmla="*/ 0 h 12"/>
                <a:gd name="T2" fmla="*/ 0 w 6"/>
                <a:gd name="T3" fmla="*/ 6 h 12"/>
                <a:gd name="T4" fmla="*/ 6 w 6"/>
                <a:gd name="T5" fmla="*/ 12 h 12"/>
                <a:gd name="T6" fmla="*/ 6 w 6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81B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4" name="Freeform 401"/>
            <p:cNvSpPr/>
            <p:nvPr/>
          </p:nvSpPr>
          <p:spPr bwMode="auto">
            <a:xfrm>
              <a:off x="4875462" y="5781124"/>
              <a:ext cx="13181" cy="26362"/>
            </a:xfrm>
            <a:custGeom>
              <a:avLst/>
              <a:gdLst>
                <a:gd name="T0" fmla="*/ 0 w 6"/>
                <a:gd name="T1" fmla="*/ 0 h 12"/>
                <a:gd name="T2" fmla="*/ 0 w 6"/>
                <a:gd name="T3" fmla="*/ 0 h 12"/>
                <a:gd name="T4" fmla="*/ 0 w 6"/>
                <a:gd name="T5" fmla="*/ 12 h 12"/>
                <a:gd name="T6" fmla="*/ 0 w 6"/>
                <a:gd name="T7" fmla="*/ 12 h 12"/>
                <a:gd name="T8" fmla="*/ 6 w 6"/>
                <a:gd name="T9" fmla="*/ 6 h 12"/>
                <a:gd name="T10" fmla="*/ 0 w 6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2"/>
                    <a:pt x="6" y="9"/>
                    <a:pt x="6" y="6"/>
                  </a:cubicBezTo>
                  <a:cubicBezTo>
                    <a:pt x="6" y="3"/>
                    <a:pt x="3" y="0"/>
                    <a:pt x="0" y="0"/>
                  </a:cubicBezTo>
                </a:path>
              </a:pathLst>
            </a:custGeom>
            <a:solidFill>
              <a:srgbClr val="668F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5" name="Oval 402"/>
            <p:cNvSpPr>
              <a:spLocks noChangeArrowheads="1"/>
            </p:cNvSpPr>
            <p:nvPr/>
          </p:nvSpPr>
          <p:spPr bwMode="auto">
            <a:xfrm>
              <a:off x="4913122" y="5781124"/>
              <a:ext cx="26362" cy="26362"/>
            </a:xfrm>
            <a:prstGeom prst="ellipse">
              <a:avLst/>
            </a:prstGeom>
            <a:solidFill>
              <a:srgbClr val="668F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6" name="Oval 403"/>
            <p:cNvSpPr>
              <a:spLocks noChangeArrowheads="1"/>
            </p:cNvSpPr>
            <p:nvPr/>
          </p:nvSpPr>
          <p:spPr bwMode="auto">
            <a:xfrm>
              <a:off x="4962079" y="5781124"/>
              <a:ext cx="26362" cy="26362"/>
            </a:xfrm>
            <a:prstGeom prst="ellipse">
              <a:avLst/>
            </a:prstGeom>
            <a:solidFill>
              <a:srgbClr val="668F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7" name="Oval 404"/>
            <p:cNvSpPr>
              <a:spLocks noChangeArrowheads="1"/>
            </p:cNvSpPr>
            <p:nvPr/>
          </p:nvSpPr>
          <p:spPr bwMode="auto">
            <a:xfrm>
              <a:off x="5012919" y="5781124"/>
              <a:ext cx="27303" cy="26362"/>
            </a:xfrm>
            <a:prstGeom prst="ellipse">
              <a:avLst/>
            </a:prstGeom>
            <a:solidFill>
              <a:srgbClr val="668F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8" name="Oval 405"/>
            <p:cNvSpPr>
              <a:spLocks noChangeArrowheads="1"/>
            </p:cNvSpPr>
            <p:nvPr/>
          </p:nvSpPr>
          <p:spPr bwMode="auto">
            <a:xfrm>
              <a:off x="4710703" y="5843262"/>
              <a:ext cx="26362" cy="26362"/>
            </a:xfrm>
            <a:prstGeom prst="ellipse">
              <a:avLst/>
            </a:prstGeom>
            <a:solidFill>
              <a:srgbClr val="81B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9" name="Oval 407"/>
            <p:cNvSpPr>
              <a:spLocks noChangeArrowheads="1"/>
            </p:cNvSpPr>
            <p:nvPr/>
          </p:nvSpPr>
          <p:spPr bwMode="auto">
            <a:xfrm>
              <a:off x="4761543" y="5843262"/>
              <a:ext cx="27303" cy="26362"/>
            </a:xfrm>
            <a:prstGeom prst="ellipse">
              <a:avLst/>
            </a:prstGeom>
            <a:solidFill>
              <a:srgbClr val="81B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0" name="Oval 408"/>
            <p:cNvSpPr>
              <a:spLocks noChangeArrowheads="1"/>
            </p:cNvSpPr>
            <p:nvPr/>
          </p:nvSpPr>
          <p:spPr bwMode="auto">
            <a:xfrm>
              <a:off x="4813324" y="5843262"/>
              <a:ext cx="24479" cy="26362"/>
            </a:xfrm>
            <a:prstGeom prst="ellipse">
              <a:avLst/>
            </a:prstGeom>
            <a:solidFill>
              <a:srgbClr val="81B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1" name="Freeform 409"/>
            <p:cNvSpPr/>
            <p:nvPr/>
          </p:nvSpPr>
          <p:spPr bwMode="auto">
            <a:xfrm>
              <a:off x="4862282" y="5843262"/>
              <a:ext cx="13181" cy="26362"/>
            </a:xfrm>
            <a:custGeom>
              <a:avLst/>
              <a:gdLst>
                <a:gd name="T0" fmla="*/ 6 w 6"/>
                <a:gd name="T1" fmla="*/ 0 h 12"/>
                <a:gd name="T2" fmla="*/ 0 w 6"/>
                <a:gd name="T3" fmla="*/ 6 h 12"/>
                <a:gd name="T4" fmla="*/ 6 w 6"/>
                <a:gd name="T5" fmla="*/ 12 h 12"/>
                <a:gd name="T6" fmla="*/ 6 w 6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81B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2" name="Freeform 410"/>
            <p:cNvSpPr/>
            <p:nvPr/>
          </p:nvSpPr>
          <p:spPr bwMode="auto">
            <a:xfrm>
              <a:off x="4875462" y="5843262"/>
              <a:ext cx="13181" cy="26362"/>
            </a:xfrm>
            <a:custGeom>
              <a:avLst/>
              <a:gdLst>
                <a:gd name="T0" fmla="*/ 0 w 6"/>
                <a:gd name="T1" fmla="*/ 0 h 12"/>
                <a:gd name="T2" fmla="*/ 0 w 6"/>
                <a:gd name="T3" fmla="*/ 0 h 12"/>
                <a:gd name="T4" fmla="*/ 0 w 6"/>
                <a:gd name="T5" fmla="*/ 12 h 12"/>
                <a:gd name="T6" fmla="*/ 0 w 6"/>
                <a:gd name="T7" fmla="*/ 12 h 12"/>
                <a:gd name="T8" fmla="*/ 6 w 6"/>
                <a:gd name="T9" fmla="*/ 6 h 12"/>
                <a:gd name="T10" fmla="*/ 0 w 6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2"/>
                    <a:pt x="6" y="9"/>
                    <a:pt x="6" y="6"/>
                  </a:cubicBezTo>
                  <a:cubicBezTo>
                    <a:pt x="6" y="3"/>
                    <a:pt x="3" y="0"/>
                    <a:pt x="0" y="0"/>
                  </a:cubicBezTo>
                </a:path>
              </a:pathLst>
            </a:custGeom>
            <a:solidFill>
              <a:srgbClr val="668F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3" name="Oval 411"/>
            <p:cNvSpPr>
              <a:spLocks noChangeArrowheads="1"/>
            </p:cNvSpPr>
            <p:nvPr/>
          </p:nvSpPr>
          <p:spPr bwMode="auto">
            <a:xfrm>
              <a:off x="4913122" y="5843262"/>
              <a:ext cx="26362" cy="26362"/>
            </a:xfrm>
            <a:prstGeom prst="ellipse">
              <a:avLst/>
            </a:prstGeom>
            <a:solidFill>
              <a:srgbClr val="668F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4" name="Oval 412"/>
            <p:cNvSpPr>
              <a:spLocks noChangeArrowheads="1"/>
            </p:cNvSpPr>
            <p:nvPr/>
          </p:nvSpPr>
          <p:spPr bwMode="auto">
            <a:xfrm>
              <a:off x="4962079" y="5843262"/>
              <a:ext cx="26362" cy="26362"/>
            </a:xfrm>
            <a:prstGeom prst="ellipse">
              <a:avLst/>
            </a:prstGeom>
            <a:solidFill>
              <a:srgbClr val="668F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5" name="Oval 413"/>
            <p:cNvSpPr>
              <a:spLocks noChangeArrowheads="1"/>
            </p:cNvSpPr>
            <p:nvPr/>
          </p:nvSpPr>
          <p:spPr bwMode="auto">
            <a:xfrm>
              <a:off x="5012919" y="5843262"/>
              <a:ext cx="27303" cy="26362"/>
            </a:xfrm>
            <a:prstGeom prst="ellipse">
              <a:avLst/>
            </a:prstGeom>
            <a:solidFill>
              <a:srgbClr val="668F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6" name="Oval 414"/>
            <p:cNvSpPr>
              <a:spLocks noChangeArrowheads="1"/>
            </p:cNvSpPr>
            <p:nvPr/>
          </p:nvSpPr>
          <p:spPr bwMode="auto">
            <a:xfrm>
              <a:off x="4710703" y="5905400"/>
              <a:ext cx="26362" cy="26362"/>
            </a:xfrm>
            <a:prstGeom prst="ellipse">
              <a:avLst/>
            </a:prstGeom>
            <a:solidFill>
              <a:srgbClr val="81B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7" name="Oval 415"/>
            <p:cNvSpPr>
              <a:spLocks noChangeArrowheads="1"/>
            </p:cNvSpPr>
            <p:nvPr/>
          </p:nvSpPr>
          <p:spPr bwMode="auto">
            <a:xfrm>
              <a:off x="4761543" y="5905400"/>
              <a:ext cx="27303" cy="26362"/>
            </a:xfrm>
            <a:prstGeom prst="ellipse">
              <a:avLst/>
            </a:prstGeom>
            <a:solidFill>
              <a:srgbClr val="81B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8" name="Oval 416"/>
            <p:cNvSpPr>
              <a:spLocks noChangeArrowheads="1"/>
            </p:cNvSpPr>
            <p:nvPr/>
          </p:nvSpPr>
          <p:spPr bwMode="auto">
            <a:xfrm>
              <a:off x="4813324" y="5905400"/>
              <a:ext cx="24479" cy="26362"/>
            </a:xfrm>
            <a:prstGeom prst="ellipse">
              <a:avLst/>
            </a:prstGeom>
            <a:solidFill>
              <a:srgbClr val="81B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9" name="Freeform 417"/>
            <p:cNvSpPr/>
            <p:nvPr/>
          </p:nvSpPr>
          <p:spPr bwMode="auto">
            <a:xfrm>
              <a:off x="4862282" y="5905400"/>
              <a:ext cx="13181" cy="26362"/>
            </a:xfrm>
            <a:custGeom>
              <a:avLst/>
              <a:gdLst>
                <a:gd name="T0" fmla="*/ 6 w 6"/>
                <a:gd name="T1" fmla="*/ 0 h 12"/>
                <a:gd name="T2" fmla="*/ 0 w 6"/>
                <a:gd name="T3" fmla="*/ 6 h 12"/>
                <a:gd name="T4" fmla="*/ 6 w 6"/>
                <a:gd name="T5" fmla="*/ 12 h 12"/>
                <a:gd name="T6" fmla="*/ 6 w 6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81B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0" name="Freeform 418"/>
            <p:cNvSpPr/>
            <p:nvPr/>
          </p:nvSpPr>
          <p:spPr bwMode="auto">
            <a:xfrm>
              <a:off x="4875462" y="5905400"/>
              <a:ext cx="13181" cy="26362"/>
            </a:xfrm>
            <a:custGeom>
              <a:avLst/>
              <a:gdLst>
                <a:gd name="T0" fmla="*/ 0 w 6"/>
                <a:gd name="T1" fmla="*/ 0 h 12"/>
                <a:gd name="T2" fmla="*/ 0 w 6"/>
                <a:gd name="T3" fmla="*/ 0 h 12"/>
                <a:gd name="T4" fmla="*/ 0 w 6"/>
                <a:gd name="T5" fmla="*/ 12 h 12"/>
                <a:gd name="T6" fmla="*/ 0 w 6"/>
                <a:gd name="T7" fmla="*/ 12 h 12"/>
                <a:gd name="T8" fmla="*/ 6 w 6"/>
                <a:gd name="T9" fmla="*/ 6 h 12"/>
                <a:gd name="T10" fmla="*/ 0 w 6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2"/>
                    <a:pt x="6" y="9"/>
                    <a:pt x="6" y="6"/>
                  </a:cubicBezTo>
                  <a:cubicBezTo>
                    <a:pt x="6" y="3"/>
                    <a:pt x="3" y="0"/>
                    <a:pt x="0" y="0"/>
                  </a:cubicBezTo>
                </a:path>
              </a:pathLst>
            </a:custGeom>
            <a:solidFill>
              <a:srgbClr val="668F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1" name="Oval 419"/>
            <p:cNvSpPr>
              <a:spLocks noChangeArrowheads="1"/>
            </p:cNvSpPr>
            <p:nvPr/>
          </p:nvSpPr>
          <p:spPr bwMode="auto">
            <a:xfrm>
              <a:off x="4913122" y="5905400"/>
              <a:ext cx="26362" cy="26362"/>
            </a:xfrm>
            <a:prstGeom prst="ellipse">
              <a:avLst/>
            </a:prstGeom>
            <a:solidFill>
              <a:srgbClr val="668F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2" name="Oval 420"/>
            <p:cNvSpPr>
              <a:spLocks noChangeArrowheads="1"/>
            </p:cNvSpPr>
            <p:nvPr/>
          </p:nvSpPr>
          <p:spPr bwMode="auto">
            <a:xfrm>
              <a:off x="4962079" y="5905400"/>
              <a:ext cx="26362" cy="26362"/>
            </a:xfrm>
            <a:prstGeom prst="ellipse">
              <a:avLst/>
            </a:prstGeom>
            <a:solidFill>
              <a:srgbClr val="668F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3" name="Oval 421"/>
            <p:cNvSpPr>
              <a:spLocks noChangeArrowheads="1"/>
            </p:cNvSpPr>
            <p:nvPr/>
          </p:nvSpPr>
          <p:spPr bwMode="auto">
            <a:xfrm>
              <a:off x="5012919" y="5905400"/>
              <a:ext cx="27303" cy="26362"/>
            </a:xfrm>
            <a:prstGeom prst="ellipse">
              <a:avLst/>
            </a:prstGeom>
            <a:solidFill>
              <a:srgbClr val="668F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4" name="Freeform 422"/>
            <p:cNvSpPr/>
            <p:nvPr/>
          </p:nvSpPr>
          <p:spPr bwMode="auto">
            <a:xfrm>
              <a:off x="4710703" y="6096522"/>
              <a:ext cx="24479" cy="22596"/>
            </a:xfrm>
            <a:custGeom>
              <a:avLst/>
              <a:gdLst>
                <a:gd name="T0" fmla="*/ 2 w 11"/>
                <a:gd name="T1" fmla="*/ 0 h 10"/>
                <a:gd name="T2" fmla="*/ 0 w 11"/>
                <a:gd name="T3" fmla="*/ 4 h 10"/>
                <a:gd name="T4" fmla="*/ 6 w 11"/>
                <a:gd name="T5" fmla="*/ 10 h 10"/>
                <a:gd name="T6" fmla="*/ 11 w 11"/>
                <a:gd name="T7" fmla="*/ 8 h 10"/>
                <a:gd name="T8" fmla="*/ 2 w 11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2" y="0"/>
                  </a:moveTo>
                  <a:cubicBezTo>
                    <a:pt x="1" y="1"/>
                    <a:pt x="0" y="3"/>
                    <a:pt x="0" y="4"/>
                  </a:cubicBezTo>
                  <a:cubicBezTo>
                    <a:pt x="0" y="8"/>
                    <a:pt x="3" y="10"/>
                    <a:pt x="6" y="10"/>
                  </a:cubicBezTo>
                  <a:cubicBezTo>
                    <a:pt x="8" y="10"/>
                    <a:pt x="10" y="10"/>
                    <a:pt x="11" y="8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81B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5" name="Oval 423"/>
            <p:cNvSpPr>
              <a:spLocks noChangeArrowheads="1"/>
            </p:cNvSpPr>
            <p:nvPr/>
          </p:nvSpPr>
          <p:spPr bwMode="auto">
            <a:xfrm>
              <a:off x="4710703" y="5967538"/>
              <a:ext cx="26362" cy="26362"/>
            </a:xfrm>
            <a:prstGeom prst="ellipse">
              <a:avLst/>
            </a:prstGeom>
            <a:solidFill>
              <a:srgbClr val="81B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6" name="Oval 424"/>
            <p:cNvSpPr>
              <a:spLocks noChangeArrowheads="1"/>
            </p:cNvSpPr>
            <p:nvPr/>
          </p:nvSpPr>
          <p:spPr bwMode="auto">
            <a:xfrm>
              <a:off x="4761543" y="5967538"/>
              <a:ext cx="27303" cy="26362"/>
            </a:xfrm>
            <a:prstGeom prst="ellipse">
              <a:avLst/>
            </a:prstGeom>
            <a:solidFill>
              <a:srgbClr val="81B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7" name="Oval 425"/>
            <p:cNvSpPr>
              <a:spLocks noChangeArrowheads="1"/>
            </p:cNvSpPr>
            <p:nvPr/>
          </p:nvSpPr>
          <p:spPr bwMode="auto">
            <a:xfrm>
              <a:off x="4813324" y="5967538"/>
              <a:ext cx="24479" cy="26362"/>
            </a:xfrm>
            <a:prstGeom prst="ellipse">
              <a:avLst/>
            </a:prstGeom>
            <a:solidFill>
              <a:srgbClr val="81B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8" name="Freeform 426"/>
            <p:cNvSpPr/>
            <p:nvPr/>
          </p:nvSpPr>
          <p:spPr bwMode="auto">
            <a:xfrm>
              <a:off x="4862282" y="5967538"/>
              <a:ext cx="13181" cy="26362"/>
            </a:xfrm>
            <a:custGeom>
              <a:avLst/>
              <a:gdLst>
                <a:gd name="T0" fmla="*/ 6 w 6"/>
                <a:gd name="T1" fmla="*/ 0 h 12"/>
                <a:gd name="T2" fmla="*/ 0 w 6"/>
                <a:gd name="T3" fmla="*/ 6 h 12"/>
                <a:gd name="T4" fmla="*/ 6 w 6"/>
                <a:gd name="T5" fmla="*/ 12 h 12"/>
                <a:gd name="T6" fmla="*/ 6 w 6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81B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9" name="Freeform 427"/>
            <p:cNvSpPr/>
            <p:nvPr/>
          </p:nvSpPr>
          <p:spPr bwMode="auto">
            <a:xfrm>
              <a:off x="4875462" y="5967538"/>
              <a:ext cx="13181" cy="26362"/>
            </a:xfrm>
            <a:custGeom>
              <a:avLst/>
              <a:gdLst>
                <a:gd name="T0" fmla="*/ 0 w 6"/>
                <a:gd name="T1" fmla="*/ 0 h 12"/>
                <a:gd name="T2" fmla="*/ 0 w 6"/>
                <a:gd name="T3" fmla="*/ 0 h 12"/>
                <a:gd name="T4" fmla="*/ 0 w 6"/>
                <a:gd name="T5" fmla="*/ 12 h 12"/>
                <a:gd name="T6" fmla="*/ 0 w 6"/>
                <a:gd name="T7" fmla="*/ 12 h 12"/>
                <a:gd name="T8" fmla="*/ 6 w 6"/>
                <a:gd name="T9" fmla="*/ 6 h 12"/>
                <a:gd name="T10" fmla="*/ 0 w 6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2"/>
                    <a:pt x="6" y="10"/>
                    <a:pt x="6" y="6"/>
                  </a:cubicBezTo>
                  <a:cubicBezTo>
                    <a:pt x="6" y="3"/>
                    <a:pt x="3" y="0"/>
                    <a:pt x="0" y="0"/>
                  </a:cubicBezTo>
                </a:path>
              </a:pathLst>
            </a:custGeom>
            <a:solidFill>
              <a:srgbClr val="668F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0" name="Oval 428"/>
            <p:cNvSpPr>
              <a:spLocks noChangeArrowheads="1"/>
            </p:cNvSpPr>
            <p:nvPr/>
          </p:nvSpPr>
          <p:spPr bwMode="auto">
            <a:xfrm>
              <a:off x="4913122" y="5967538"/>
              <a:ext cx="26362" cy="26362"/>
            </a:xfrm>
            <a:prstGeom prst="ellipse">
              <a:avLst/>
            </a:prstGeom>
            <a:solidFill>
              <a:srgbClr val="668F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1" name="Oval 429"/>
            <p:cNvSpPr>
              <a:spLocks noChangeArrowheads="1"/>
            </p:cNvSpPr>
            <p:nvPr/>
          </p:nvSpPr>
          <p:spPr bwMode="auto">
            <a:xfrm>
              <a:off x="4962079" y="5967538"/>
              <a:ext cx="26362" cy="26362"/>
            </a:xfrm>
            <a:prstGeom prst="ellipse">
              <a:avLst/>
            </a:prstGeom>
            <a:solidFill>
              <a:srgbClr val="668F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2" name="Oval 430"/>
            <p:cNvSpPr>
              <a:spLocks noChangeArrowheads="1"/>
            </p:cNvSpPr>
            <p:nvPr/>
          </p:nvSpPr>
          <p:spPr bwMode="auto">
            <a:xfrm>
              <a:off x="5012919" y="5967538"/>
              <a:ext cx="27303" cy="26362"/>
            </a:xfrm>
            <a:prstGeom prst="ellipse">
              <a:avLst/>
            </a:prstGeom>
            <a:solidFill>
              <a:srgbClr val="668F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3" name="Oval 431"/>
            <p:cNvSpPr>
              <a:spLocks noChangeArrowheads="1"/>
            </p:cNvSpPr>
            <p:nvPr/>
          </p:nvSpPr>
          <p:spPr bwMode="auto">
            <a:xfrm>
              <a:off x="4710703" y="6156777"/>
              <a:ext cx="26362" cy="24479"/>
            </a:xfrm>
            <a:prstGeom prst="ellipse">
              <a:avLst/>
            </a:prstGeom>
            <a:solidFill>
              <a:srgbClr val="81B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4" name="Freeform 432"/>
            <p:cNvSpPr/>
            <p:nvPr/>
          </p:nvSpPr>
          <p:spPr bwMode="auto">
            <a:xfrm>
              <a:off x="4761543" y="6156777"/>
              <a:ext cx="27303" cy="24479"/>
            </a:xfrm>
            <a:custGeom>
              <a:avLst/>
              <a:gdLst>
                <a:gd name="T0" fmla="*/ 6 w 12"/>
                <a:gd name="T1" fmla="*/ 0 h 11"/>
                <a:gd name="T2" fmla="*/ 0 w 12"/>
                <a:gd name="T3" fmla="*/ 6 h 11"/>
                <a:gd name="T4" fmla="*/ 6 w 12"/>
                <a:gd name="T5" fmla="*/ 11 h 11"/>
                <a:gd name="T6" fmla="*/ 12 w 12"/>
                <a:gd name="T7" fmla="*/ 6 h 11"/>
                <a:gd name="T8" fmla="*/ 12 w 12"/>
                <a:gd name="T9" fmla="*/ 5 h 11"/>
                <a:gd name="T10" fmla="*/ 6 w 12"/>
                <a:gd name="T11" fmla="*/ 0 h 11"/>
                <a:gd name="T12" fmla="*/ 6 w 12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1">
                  <a:moveTo>
                    <a:pt x="6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9"/>
                    <a:pt x="3" y="11"/>
                    <a:pt x="6" y="11"/>
                  </a:cubicBezTo>
                  <a:cubicBezTo>
                    <a:pt x="9" y="11"/>
                    <a:pt x="12" y="9"/>
                    <a:pt x="12" y="6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81B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5" name="Oval 433"/>
            <p:cNvSpPr>
              <a:spLocks noChangeArrowheads="1"/>
            </p:cNvSpPr>
            <p:nvPr/>
          </p:nvSpPr>
          <p:spPr bwMode="auto">
            <a:xfrm>
              <a:off x="4710703" y="6218915"/>
              <a:ext cx="26362" cy="26362"/>
            </a:xfrm>
            <a:prstGeom prst="ellipse">
              <a:avLst/>
            </a:prstGeom>
            <a:solidFill>
              <a:srgbClr val="81B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6" name="Oval 434"/>
            <p:cNvSpPr>
              <a:spLocks noChangeArrowheads="1"/>
            </p:cNvSpPr>
            <p:nvPr/>
          </p:nvSpPr>
          <p:spPr bwMode="auto">
            <a:xfrm>
              <a:off x="4761543" y="6218915"/>
              <a:ext cx="27303" cy="26362"/>
            </a:xfrm>
            <a:prstGeom prst="ellipse">
              <a:avLst/>
            </a:prstGeom>
            <a:solidFill>
              <a:srgbClr val="81B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7" name="Oval 435"/>
            <p:cNvSpPr>
              <a:spLocks noChangeArrowheads="1"/>
            </p:cNvSpPr>
            <p:nvPr/>
          </p:nvSpPr>
          <p:spPr bwMode="auto">
            <a:xfrm>
              <a:off x="4813324" y="6218915"/>
              <a:ext cx="24479" cy="26362"/>
            </a:xfrm>
            <a:prstGeom prst="ellipse">
              <a:avLst/>
            </a:prstGeom>
            <a:solidFill>
              <a:srgbClr val="81B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8" name="Freeform 436"/>
            <p:cNvSpPr>
              <a:spLocks noEditPoints="1"/>
            </p:cNvSpPr>
            <p:nvPr/>
          </p:nvSpPr>
          <p:spPr bwMode="auto">
            <a:xfrm>
              <a:off x="4692814" y="6073927"/>
              <a:ext cx="182648" cy="180765"/>
            </a:xfrm>
            <a:custGeom>
              <a:avLst/>
              <a:gdLst>
                <a:gd name="T0" fmla="*/ 59 w 82"/>
                <a:gd name="T1" fmla="*/ 48 h 81"/>
                <a:gd name="T2" fmla="*/ 54 w 82"/>
                <a:gd name="T3" fmla="*/ 43 h 81"/>
                <a:gd name="T4" fmla="*/ 59 w 82"/>
                <a:gd name="T5" fmla="*/ 37 h 81"/>
                <a:gd name="T6" fmla="*/ 65 w 82"/>
                <a:gd name="T7" fmla="*/ 43 h 81"/>
                <a:gd name="T8" fmla="*/ 59 w 82"/>
                <a:gd name="T9" fmla="*/ 48 h 81"/>
                <a:gd name="T10" fmla="*/ 37 w 82"/>
                <a:gd name="T11" fmla="*/ 20 h 81"/>
                <a:gd name="T12" fmla="*/ 31 w 82"/>
                <a:gd name="T13" fmla="*/ 14 h 81"/>
                <a:gd name="T14" fmla="*/ 37 w 82"/>
                <a:gd name="T15" fmla="*/ 9 h 81"/>
                <a:gd name="T16" fmla="*/ 43 w 82"/>
                <a:gd name="T17" fmla="*/ 14 h 81"/>
                <a:gd name="T18" fmla="*/ 37 w 82"/>
                <a:gd name="T19" fmla="*/ 20 h 81"/>
                <a:gd name="T20" fmla="*/ 59 w 82"/>
                <a:gd name="T21" fmla="*/ 20 h 81"/>
                <a:gd name="T22" fmla="*/ 54 w 82"/>
                <a:gd name="T23" fmla="*/ 14 h 81"/>
                <a:gd name="T24" fmla="*/ 59 w 82"/>
                <a:gd name="T25" fmla="*/ 9 h 81"/>
                <a:gd name="T26" fmla="*/ 65 w 82"/>
                <a:gd name="T27" fmla="*/ 14 h 81"/>
                <a:gd name="T28" fmla="*/ 59 w 82"/>
                <a:gd name="T29" fmla="*/ 20 h 81"/>
                <a:gd name="T30" fmla="*/ 82 w 82"/>
                <a:gd name="T31" fmla="*/ 0 h 81"/>
                <a:gd name="T32" fmla="*/ 0 w 82"/>
                <a:gd name="T33" fmla="*/ 0 h 81"/>
                <a:gd name="T34" fmla="*/ 10 w 82"/>
                <a:gd name="T35" fmla="*/ 10 h 81"/>
                <a:gd name="T36" fmla="*/ 14 w 82"/>
                <a:gd name="T37" fmla="*/ 9 h 81"/>
                <a:gd name="T38" fmla="*/ 20 w 82"/>
                <a:gd name="T39" fmla="*/ 14 h 81"/>
                <a:gd name="T40" fmla="*/ 19 w 82"/>
                <a:gd name="T41" fmla="*/ 18 h 81"/>
                <a:gd name="T42" fmla="*/ 37 w 82"/>
                <a:gd name="T43" fmla="*/ 37 h 81"/>
                <a:gd name="T44" fmla="*/ 43 w 82"/>
                <a:gd name="T45" fmla="*/ 42 h 81"/>
                <a:gd name="T46" fmla="*/ 82 w 82"/>
                <a:gd name="T47" fmla="*/ 81 h 81"/>
                <a:gd name="T48" fmla="*/ 82 w 82"/>
                <a:gd name="T49" fmla="*/ 77 h 81"/>
                <a:gd name="T50" fmla="*/ 76 w 82"/>
                <a:gd name="T51" fmla="*/ 71 h 81"/>
                <a:gd name="T52" fmla="*/ 82 w 82"/>
                <a:gd name="T53" fmla="*/ 65 h 81"/>
                <a:gd name="T54" fmla="*/ 82 w 82"/>
                <a:gd name="T55" fmla="*/ 48 h 81"/>
                <a:gd name="T56" fmla="*/ 76 w 82"/>
                <a:gd name="T57" fmla="*/ 43 h 81"/>
                <a:gd name="T58" fmla="*/ 82 w 82"/>
                <a:gd name="T59" fmla="*/ 37 h 81"/>
                <a:gd name="T60" fmla="*/ 82 w 82"/>
                <a:gd name="T61" fmla="*/ 20 h 81"/>
                <a:gd name="T62" fmla="*/ 76 w 82"/>
                <a:gd name="T63" fmla="*/ 14 h 81"/>
                <a:gd name="T64" fmla="*/ 82 w 82"/>
                <a:gd name="T65" fmla="*/ 9 h 81"/>
                <a:gd name="T66" fmla="*/ 82 w 82"/>
                <a:gd name="T6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2" h="81">
                  <a:moveTo>
                    <a:pt x="59" y="48"/>
                  </a:moveTo>
                  <a:cubicBezTo>
                    <a:pt x="56" y="48"/>
                    <a:pt x="54" y="46"/>
                    <a:pt x="54" y="43"/>
                  </a:cubicBezTo>
                  <a:cubicBezTo>
                    <a:pt x="54" y="39"/>
                    <a:pt x="56" y="37"/>
                    <a:pt x="59" y="37"/>
                  </a:cubicBezTo>
                  <a:cubicBezTo>
                    <a:pt x="63" y="37"/>
                    <a:pt x="65" y="39"/>
                    <a:pt x="65" y="43"/>
                  </a:cubicBezTo>
                  <a:cubicBezTo>
                    <a:pt x="65" y="46"/>
                    <a:pt x="63" y="48"/>
                    <a:pt x="59" y="48"/>
                  </a:cubicBezTo>
                  <a:moveTo>
                    <a:pt x="37" y="20"/>
                  </a:moveTo>
                  <a:cubicBezTo>
                    <a:pt x="34" y="20"/>
                    <a:pt x="31" y="18"/>
                    <a:pt x="31" y="14"/>
                  </a:cubicBezTo>
                  <a:cubicBezTo>
                    <a:pt x="31" y="11"/>
                    <a:pt x="34" y="9"/>
                    <a:pt x="37" y="9"/>
                  </a:cubicBezTo>
                  <a:cubicBezTo>
                    <a:pt x="40" y="9"/>
                    <a:pt x="43" y="11"/>
                    <a:pt x="43" y="14"/>
                  </a:cubicBezTo>
                  <a:cubicBezTo>
                    <a:pt x="43" y="18"/>
                    <a:pt x="40" y="20"/>
                    <a:pt x="37" y="20"/>
                  </a:cubicBezTo>
                  <a:moveTo>
                    <a:pt x="59" y="20"/>
                  </a:moveTo>
                  <a:cubicBezTo>
                    <a:pt x="56" y="20"/>
                    <a:pt x="54" y="18"/>
                    <a:pt x="54" y="14"/>
                  </a:cubicBezTo>
                  <a:cubicBezTo>
                    <a:pt x="54" y="11"/>
                    <a:pt x="56" y="9"/>
                    <a:pt x="59" y="9"/>
                  </a:cubicBezTo>
                  <a:cubicBezTo>
                    <a:pt x="63" y="9"/>
                    <a:pt x="65" y="11"/>
                    <a:pt x="65" y="14"/>
                  </a:cubicBezTo>
                  <a:cubicBezTo>
                    <a:pt x="65" y="18"/>
                    <a:pt x="63" y="20"/>
                    <a:pt x="59" y="20"/>
                  </a:cubicBezTo>
                  <a:moveTo>
                    <a:pt x="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2" y="9"/>
                    <a:pt x="13" y="9"/>
                    <a:pt x="14" y="9"/>
                  </a:cubicBezTo>
                  <a:cubicBezTo>
                    <a:pt x="18" y="9"/>
                    <a:pt x="20" y="11"/>
                    <a:pt x="20" y="14"/>
                  </a:cubicBezTo>
                  <a:cubicBezTo>
                    <a:pt x="20" y="16"/>
                    <a:pt x="20" y="17"/>
                    <a:pt x="19" y="18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40" y="37"/>
                    <a:pt x="43" y="39"/>
                    <a:pt x="43" y="42"/>
                  </a:cubicBezTo>
                  <a:cubicBezTo>
                    <a:pt x="82" y="81"/>
                    <a:pt x="82" y="81"/>
                    <a:pt x="82" y="81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79" y="77"/>
                    <a:pt x="76" y="74"/>
                    <a:pt x="76" y="71"/>
                  </a:cubicBezTo>
                  <a:cubicBezTo>
                    <a:pt x="76" y="67"/>
                    <a:pt x="79" y="65"/>
                    <a:pt x="82" y="65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79" y="48"/>
                    <a:pt x="76" y="46"/>
                    <a:pt x="76" y="43"/>
                  </a:cubicBezTo>
                  <a:cubicBezTo>
                    <a:pt x="76" y="39"/>
                    <a:pt x="79" y="37"/>
                    <a:pt x="82" y="37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79" y="20"/>
                    <a:pt x="76" y="18"/>
                    <a:pt x="76" y="14"/>
                  </a:cubicBezTo>
                  <a:cubicBezTo>
                    <a:pt x="76" y="11"/>
                    <a:pt x="79" y="9"/>
                    <a:pt x="82" y="9"/>
                  </a:cubicBezTo>
                  <a:cubicBezTo>
                    <a:pt x="82" y="0"/>
                    <a:pt x="82" y="0"/>
                    <a:pt x="82" y="0"/>
                  </a:cubicBezTo>
                </a:path>
              </a:pathLst>
            </a:custGeom>
            <a:solidFill>
              <a:srgbClr val="81B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9" name="Freeform 437"/>
            <p:cNvSpPr>
              <a:spLocks noEditPoints="1"/>
            </p:cNvSpPr>
            <p:nvPr/>
          </p:nvSpPr>
          <p:spPr bwMode="auto">
            <a:xfrm>
              <a:off x="4875462" y="6073927"/>
              <a:ext cx="182648" cy="225015"/>
            </a:xfrm>
            <a:custGeom>
              <a:avLst/>
              <a:gdLst>
                <a:gd name="T0" fmla="*/ 17 w 82"/>
                <a:gd name="T1" fmla="*/ 71 h 101"/>
                <a:gd name="T2" fmla="*/ 29 w 82"/>
                <a:gd name="T3" fmla="*/ 71 h 101"/>
                <a:gd name="T4" fmla="*/ 45 w 82"/>
                <a:gd name="T5" fmla="*/ 77 h 101"/>
                <a:gd name="T6" fmla="*/ 45 w 82"/>
                <a:gd name="T7" fmla="*/ 65 h 101"/>
                <a:gd name="T8" fmla="*/ 45 w 82"/>
                <a:gd name="T9" fmla="*/ 77 h 101"/>
                <a:gd name="T10" fmla="*/ 62 w 82"/>
                <a:gd name="T11" fmla="*/ 71 h 101"/>
                <a:gd name="T12" fmla="*/ 74 w 82"/>
                <a:gd name="T13" fmla="*/ 71 h 101"/>
                <a:gd name="T14" fmla="*/ 23 w 82"/>
                <a:gd name="T15" fmla="*/ 48 h 101"/>
                <a:gd name="T16" fmla="*/ 23 w 82"/>
                <a:gd name="T17" fmla="*/ 37 h 101"/>
                <a:gd name="T18" fmla="*/ 23 w 82"/>
                <a:gd name="T19" fmla="*/ 48 h 101"/>
                <a:gd name="T20" fmla="*/ 39 w 82"/>
                <a:gd name="T21" fmla="*/ 43 h 101"/>
                <a:gd name="T22" fmla="*/ 51 w 82"/>
                <a:gd name="T23" fmla="*/ 43 h 101"/>
                <a:gd name="T24" fmla="*/ 68 w 82"/>
                <a:gd name="T25" fmla="*/ 48 h 101"/>
                <a:gd name="T26" fmla="*/ 68 w 82"/>
                <a:gd name="T27" fmla="*/ 37 h 101"/>
                <a:gd name="T28" fmla="*/ 68 w 82"/>
                <a:gd name="T29" fmla="*/ 48 h 101"/>
                <a:gd name="T30" fmla="*/ 17 w 82"/>
                <a:gd name="T31" fmla="*/ 14 h 101"/>
                <a:gd name="T32" fmla="*/ 29 w 82"/>
                <a:gd name="T33" fmla="*/ 14 h 101"/>
                <a:gd name="T34" fmla="*/ 45 w 82"/>
                <a:gd name="T35" fmla="*/ 20 h 101"/>
                <a:gd name="T36" fmla="*/ 45 w 82"/>
                <a:gd name="T37" fmla="*/ 9 h 101"/>
                <a:gd name="T38" fmla="*/ 45 w 82"/>
                <a:gd name="T39" fmla="*/ 20 h 101"/>
                <a:gd name="T40" fmla="*/ 62 w 82"/>
                <a:gd name="T41" fmla="*/ 14 h 101"/>
                <a:gd name="T42" fmla="*/ 74 w 82"/>
                <a:gd name="T43" fmla="*/ 14 h 101"/>
                <a:gd name="T44" fmla="*/ 82 w 82"/>
                <a:gd name="T45" fmla="*/ 0 h 101"/>
                <a:gd name="T46" fmla="*/ 82 w 82"/>
                <a:gd name="T47" fmla="*/ 0 h 101"/>
                <a:gd name="T48" fmla="*/ 0 w 82"/>
                <a:gd name="T49" fmla="*/ 9 h 101"/>
                <a:gd name="T50" fmla="*/ 6 w 82"/>
                <a:gd name="T51" fmla="*/ 14 h 101"/>
                <a:gd name="T52" fmla="*/ 0 w 82"/>
                <a:gd name="T53" fmla="*/ 20 h 101"/>
                <a:gd name="T54" fmla="*/ 0 w 82"/>
                <a:gd name="T55" fmla="*/ 37 h 101"/>
                <a:gd name="T56" fmla="*/ 0 w 82"/>
                <a:gd name="T57" fmla="*/ 48 h 101"/>
                <a:gd name="T58" fmla="*/ 0 w 82"/>
                <a:gd name="T59" fmla="*/ 65 h 101"/>
                <a:gd name="T60" fmla="*/ 6 w 82"/>
                <a:gd name="T61" fmla="*/ 71 h 101"/>
                <a:gd name="T62" fmla="*/ 0 w 82"/>
                <a:gd name="T63" fmla="*/ 77 h 101"/>
                <a:gd name="T64" fmla="*/ 19 w 82"/>
                <a:gd name="T65" fmla="*/ 101 h 101"/>
                <a:gd name="T66" fmla="*/ 82 w 82"/>
                <a:gd name="T67" fmla="*/ 7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2" h="101">
                  <a:moveTo>
                    <a:pt x="23" y="77"/>
                  </a:moveTo>
                  <a:cubicBezTo>
                    <a:pt x="19" y="77"/>
                    <a:pt x="17" y="74"/>
                    <a:pt x="17" y="71"/>
                  </a:cubicBezTo>
                  <a:cubicBezTo>
                    <a:pt x="17" y="67"/>
                    <a:pt x="19" y="65"/>
                    <a:pt x="23" y="65"/>
                  </a:cubicBezTo>
                  <a:cubicBezTo>
                    <a:pt x="26" y="65"/>
                    <a:pt x="29" y="67"/>
                    <a:pt x="29" y="71"/>
                  </a:cubicBezTo>
                  <a:cubicBezTo>
                    <a:pt x="29" y="74"/>
                    <a:pt x="26" y="77"/>
                    <a:pt x="23" y="77"/>
                  </a:cubicBezTo>
                  <a:moveTo>
                    <a:pt x="45" y="77"/>
                  </a:moveTo>
                  <a:cubicBezTo>
                    <a:pt x="42" y="77"/>
                    <a:pt x="39" y="74"/>
                    <a:pt x="39" y="71"/>
                  </a:cubicBezTo>
                  <a:cubicBezTo>
                    <a:pt x="39" y="67"/>
                    <a:pt x="42" y="65"/>
                    <a:pt x="45" y="65"/>
                  </a:cubicBezTo>
                  <a:cubicBezTo>
                    <a:pt x="48" y="65"/>
                    <a:pt x="51" y="67"/>
                    <a:pt x="51" y="71"/>
                  </a:cubicBezTo>
                  <a:cubicBezTo>
                    <a:pt x="51" y="74"/>
                    <a:pt x="48" y="77"/>
                    <a:pt x="45" y="77"/>
                  </a:cubicBezTo>
                  <a:moveTo>
                    <a:pt x="68" y="77"/>
                  </a:moveTo>
                  <a:cubicBezTo>
                    <a:pt x="64" y="77"/>
                    <a:pt x="62" y="74"/>
                    <a:pt x="62" y="71"/>
                  </a:cubicBezTo>
                  <a:cubicBezTo>
                    <a:pt x="62" y="67"/>
                    <a:pt x="64" y="65"/>
                    <a:pt x="68" y="65"/>
                  </a:cubicBezTo>
                  <a:cubicBezTo>
                    <a:pt x="71" y="65"/>
                    <a:pt x="74" y="67"/>
                    <a:pt x="74" y="71"/>
                  </a:cubicBezTo>
                  <a:cubicBezTo>
                    <a:pt x="74" y="74"/>
                    <a:pt x="71" y="77"/>
                    <a:pt x="68" y="77"/>
                  </a:cubicBezTo>
                  <a:moveTo>
                    <a:pt x="23" y="48"/>
                  </a:moveTo>
                  <a:cubicBezTo>
                    <a:pt x="19" y="48"/>
                    <a:pt x="17" y="46"/>
                    <a:pt x="17" y="43"/>
                  </a:cubicBezTo>
                  <a:cubicBezTo>
                    <a:pt x="17" y="39"/>
                    <a:pt x="19" y="37"/>
                    <a:pt x="23" y="37"/>
                  </a:cubicBezTo>
                  <a:cubicBezTo>
                    <a:pt x="26" y="37"/>
                    <a:pt x="29" y="39"/>
                    <a:pt x="29" y="43"/>
                  </a:cubicBezTo>
                  <a:cubicBezTo>
                    <a:pt x="29" y="46"/>
                    <a:pt x="26" y="48"/>
                    <a:pt x="23" y="48"/>
                  </a:cubicBezTo>
                  <a:moveTo>
                    <a:pt x="45" y="48"/>
                  </a:moveTo>
                  <a:cubicBezTo>
                    <a:pt x="42" y="48"/>
                    <a:pt x="39" y="46"/>
                    <a:pt x="39" y="43"/>
                  </a:cubicBezTo>
                  <a:cubicBezTo>
                    <a:pt x="39" y="39"/>
                    <a:pt x="42" y="37"/>
                    <a:pt x="45" y="37"/>
                  </a:cubicBezTo>
                  <a:cubicBezTo>
                    <a:pt x="48" y="37"/>
                    <a:pt x="51" y="39"/>
                    <a:pt x="51" y="43"/>
                  </a:cubicBezTo>
                  <a:cubicBezTo>
                    <a:pt x="51" y="46"/>
                    <a:pt x="48" y="48"/>
                    <a:pt x="45" y="48"/>
                  </a:cubicBezTo>
                  <a:moveTo>
                    <a:pt x="68" y="48"/>
                  </a:moveTo>
                  <a:cubicBezTo>
                    <a:pt x="64" y="48"/>
                    <a:pt x="62" y="46"/>
                    <a:pt x="62" y="43"/>
                  </a:cubicBezTo>
                  <a:cubicBezTo>
                    <a:pt x="62" y="39"/>
                    <a:pt x="64" y="37"/>
                    <a:pt x="68" y="37"/>
                  </a:cubicBezTo>
                  <a:cubicBezTo>
                    <a:pt x="71" y="37"/>
                    <a:pt x="74" y="39"/>
                    <a:pt x="74" y="43"/>
                  </a:cubicBezTo>
                  <a:cubicBezTo>
                    <a:pt x="74" y="46"/>
                    <a:pt x="71" y="48"/>
                    <a:pt x="68" y="48"/>
                  </a:cubicBezTo>
                  <a:moveTo>
                    <a:pt x="23" y="20"/>
                  </a:moveTo>
                  <a:cubicBezTo>
                    <a:pt x="19" y="20"/>
                    <a:pt x="17" y="18"/>
                    <a:pt x="17" y="14"/>
                  </a:cubicBezTo>
                  <a:cubicBezTo>
                    <a:pt x="17" y="11"/>
                    <a:pt x="19" y="9"/>
                    <a:pt x="23" y="9"/>
                  </a:cubicBezTo>
                  <a:cubicBezTo>
                    <a:pt x="26" y="9"/>
                    <a:pt x="29" y="11"/>
                    <a:pt x="29" y="14"/>
                  </a:cubicBezTo>
                  <a:cubicBezTo>
                    <a:pt x="29" y="18"/>
                    <a:pt x="26" y="20"/>
                    <a:pt x="23" y="20"/>
                  </a:cubicBezTo>
                  <a:moveTo>
                    <a:pt x="45" y="20"/>
                  </a:moveTo>
                  <a:cubicBezTo>
                    <a:pt x="42" y="20"/>
                    <a:pt x="39" y="18"/>
                    <a:pt x="39" y="14"/>
                  </a:cubicBezTo>
                  <a:cubicBezTo>
                    <a:pt x="39" y="11"/>
                    <a:pt x="42" y="9"/>
                    <a:pt x="45" y="9"/>
                  </a:cubicBezTo>
                  <a:cubicBezTo>
                    <a:pt x="48" y="9"/>
                    <a:pt x="51" y="11"/>
                    <a:pt x="51" y="14"/>
                  </a:cubicBezTo>
                  <a:cubicBezTo>
                    <a:pt x="51" y="18"/>
                    <a:pt x="48" y="20"/>
                    <a:pt x="45" y="20"/>
                  </a:cubicBezTo>
                  <a:moveTo>
                    <a:pt x="68" y="20"/>
                  </a:moveTo>
                  <a:cubicBezTo>
                    <a:pt x="64" y="20"/>
                    <a:pt x="62" y="18"/>
                    <a:pt x="62" y="14"/>
                  </a:cubicBezTo>
                  <a:cubicBezTo>
                    <a:pt x="62" y="11"/>
                    <a:pt x="64" y="9"/>
                    <a:pt x="68" y="9"/>
                  </a:cubicBezTo>
                  <a:cubicBezTo>
                    <a:pt x="71" y="9"/>
                    <a:pt x="74" y="11"/>
                    <a:pt x="74" y="14"/>
                  </a:cubicBezTo>
                  <a:cubicBezTo>
                    <a:pt x="74" y="18"/>
                    <a:pt x="71" y="20"/>
                    <a:pt x="68" y="20"/>
                  </a:cubicBezTo>
                  <a:moveTo>
                    <a:pt x="82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" y="9"/>
                    <a:pt x="6" y="11"/>
                    <a:pt x="6" y="14"/>
                  </a:cubicBezTo>
                  <a:cubicBezTo>
                    <a:pt x="6" y="18"/>
                    <a:pt x="3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3" y="37"/>
                    <a:pt x="6" y="39"/>
                    <a:pt x="6" y="43"/>
                  </a:cubicBezTo>
                  <a:cubicBezTo>
                    <a:pt x="6" y="46"/>
                    <a:pt x="3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3" y="65"/>
                    <a:pt x="6" y="67"/>
                    <a:pt x="6" y="71"/>
                  </a:cubicBezTo>
                  <a:cubicBezTo>
                    <a:pt x="6" y="74"/>
                    <a:pt x="3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71" y="101"/>
                    <a:pt x="82" y="89"/>
                    <a:pt x="82" y="75"/>
                  </a:cubicBezTo>
                  <a:cubicBezTo>
                    <a:pt x="82" y="0"/>
                    <a:pt x="82" y="0"/>
                    <a:pt x="82" y="0"/>
                  </a:cubicBezTo>
                </a:path>
              </a:pathLst>
            </a:custGeom>
            <a:solidFill>
              <a:srgbClr val="668F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0" name="Freeform 438"/>
            <p:cNvSpPr/>
            <p:nvPr/>
          </p:nvSpPr>
          <p:spPr bwMode="auto">
            <a:xfrm>
              <a:off x="4692814" y="6073927"/>
              <a:ext cx="365296" cy="0"/>
            </a:xfrm>
            <a:custGeom>
              <a:avLst/>
              <a:gdLst>
                <a:gd name="T0" fmla="*/ 388 w 388"/>
                <a:gd name="T1" fmla="*/ 0 w 388"/>
                <a:gd name="T2" fmla="*/ 194 w 388"/>
                <a:gd name="T3" fmla="*/ 388 w 388"/>
                <a:gd name="T4" fmla="*/ 388 w 38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88">
                  <a:moveTo>
                    <a:pt x="388" y="0"/>
                  </a:moveTo>
                  <a:lnTo>
                    <a:pt x="0" y="0"/>
                  </a:lnTo>
                  <a:lnTo>
                    <a:pt x="194" y="0"/>
                  </a:lnTo>
                  <a:lnTo>
                    <a:pt x="388" y="0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1" name="Freeform 439"/>
            <p:cNvSpPr/>
            <p:nvPr/>
          </p:nvSpPr>
          <p:spPr bwMode="auto">
            <a:xfrm>
              <a:off x="4692814" y="6073927"/>
              <a:ext cx="365296" cy="0"/>
            </a:xfrm>
            <a:custGeom>
              <a:avLst/>
              <a:gdLst>
                <a:gd name="T0" fmla="*/ 388 w 388"/>
                <a:gd name="T1" fmla="*/ 0 w 388"/>
                <a:gd name="T2" fmla="*/ 194 w 388"/>
                <a:gd name="T3" fmla="*/ 388 w 388"/>
                <a:gd name="T4" fmla="*/ 388 w 38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88">
                  <a:moveTo>
                    <a:pt x="388" y="0"/>
                  </a:moveTo>
                  <a:lnTo>
                    <a:pt x="0" y="0"/>
                  </a:lnTo>
                  <a:lnTo>
                    <a:pt x="194" y="0"/>
                  </a:lnTo>
                  <a:lnTo>
                    <a:pt x="388" y="0"/>
                  </a:lnTo>
                  <a:lnTo>
                    <a:pt x="38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2" name="Freeform 440"/>
            <p:cNvSpPr/>
            <p:nvPr/>
          </p:nvSpPr>
          <p:spPr bwMode="auto">
            <a:xfrm>
              <a:off x="4715410" y="6094639"/>
              <a:ext cx="21654" cy="19771"/>
            </a:xfrm>
            <a:custGeom>
              <a:avLst/>
              <a:gdLst>
                <a:gd name="T0" fmla="*/ 4 w 10"/>
                <a:gd name="T1" fmla="*/ 0 h 9"/>
                <a:gd name="T2" fmla="*/ 0 w 10"/>
                <a:gd name="T3" fmla="*/ 1 h 9"/>
                <a:gd name="T4" fmla="*/ 9 w 10"/>
                <a:gd name="T5" fmla="*/ 9 h 9"/>
                <a:gd name="T6" fmla="*/ 10 w 10"/>
                <a:gd name="T7" fmla="*/ 5 h 9"/>
                <a:gd name="T8" fmla="*/ 4 w 10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8"/>
                    <a:pt x="10" y="7"/>
                    <a:pt x="10" y="5"/>
                  </a:cubicBezTo>
                  <a:cubicBezTo>
                    <a:pt x="10" y="2"/>
                    <a:pt x="8" y="0"/>
                    <a:pt x="4" y="0"/>
                  </a:cubicBezTo>
                </a:path>
              </a:pathLst>
            </a:custGeom>
            <a:solidFill>
              <a:srgbClr val="6E9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3" name="Oval 441"/>
            <p:cNvSpPr>
              <a:spLocks noChangeArrowheads="1"/>
            </p:cNvSpPr>
            <p:nvPr/>
          </p:nvSpPr>
          <p:spPr bwMode="auto">
            <a:xfrm>
              <a:off x="4761543" y="6094639"/>
              <a:ext cx="27303" cy="24479"/>
            </a:xfrm>
            <a:prstGeom prst="ellipse">
              <a:avLst/>
            </a:prstGeom>
            <a:solidFill>
              <a:srgbClr val="6E9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4" name="Oval 442"/>
            <p:cNvSpPr>
              <a:spLocks noChangeArrowheads="1"/>
            </p:cNvSpPr>
            <p:nvPr/>
          </p:nvSpPr>
          <p:spPr bwMode="auto">
            <a:xfrm>
              <a:off x="4813324" y="6094639"/>
              <a:ext cx="24479" cy="24479"/>
            </a:xfrm>
            <a:prstGeom prst="ellipse">
              <a:avLst/>
            </a:prstGeom>
            <a:solidFill>
              <a:srgbClr val="6E9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5" name="Freeform 443"/>
            <p:cNvSpPr/>
            <p:nvPr/>
          </p:nvSpPr>
          <p:spPr bwMode="auto">
            <a:xfrm>
              <a:off x="4862282" y="6094639"/>
              <a:ext cx="13181" cy="24479"/>
            </a:xfrm>
            <a:custGeom>
              <a:avLst/>
              <a:gdLst>
                <a:gd name="T0" fmla="*/ 6 w 6"/>
                <a:gd name="T1" fmla="*/ 0 h 11"/>
                <a:gd name="T2" fmla="*/ 0 w 6"/>
                <a:gd name="T3" fmla="*/ 5 h 11"/>
                <a:gd name="T4" fmla="*/ 6 w 6"/>
                <a:gd name="T5" fmla="*/ 11 h 11"/>
                <a:gd name="T6" fmla="*/ 6 w 6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1">
                  <a:moveTo>
                    <a:pt x="6" y="0"/>
                  </a:moveTo>
                  <a:cubicBezTo>
                    <a:pt x="3" y="0"/>
                    <a:pt x="0" y="2"/>
                    <a:pt x="0" y="5"/>
                  </a:cubicBezTo>
                  <a:cubicBezTo>
                    <a:pt x="0" y="9"/>
                    <a:pt x="3" y="11"/>
                    <a:pt x="6" y="1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6E9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6" name="Freeform 444"/>
            <p:cNvSpPr/>
            <p:nvPr/>
          </p:nvSpPr>
          <p:spPr bwMode="auto">
            <a:xfrm>
              <a:off x="4875462" y="6094639"/>
              <a:ext cx="13181" cy="24479"/>
            </a:xfrm>
            <a:custGeom>
              <a:avLst/>
              <a:gdLst>
                <a:gd name="T0" fmla="*/ 0 w 6"/>
                <a:gd name="T1" fmla="*/ 0 h 11"/>
                <a:gd name="T2" fmla="*/ 0 w 6"/>
                <a:gd name="T3" fmla="*/ 0 h 11"/>
                <a:gd name="T4" fmla="*/ 0 w 6"/>
                <a:gd name="T5" fmla="*/ 11 h 11"/>
                <a:gd name="T6" fmla="*/ 0 w 6"/>
                <a:gd name="T7" fmla="*/ 11 h 11"/>
                <a:gd name="T8" fmla="*/ 6 w 6"/>
                <a:gd name="T9" fmla="*/ 5 h 11"/>
                <a:gd name="T10" fmla="*/ 0 w 6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3" y="11"/>
                    <a:pt x="6" y="9"/>
                    <a:pt x="6" y="5"/>
                  </a:cubicBezTo>
                  <a:cubicBezTo>
                    <a:pt x="6" y="2"/>
                    <a:pt x="3" y="0"/>
                    <a:pt x="0" y="0"/>
                  </a:cubicBezTo>
                </a:path>
              </a:pathLst>
            </a:custGeom>
            <a:solidFill>
              <a:srgbClr val="577A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7" name="Oval 445"/>
            <p:cNvSpPr>
              <a:spLocks noChangeArrowheads="1"/>
            </p:cNvSpPr>
            <p:nvPr/>
          </p:nvSpPr>
          <p:spPr bwMode="auto">
            <a:xfrm>
              <a:off x="4913122" y="6094639"/>
              <a:ext cx="26362" cy="24479"/>
            </a:xfrm>
            <a:prstGeom prst="ellipse">
              <a:avLst/>
            </a:prstGeom>
            <a:solidFill>
              <a:srgbClr val="577A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8" name="Oval 446"/>
            <p:cNvSpPr>
              <a:spLocks noChangeArrowheads="1"/>
            </p:cNvSpPr>
            <p:nvPr/>
          </p:nvSpPr>
          <p:spPr bwMode="auto">
            <a:xfrm>
              <a:off x="4962079" y="6094639"/>
              <a:ext cx="26362" cy="24479"/>
            </a:xfrm>
            <a:prstGeom prst="ellipse">
              <a:avLst/>
            </a:prstGeom>
            <a:solidFill>
              <a:srgbClr val="577A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9" name="Oval 447"/>
            <p:cNvSpPr>
              <a:spLocks noChangeArrowheads="1"/>
            </p:cNvSpPr>
            <p:nvPr/>
          </p:nvSpPr>
          <p:spPr bwMode="auto">
            <a:xfrm>
              <a:off x="5012919" y="6094639"/>
              <a:ext cx="27303" cy="24479"/>
            </a:xfrm>
            <a:prstGeom prst="ellipse">
              <a:avLst/>
            </a:prstGeom>
            <a:solidFill>
              <a:srgbClr val="577A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0" name="Freeform 448"/>
            <p:cNvSpPr/>
            <p:nvPr/>
          </p:nvSpPr>
          <p:spPr bwMode="auto">
            <a:xfrm>
              <a:off x="4774724" y="6156777"/>
              <a:ext cx="14123" cy="11298"/>
            </a:xfrm>
            <a:custGeom>
              <a:avLst/>
              <a:gdLst>
                <a:gd name="T0" fmla="*/ 0 w 6"/>
                <a:gd name="T1" fmla="*/ 0 h 5"/>
                <a:gd name="T2" fmla="*/ 6 w 6"/>
                <a:gd name="T3" fmla="*/ 5 h 5"/>
                <a:gd name="T4" fmla="*/ 0 w 6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0" y="0"/>
                  </a:moveTo>
                  <a:cubicBezTo>
                    <a:pt x="6" y="5"/>
                    <a:pt x="6" y="5"/>
                    <a:pt x="6" y="5"/>
                  </a:cubicBezTo>
                  <a:cubicBezTo>
                    <a:pt x="6" y="2"/>
                    <a:pt x="3" y="0"/>
                    <a:pt x="0" y="0"/>
                  </a:cubicBezTo>
                </a:path>
              </a:pathLst>
            </a:custGeom>
            <a:solidFill>
              <a:srgbClr val="6E9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1" name="Oval 449"/>
            <p:cNvSpPr>
              <a:spLocks noChangeArrowheads="1"/>
            </p:cNvSpPr>
            <p:nvPr/>
          </p:nvSpPr>
          <p:spPr bwMode="auto">
            <a:xfrm>
              <a:off x="4813324" y="6156777"/>
              <a:ext cx="24479" cy="24479"/>
            </a:xfrm>
            <a:prstGeom prst="ellipse">
              <a:avLst/>
            </a:prstGeom>
            <a:solidFill>
              <a:srgbClr val="6E9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2" name="Freeform 450"/>
            <p:cNvSpPr/>
            <p:nvPr/>
          </p:nvSpPr>
          <p:spPr bwMode="auto">
            <a:xfrm>
              <a:off x="4862282" y="6156777"/>
              <a:ext cx="13181" cy="24479"/>
            </a:xfrm>
            <a:custGeom>
              <a:avLst/>
              <a:gdLst>
                <a:gd name="T0" fmla="*/ 6 w 6"/>
                <a:gd name="T1" fmla="*/ 0 h 11"/>
                <a:gd name="T2" fmla="*/ 0 w 6"/>
                <a:gd name="T3" fmla="*/ 6 h 11"/>
                <a:gd name="T4" fmla="*/ 6 w 6"/>
                <a:gd name="T5" fmla="*/ 11 h 11"/>
                <a:gd name="T6" fmla="*/ 6 w 6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1">
                  <a:moveTo>
                    <a:pt x="6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9"/>
                    <a:pt x="3" y="11"/>
                    <a:pt x="6" y="1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6E9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3" name="Freeform 451"/>
            <p:cNvSpPr/>
            <p:nvPr/>
          </p:nvSpPr>
          <p:spPr bwMode="auto">
            <a:xfrm>
              <a:off x="4875462" y="6156777"/>
              <a:ext cx="13181" cy="24479"/>
            </a:xfrm>
            <a:custGeom>
              <a:avLst/>
              <a:gdLst>
                <a:gd name="T0" fmla="*/ 0 w 6"/>
                <a:gd name="T1" fmla="*/ 0 h 11"/>
                <a:gd name="T2" fmla="*/ 0 w 6"/>
                <a:gd name="T3" fmla="*/ 0 h 11"/>
                <a:gd name="T4" fmla="*/ 0 w 6"/>
                <a:gd name="T5" fmla="*/ 11 h 11"/>
                <a:gd name="T6" fmla="*/ 0 w 6"/>
                <a:gd name="T7" fmla="*/ 11 h 11"/>
                <a:gd name="T8" fmla="*/ 6 w 6"/>
                <a:gd name="T9" fmla="*/ 6 h 11"/>
                <a:gd name="T10" fmla="*/ 0 w 6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3" y="11"/>
                    <a:pt x="6" y="9"/>
                    <a:pt x="6" y="6"/>
                  </a:cubicBezTo>
                  <a:cubicBezTo>
                    <a:pt x="6" y="2"/>
                    <a:pt x="3" y="0"/>
                    <a:pt x="0" y="0"/>
                  </a:cubicBezTo>
                </a:path>
              </a:pathLst>
            </a:custGeom>
            <a:solidFill>
              <a:srgbClr val="577A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4" name="Oval 452"/>
            <p:cNvSpPr>
              <a:spLocks noChangeArrowheads="1"/>
            </p:cNvSpPr>
            <p:nvPr/>
          </p:nvSpPr>
          <p:spPr bwMode="auto">
            <a:xfrm>
              <a:off x="4913122" y="6156777"/>
              <a:ext cx="26362" cy="24479"/>
            </a:xfrm>
            <a:prstGeom prst="ellipse">
              <a:avLst/>
            </a:prstGeom>
            <a:solidFill>
              <a:srgbClr val="577A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5" name="Oval 453"/>
            <p:cNvSpPr>
              <a:spLocks noChangeArrowheads="1"/>
            </p:cNvSpPr>
            <p:nvPr/>
          </p:nvSpPr>
          <p:spPr bwMode="auto">
            <a:xfrm>
              <a:off x="4962079" y="6156777"/>
              <a:ext cx="26362" cy="24479"/>
            </a:xfrm>
            <a:prstGeom prst="ellipse">
              <a:avLst/>
            </a:prstGeom>
            <a:solidFill>
              <a:srgbClr val="577A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6" name="Oval 454"/>
            <p:cNvSpPr>
              <a:spLocks noChangeArrowheads="1"/>
            </p:cNvSpPr>
            <p:nvPr/>
          </p:nvSpPr>
          <p:spPr bwMode="auto">
            <a:xfrm>
              <a:off x="5012919" y="6156777"/>
              <a:ext cx="27303" cy="24479"/>
            </a:xfrm>
            <a:prstGeom prst="ellipse">
              <a:avLst/>
            </a:prstGeom>
            <a:solidFill>
              <a:srgbClr val="577A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7" name="Freeform 455"/>
            <p:cNvSpPr/>
            <p:nvPr/>
          </p:nvSpPr>
          <p:spPr bwMode="auto">
            <a:xfrm>
              <a:off x="4862282" y="6218915"/>
              <a:ext cx="13181" cy="26362"/>
            </a:xfrm>
            <a:custGeom>
              <a:avLst/>
              <a:gdLst>
                <a:gd name="T0" fmla="*/ 6 w 6"/>
                <a:gd name="T1" fmla="*/ 0 h 12"/>
                <a:gd name="T2" fmla="*/ 0 w 6"/>
                <a:gd name="T3" fmla="*/ 6 h 12"/>
                <a:gd name="T4" fmla="*/ 6 w 6"/>
                <a:gd name="T5" fmla="*/ 12 h 12"/>
                <a:gd name="T6" fmla="*/ 6 w 6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6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6E9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8" name="Freeform 456"/>
            <p:cNvSpPr/>
            <p:nvPr/>
          </p:nvSpPr>
          <p:spPr bwMode="auto">
            <a:xfrm>
              <a:off x="4875462" y="6218915"/>
              <a:ext cx="13181" cy="26362"/>
            </a:xfrm>
            <a:custGeom>
              <a:avLst/>
              <a:gdLst>
                <a:gd name="T0" fmla="*/ 0 w 6"/>
                <a:gd name="T1" fmla="*/ 0 h 12"/>
                <a:gd name="T2" fmla="*/ 0 w 6"/>
                <a:gd name="T3" fmla="*/ 0 h 12"/>
                <a:gd name="T4" fmla="*/ 0 w 6"/>
                <a:gd name="T5" fmla="*/ 12 h 12"/>
                <a:gd name="T6" fmla="*/ 0 w 6"/>
                <a:gd name="T7" fmla="*/ 12 h 12"/>
                <a:gd name="T8" fmla="*/ 6 w 6"/>
                <a:gd name="T9" fmla="*/ 6 h 12"/>
                <a:gd name="T10" fmla="*/ 0 w 6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2"/>
                    <a:pt x="6" y="9"/>
                    <a:pt x="6" y="6"/>
                  </a:cubicBezTo>
                  <a:cubicBezTo>
                    <a:pt x="6" y="2"/>
                    <a:pt x="3" y="0"/>
                    <a:pt x="0" y="0"/>
                  </a:cubicBezTo>
                </a:path>
              </a:pathLst>
            </a:custGeom>
            <a:solidFill>
              <a:srgbClr val="577A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9" name="Oval 457"/>
            <p:cNvSpPr>
              <a:spLocks noChangeArrowheads="1"/>
            </p:cNvSpPr>
            <p:nvPr/>
          </p:nvSpPr>
          <p:spPr bwMode="auto">
            <a:xfrm>
              <a:off x="4913122" y="6218915"/>
              <a:ext cx="26362" cy="26362"/>
            </a:xfrm>
            <a:prstGeom prst="ellipse">
              <a:avLst/>
            </a:prstGeom>
            <a:solidFill>
              <a:srgbClr val="577A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0" name="Oval 458"/>
            <p:cNvSpPr>
              <a:spLocks noChangeArrowheads="1"/>
            </p:cNvSpPr>
            <p:nvPr/>
          </p:nvSpPr>
          <p:spPr bwMode="auto">
            <a:xfrm>
              <a:off x="4962079" y="6218915"/>
              <a:ext cx="26362" cy="26362"/>
            </a:xfrm>
            <a:prstGeom prst="ellipse">
              <a:avLst/>
            </a:prstGeom>
            <a:solidFill>
              <a:srgbClr val="577A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1" name="Oval 459"/>
            <p:cNvSpPr>
              <a:spLocks noChangeArrowheads="1"/>
            </p:cNvSpPr>
            <p:nvPr/>
          </p:nvSpPr>
          <p:spPr bwMode="auto">
            <a:xfrm>
              <a:off x="5012919" y="6218915"/>
              <a:ext cx="27303" cy="26362"/>
            </a:xfrm>
            <a:prstGeom prst="ellipse">
              <a:avLst/>
            </a:prstGeom>
            <a:solidFill>
              <a:srgbClr val="577A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2" name="Rectangle 460"/>
            <p:cNvSpPr>
              <a:spLocks noChangeArrowheads="1"/>
            </p:cNvSpPr>
            <p:nvPr/>
          </p:nvSpPr>
          <p:spPr bwMode="auto">
            <a:xfrm>
              <a:off x="4692814" y="6073927"/>
              <a:ext cx="942" cy="942"/>
            </a:xfrm>
            <a:prstGeom prst="rect">
              <a:avLst/>
            </a:prstGeom>
            <a:solidFill>
              <a:srgbClr val="81B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3" name="Freeform 461"/>
            <p:cNvSpPr/>
            <p:nvPr/>
          </p:nvSpPr>
          <p:spPr bwMode="auto">
            <a:xfrm>
              <a:off x="4692814" y="607392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4" name="Freeform 462"/>
            <p:cNvSpPr/>
            <p:nvPr/>
          </p:nvSpPr>
          <p:spPr bwMode="auto">
            <a:xfrm>
              <a:off x="4619378" y="6032501"/>
              <a:ext cx="512168" cy="339877"/>
            </a:xfrm>
            <a:custGeom>
              <a:avLst/>
              <a:gdLst>
                <a:gd name="T0" fmla="*/ 213 w 230"/>
                <a:gd name="T1" fmla="*/ 0 h 153"/>
                <a:gd name="T2" fmla="*/ 213 w 230"/>
                <a:gd name="T3" fmla="*/ 0 h 153"/>
                <a:gd name="T4" fmla="*/ 203 w 230"/>
                <a:gd name="T5" fmla="*/ 0 h 153"/>
                <a:gd name="T6" fmla="*/ 203 w 230"/>
                <a:gd name="T7" fmla="*/ 6 h 153"/>
                <a:gd name="T8" fmla="*/ 211 w 230"/>
                <a:gd name="T9" fmla="*/ 6 h 153"/>
                <a:gd name="T10" fmla="*/ 211 w 230"/>
                <a:gd name="T11" fmla="*/ 118 h 153"/>
                <a:gd name="T12" fmla="*/ 195 w 230"/>
                <a:gd name="T13" fmla="*/ 134 h 153"/>
                <a:gd name="T14" fmla="*/ 35 w 230"/>
                <a:gd name="T15" fmla="*/ 134 h 153"/>
                <a:gd name="T16" fmla="*/ 19 w 230"/>
                <a:gd name="T17" fmla="*/ 118 h 153"/>
                <a:gd name="T18" fmla="*/ 19 w 230"/>
                <a:gd name="T19" fmla="*/ 6 h 153"/>
                <a:gd name="T20" fmla="*/ 27 w 230"/>
                <a:gd name="T21" fmla="*/ 6 h 153"/>
                <a:gd name="T22" fmla="*/ 27 w 230"/>
                <a:gd name="T23" fmla="*/ 0 h 153"/>
                <a:gd name="T24" fmla="*/ 19 w 230"/>
                <a:gd name="T25" fmla="*/ 0 h 153"/>
                <a:gd name="T26" fmla="*/ 19 w 230"/>
                <a:gd name="T27" fmla="*/ 0 h 153"/>
                <a:gd name="T28" fmla="*/ 0 w 230"/>
                <a:gd name="T29" fmla="*/ 0 h 153"/>
                <a:gd name="T30" fmla="*/ 0 w 230"/>
                <a:gd name="T31" fmla="*/ 118 h 153"/>
                <a:gd name="T32" fmla="*/ 35 w 230"/>
                <a:gd name="T33" fmla="*/ 153 h 153"/>
                <a:gd name="T34" fmla="*/ 195 w 230"/>
                <a:gd name="T35" fmla="*/ 153 h 153"/>
                <a:gd name="T36" fmla="*/ 230 w 230"/>
                <a:gd name="T37" fmla="*/ 118 h 153"/>
                <a:gd name="T38" fmla="*/ 230 w 230"/>
                <a:gd name="T39" fmla="*/ 0 h 153"/>
                <a:gd name="T40" fmla="*/ 213 w 230"/>
                <a:gd name="T4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0" h="153">
                  <a:moveTo>
                    <a:pt x="213" y="0"/>
                  </a:moveTo>
                  <a:cubicBezTo>
                    <a:pt x="213" y="0"/>
                    <a:pt x="213" y="0"/>
                    <a:pt x="213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3" y="6"/>
                    <a:pt x="203" y="6"/>
                    <a:pt x="203" y="6"/>
                  </a:cubicBezTo>
                  <a:cubicBezTo>
                    <a:pt x="211" y="6"/>
                    <a:pt x="211" y="6"/>
                    <a:pt x="211" y="6"/>
                  </a:cubicBezTo>
                  <a:cubicBezTo>
                    <a:pt x="211" y="118"/>
                    <a:pt x="211" y="118"/>
                    <a:pt x="211" y="118"/>
                  </a:cubicBezTo>
                  <a:cubicBezTo>
                    <a:pt x="211" y="127"/>
                    <a:pt x="204" y="134"/>
                    <a:pt x="195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26" y="134"/>
                    <a:pt x="19" y="127"/>
                    <a:pt x="19" y="118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37"/>
                    <a:pt x="15" y="153"/>
                    <a:pt x="35" y="153"/>
                  </a:cubicBezTo>
                  <a:cubicBezTo>
                    <a:pt x="195" y="153"/>
                    <a:pt x="195" y="153"/>
                    <a:pt x="195" y="153"/>
                  </a:cubicBezTo>
                  <a:cubicBezTo>
                    <a:pt x="215" y="153"/>
                    <a:pt x="230" y="137"/>
                    <a:pt x="230" y="118"/>
                  </a:cubicBezTo>
                  <a:cubicBezTo>
                    <a:pt x="230" y="0"/>
                    <a:pt x="230" y="0"/>
                    <a:pt x="230" y="0"/>
                  </a:cubicBezTo>
                  <a:lnTo>
                    <a:pt x="213" y="0"/>
                  </a:lnTo>
                  <a:close/>
                </a:path>
              </a:pathLst>
            </a:custGeom>
            <a:solidFill>
              <a:srgbClr val="122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5" name="Rectangle 463"/>
            <p:cNvSpPr>
              <a:spLocks noChangeArrowheads="1"/>
            </p:cNvSpPr>
            <p:nvPr/>
          </p:nvSpPr>
          <p:spPr bwMode="auto">
            <a:xfrm>
              <a:off x="4823681" y="6439223"/>
              <a:ext cx="102622" cy="11298"/>
            </a:xfrm>
            <a:prstGeom prst="rect">
              <a:avLst/>
            </a:prstGeom>
            <a:solidFill>
              <a:srgbClr val="122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6" name="Rectangle 464"/>
            <p:cNvSpPr>
              <a:spLocks noChangeArrowheads="1"/>
            </p:cNvSpPr>
            <p:nvPr/>
          </p:nvSpPr>
          <p:spPr bwMode="auto">
            <a:xfrm>
              <a:off x="4823681" y="6372377"/>
              <a:ext cx="102622" cy="11298"/>
            </a:xfrm>
            <a:prstGeom prst="rect">
              <a:avLst/>
            </a:prstGeom>
            <a:solidFill>
              <a:srgbClr val="122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7" name="Rectangle 465"/>
            <p:cNvSpPr>
              <a:spLocks noChangeArrowheads="1"/>
            </p:cNvSpPr>
            <p:nvPr/>
          </p:nvSpPr>
          <p:spPr bwMode="auto">
            <a:xfrm>
              <a:off x="4823681" y="6383675"/>
              <a:ext cx="102622" cy="55548"/>
            </a:xfrm>
            <a:prstGeom prst="rect">
              <a:avLst/>
            </a:prstGeom>
            <a:solidFill>
              <a:srgbClr val="2A42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20" name="组合 1219"/>
          <p:cNvGrpSpPr/>
          <p:nvPr/>
        </p:nvGrpSpPr>
        <p:grpSpPr>
          <a:xfrm>
            <a:off x="3364413" y="2710218"/>
            <a:ext cx="548885" cy="560595"/>
            <a:chOff x="4556823" y="1627468"/>
            <a:chExt cx="697046" cy="711917"/>
          </a:xfrm>
        </p:grpSpPr>
        <p:sp>
          <p:nvSpPr>
            <p:cNvPr id="945" name="Freeform 179"/>
            <p:cNvSpPr/>
            <p:nvPr/>
          </p:nvSpPr>
          <p:spPr bwMode="auto">
            <a:xfrm>
              <a:off x="4556823" y="1627468"/>
              <a:ext cx="697046" cy="579943"/>
            </a:xfrm>
            <a:custGeom>
              <a:avLst/>
              <a:gdLst>
                <a:gd name="T0" fmla="*/ 317 w 317"/>
                <a:gd name="T1" fmla="*/ 167 h 264"/>
                <a:gd name="T2" fmla="*/ 269 w 317"/>
                <a:gd name="T3" fmla="*/ 52 h 264"/>
                <a:gd name="T4" fmla="*/ 270 w 317"/>
                <a:gd name="T5" fmla="*/ 52 h 264"/>
                <a:gd name="T6" fmla="*/ 158 w 317"/>
                <a:gd name="T7" fmla="*/ 0 h 264"/>
                <a:gd name="T8" fmla="*/ 46 w 317"/>
                <a:gd name="T9" fmla="*/ 52 h 264"/>
                <a:gd name="T10" fmla="*/ 47 w 317"/>
                <a:gd name="T11" fmla="*/ 52 h 264"/>
                <a:gd name="T12" fmla="*/ 0 w 317"/>
                <a:gd name="T13" fmla="*/ 167 h 264"/>
                <a:gd name="T14" fmla="*/ 31 w 317"/>
                <a:gd name="T15" fmla="*/ 264 h 264"/>
                <a:gd name="T16" fmla="*/ 28 w 317"/>
                <a:gd name="T17" fmla="*/ 245 h 264"/>
                <a:gd name="T18" fmla="*/ 30 w 317"/>
                <a:gd name="T19" fmla="*/ 229 h 264"/>
                <a:gd name="T20" fmla="*/ 17 w 317"/>
                <a:gd name="T21" fmla="*/ 167 h 264"/>
                <a:gd name="T22" fmla="*/ 58 w 317"/>
                <a:gd name="T23" fmla="*/ 65 h 264"/>
                <a:gd name="T24" fmla="*/ 158 w 317"/>
                <a:gd name="T25" fmla="*/ 22 h 264"/>
                <a:gd name="T26" fmla="*/ 258 w 317"/>
                <a:gd name="T27" fmla="*/ 65 h 264"/>
                <a:gd name="T28" fmla="*/ 299 w 317"/>
                <a:gd name="T29" fmla="*/ 167 h 264"/>
                <a:gd name="T30" fmla="*/ 286 w 317"/>
                <a:gd name="T31" fmla="*/ 229 h 264"/>
                <a:gd name="T32" fmla="*/ 288 w 317"/>
                <a:gd name="T33" fmla="*/ 245 h 264"/>
                <a:gd name="T34" fmla="*/ 285 w 317"/>
                <a:gd name="T35" fmla="*/ 264 h 264"/>
                <a:gd name="T36" fmla="*/ 317 w 317"/>
                <a:gd name="T37" fmla="*/ 16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7" h="264">
                  <a:moveTo>
                    <a:pt x="317" y="167"/>
                  </a:moveTo>
                  <a:cubicBezTo>
                    <a:pt x="316" y="122"/>
                    <a:pt x="298" y="81"/>
                    <a:pt x="269" y="52"/>
                  </a:cubicBezTo>
                  <a:cubicBezTo>
                    <a:pt x="270" y="52"/>
                    <a:pt x="270" y="52"/>
                    <a:pt x="270" y="52"/>
                  </a:cubicBezTo>
                  <a:cubicBezTo>
                    <a:pt x="246" y="21"/>
                    <a:pt x="205" y="0"/>
                    <a:pt x="158" y="0"/>
                  </a:cubicBezTo>
                  <a:cubicBezTo>
                    <a:pt x="111" y="0"/>
                    <a:pt x="70" y="21"/>
                    <a:pt x="46" y="52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18" y="81"/>
                    <a:pt x="0" y="122"/>
                    <a:pt x="0" y="167"/>
                  </a:cubicBezTo>
                  <a:cubicBezTo>
                    <a:pt x="0" y="203"/>
                    <a:pt x="11" y="237"/>
                    <a:pt x="31" y="264"/>
                  </a:cubicBezTo>
                  <a:cubicBezTo>
                    <a:pt x="29" y="258"/>
                    <a:pt x="28" y="251"/>
                    <a:pt x="28" y="245"/>
                  </a:cubicBezTo>
                  <a:cubicBezTo>
                    <a:pt x="28" y="239"/>
                    <a:pt x="29" y="234"/>
                    <a:pt x="30" y="229"/>
                  </a:cubicBezTo>
                  <a:cubicBezTo>
                    <a:pt x="22" y="210"/>
                    <a:pt x="17" y="189"/>
                    <a:pt x="17" y="167"/>
                  </a:cubicBezTo>
                  <a:cubicBezTo>
                    <a:pt x="17" y="127"/>
                    <a:pt x="33" y="91"/>
                    <a:pt x="58" y="65"/>
                  </a:cubicBezTo>
                  <a:cubicBezTo>
                    <a:pt x="84" y="39"/>
                    <a:pt x="119" y="22"/>
                    <a:pt x="158" y="22"/>
                  </a:cubicBezTo>
                  <a:cubicBezTo>
                    <a:pt x="197" y="22"/>
                    <a:pt x="232" y="39"/>
                    <a:pt x="258" y="65"/>
                  </a:cubicBezTo>
                  <a:cubicBezTo>
                    <a:pt x="283" y="91"/>
                    <a:pt x="299" y="127"/>
                    <a:pt x="299" y="167"/>
                  </a:cubicBezTo>
                  <a:cubicBezTo>
                    <a:pt x="299" y="189"/>
                    <a:pt x="294" y="210"/>
                    <a:pt x="286" y="229"/>
                  </a:cubicBezTo>
                  <a:cubicBezTo>
                    <a:pt x="287" y="234"/>
                    <a:pt x="288" y="239"/>
                    <a:pt x="288" y="245"/>
                  </a:cubicBezTo>
                  <a:cubicBezTo>
                    <a:pt x="288" y="251"/>
                    <a:pt x="287" y="258"/>
                    <a:pt x="285" y="264"/>
                  </a:cubicBezTo>
                  <a:cubicBezTo>
                    <a:pt x="305" y="237"/>
                    <a:pt x="316" y="203"/>
                    <a:pt x="317" y="167"/>
                  </a:cubicBezTo>
                  <a:close/>
                </a:path>
              </a:pathLst>
            </a:custGeom>
            <a:solidFill>
              <a:srgbClr val="122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46" name="Freeform 180"/>
            <p:cNvSpPr/>
            <p:nvPr/>
          </p:nvSpPr>
          <p:spPr bwMode="auto">
            <a:xfrm>
              <a:off x="4649762" y="1675796"/>
              <a:ext cx="509308" cy="136621"/>
            </a:xfrm>
            <a:custGeom>
              <a:avLst/>
              <a:gdLst>
                <a:gd name="T0" fmla="*/ 216 w 232"/>
                <a:gd name="T1" fmla="*/ 43 h 62"/>
                <a:gd name="T2" fmla="*/ 116 w 232"/>
                <a:gd name="T3" fmla="*/ 0 h 62"/>
                <a:gd name="T4" fmla="*/ 16 w 232"/>
                <a:gd name="T5" fmla="*/ 43 h 62"/>
                <a:gd name="T6" fmla="*/ 0 w 232"/>
                <a:gd name="T7" fmla="*/ 62 h 62"/>
                <a:gd name="T8" fmla="*/ 21 w 232"/>
                <a:gd name="T9" fmla="*/ 50 h 62"/>
                <a:gd name="T10" fmla="*/ 116 w 232"/>
                <a:gd name="T11" fmla="*/ 10 h 62"/>
                <a:gd name="T12" fmla="*/ 208 w 232"/>
                <a:gd name="T13" fmla="*/ 47 h 62"/>
                <a:gd name="T14" fmla="*/ 209 w 232"/>
                <a:gd name="T15" fmla="*/ 47 h 62"/>
                <a:gd name="T16" fmla="*/ 209 w 232"/>
                <a:gd name="T17" fmla="*/ 48 h 62"/>
                <a:gd name="T18" fmla="*/ 210 w 232"/>
                <a:gd name="T19" fmla="*/ 50 h 62"/>
                <a:gd name="T20" fmla="*/ 232 w 232"/>
                <a:gd name="T21" fmla="*/ 62 h 62"/>
                <a:gd name="T22" fmla="*/ 216 w 232"/>
                <a:gd name="T23" fmla="*/ 4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2" h="62">
                  <a:moveTo>
                    <a:pt x="216" y="43"/>
                  </a:moveTo>
                  <a:cubicBezTo>
                    <a:pt x="190" y="17"/>
                    <a:pt x="155" y="0"/>
                    <a:pt x="116" y="0"/>
                  </a:cubicBezTo>
                  <a:cubicBezTo>
                    <a:pt x="77" y="0"/>
                    <a:pt x="42" y="17"/>
                    <a:pt x="16" y="43"/>
                  </a:cubicBezTo>
                  <a:cubicBezTo>
                    <a:pt x="10" y="49"/>
                    <a:pt x="5" y="55"/>
                    <a:pt x="0" y="62"/>
                  </a:cubicBezTo>
                  <a:cubicBezTo>
                    <a:pt x="10" y="60"/>
                    <a:pt x="17" y="54"/>
                    <a:pt x="21" y="50"/>
                  </a:cubicBezTo>
                  <a:cubicBezTo>
                    <a:pt x="41" y="26"/>
                    <a:pt x="76" y="10"/>
                    <a:pt x="116" y="10"/>
                  </a:cubicBezTo>
                  <a:cubicBezTo>
                    <a:pt x="154" y="10"/>
                    <a:pt x="188" y="25"/>
                    <a:pt x="208" y="47"/>
                  </a:cubicBezTo>
                  <a:cubicBezTo>
                    <a:pt x="209" y="47"/>
                    <a:pt x="209" y="47"/>
                    <a:pt x="209" y="47"/>
                  </a:cubicBezTo>
                  <a:cubicBezTo>
                    <a:pt x="209" y="48"/>
                    <a:pt x="209" y="48"/>
                    <a:pt x="209" y="48"/>
                  </a:cubicBezTo>
                  <a:cubicBezTo>
                    <a:pt x="209" y="48"/>
                    <a:pt x="210" y="49"/>
                    <a:pt x="210" y="50"/>
                  </a:cubicBezTo>
                  <a:cubicBezTo>
                    <a:pt x="214" y="53"/>
                    <a:pt x="221" y="59"/>
                    <a:pt x="232" y="62"/>
                  </a:cubicBezTo>
                  <a:cubicBezTo>
                    <a:pt x="227" y="55"/>
                    <a:pt x="222" y="49"/>
                    <a:pt x="216" y="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47" name="Freeform 181"/>
            <p:cNvSpPr/>
            <p:nvPr/>
          </p:nvSpPr>
          <p:spPr bwMode="auto">
            <a:xfrm>
              <a:off x="5027096" y="2014096"/>
              <a:ext cx="162644" cy="310418"/>
            </a:xfrm>
            <a:custGeom>
              <a:avLst/>
              <a:gdLst>
                <a:gd name="T0" fmla="*/ 24 w 74"/>
                <a:gd name="T1" fmla="*/ 0 h 141"/>
                <a:gd name="T2" fmla="*/ 0 w 74"/>
                <a:gd name="T3" fmla="*/ 141 h 141"/>
                <a:gd name="T4" fmla="*/ 2 w 74"/>
                <a:gd name="T5" fmla="*/ 141 h 141"/>
                <a:gd name="T6" fmla="*/ 74 w 74"/>
                <a:gd name="T7" fmla="*/ 69 h 141"/>
                <a:gd name="T8" fmla="*/ 24 w 74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141">
                  <a:moveTo>
                    <a:pt x="24" y="0"/>
                  </a:moveTo>
                  <a:cubicBezTo>
                    <a:pt x="0" y="141"/>
                    <a:pt x="0" y="141"/>
                    <a:pt x="0" y="141"/>
                  </a:cubicBezTo>
                  <a:cubicBezTo>
                    <a:pt x="0" y="141"/>
                    <a:pt x="1" y="141"/>
                    <a:pt x="2" y="141"/>
                  </a:cubicBezTo>
                  <a:cubicBezTo>
                    <a:pt x="41" y="141"/>
                    <a:pt x="74" y="109"/>
                    <a:pt x="74" y="69"/>
                  </a:cubicBezTo>
                  <a:cubicBezTo>
                    <a:pt x="74" y="37"/>
                    <a:pt x="53" y="1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48" name="Freeform 182"/>
            <p:cNvSpPr/>
            <p:nvPr/>
          </p:nvSpPr>
          <p:spPr bwMode="auto">
            <a:xfrm>
              <a:off x="4948098" y="1986214"/>
              <a:ext cx="133833" cy="351311"/>
            </a:xfrm>
            <a:custGeom>
              <a:avLst/>
              <a:gdLst>
                <a:gd name="T0" fmla="*/ 35 w 61"/>
                <a:gd name="T1" fmla="*/ 156 h 160"/>
                <a:gd name="T2" fmla="*/ 31 w 61"/>
                <a:gd name="T3" fmla="*/ 159 h 160"/>
                <a:gd name="T4" fmla="*/ 3 w 61"/>
                <a:gd name="T5" fmla="*/ 155 h 160"/>
                <a:gd name="T6" fmla="*/ 0 w 61"/>
                <a:gd name="T7" fmla="*/ 150 h 160"/>
                <a:gd name="T8" fmla="*/ 26 w 61"/>
                <a:gd name="T9" fmla="*/ 4 h 160"/>
                <a:gd name="T10" fmla="*/ 30 w 61"/>
                <a:gd name="T11" fmla="*/ 1 h 160"/>
                <a:gd name="T12" fmla="*/ 58 w 61"/>
                <a:gd name="T13" fmla="*/ 5 h 160"/>
                <a:gd name="T14" fmla="*/ 61 w 61"/>
                <a:gd name="T15" fmla="*/ 10 h 160"/>
                <a:gd name="T16" fmla="*/ 35 w 61"/>
                <a:gd name="T17" fmla="*/ 15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60">
                  <a:moveTo>
                    <a:pt x="35" y="156"/>
                  </a:moveTo>
                  <a:cubicBezTo>
                    <a:pt x="35" y="158"/>
                    <a:pt x="33" y="160"/>
                    <a:pt x="31" y="159"/>
                  </a:cubicBezTo>
                  <a:cubicBezTo>
                    <a:pt x="3" y="155"/>
                    <a:pt x="3" y="155"/>
                    <a:pt x="3" y="155"/>
                  </a:cubicBezTo>
                  <a:cubicBezTo>
                    <a:pt x="1" y="154"/>
                    <a:pt x="0" y="152"/>
                    <a:pt x="0" y="150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2"/>
                    <a:pt x="28" y="0"/>
                    <a:pt x="30" y="1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60" y="6"/>
                    <a:pt x="61" y="8"/>
                    <a:pt x="61" y="10"/>
                  </a:cubicBezTo>
                  <a:lnTo>
                    <a:pt x="35" y="156"/>
                  </a:lnTo>
                  <a:close/>
                </a:path>
              </a:pathLst>
            </a:custGeom>
            <a:solidFill>
              <a:srgbClr val="122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49" name="Freeform 183"/>
            <p:cNvSpPr/>
            <p:nvPr/>
          </p:nvSpPr>
          <p:spPr bwMode="auto">
            <a:xfrm>
              <a:off x="5015944" y="1999226"/>
              <a:ext cx="79928" cy="340159"/>
            </a:xfrm>
            <a:custGeom>
              <a:avLst/>
              <a:gdLst>
                <a:gd name="T0" fmla="*/ 0 w 36"/>
                <a:gd name="T1" fmla="*/ 153 h 155"/>
                <a:gd name="T2" fmla="*/ 4 w 36"/>
                <a:gd name="T3" fmla="*/ 150 h 155"/>
                <a:gd name="T4" fmla="*/ 30 w 36"/>
                <a:gd name="T5" fmla="*/ 4 h 155"/>
                <a:gd name="T6" fmla="*/ 27 w 36"/>
                <a:gd name="T7" fmla="*/ 0 h 155"/>
                <a:gd name="T8" fmla="*/ 33 w 36"/>
                <a:gd name="T9" fmla="*/ 1 h 155"/>
                <a:gd name="T10" fmla="*/ 36 w 36"/>
                <a:gd name="T11" fmla="*/ 5 h 155"/>
                <a:gd name="T12" fmla="*/ 10 w 36"/>
                <a:gd name="T13" fmla="*/ 151 h 155"/>
                <a:gd name="T14" fmla="*/ 6 w 36"/>
                <a:gd name="T15" fmla="*/ 154 h 155"/>
                <a:gd name="T16" fmla="*/ 0 w 36"/>
                <a:gd name="T17" fmla="*/ 15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155">
                  <a:moveTo>
                    <a:pt x="0" y="153"/>
                  </a:moveTo>
                  <a:cubicBezTo>
                    <a:pt x="2" y="154"/>
                    <a:pt x="4" y="152"/>
                    <a:pt x="4" y="150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2"/>
                    <a:pt x="29" y="0"/>
                    <a:pt x="27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5" y="1"/>
                    <a:pt x="36" y="3"/>
                    <a:pt x="36" y="5"/>
                  </a:cubicBezTo>
                  <a:cubicBezTo>
                    <a:pt x="10" y="151"/>
                    <a:pt x="10" y="151"/>
                    <a:pt x="10" y="151"/>
                  </a:cubicBezTo>
                  <a:cubicBezTo>
                    <a:pt x="10" y="153"/>
                    <a:pt x="8" y="155"/>
                    <a:pt x="6" y="154"/>
                  </a:cubicBezTo>
                  <a:lnTo>
                    <a:pt x="0" y="153"/>
                  </a:lnTo>
                  <a:close/>
                </a:path>
              </a:pathLst>
            </a:custGeom>
            <a:solidFill>
              <a:srgbClr val="83BA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50" name="Freeform 184"/>
            <p:cNvSpPr/>
            <p:nvPr/>
          </p:nvSpPr>
          <p:spPr bwMode="auto">
            <a:xfrm>
              <a:off x="4619092" y="2014096"/>
              <a:ext cx="161715" cy="310418"/>
            </a:xfrm>
            <a:custGeom>
              <a:avLst/>
              <a:gdLst>
                <a:gd name="T0" fmla="*/ 0 w 74"/>
                <a:gd name="T1" fmla="*/ 69 h 141"/>
                <a:gd name="T2" fmla="*/ 73 w 74"/>
                <a:gd name="T3" fmla="*/ 141 h 141"/>
                <a:gd name="T4" fmla="*/ 74 w 74"/>
                <a:gd name="T5" fmla="*/ 141 h 141"/>
                <a:gd name="T6" fmla="*/ 50 w 74"/>
                <a:gd name="T7" fmla="*/ 0 h 141"/>
                <a:gd name="T8" fmla="*/ 0 w 74"/>
                <a:gd name="T9" fmla="*/ 6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141">
                  <a:moveTo>
                    <a:pt x="0" y="69"/>
                  </a:moveTo>
                  <a:cubicBezTo>
                    <a:pt x="0" y="109"/>
                    <a:pt x="33" y="141"/>
                    <a:pt x="73" y="141"/>
                  </a:cubicBezTo>
                  <a:cubicBezTo>
                    <a:pt x="73" y="141"/>
                    <a:pt x="74" y="141"/>
                    <a:pt x="74" y="141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1" y="10"/>
                    <a:pt x="0" y="37"/>
                    <a:pt x="0" y="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51" name="Freeform 185"/>
            <p:cNvSpPr/>
            <p:nvPr/>
          </p:nvSpPr>
          <p:spPr bwMode="auto">
            <a:xfrm>
              <a:off x="4725972" y="1986214"/>
              <a:ext cx="134763" cy="351311"/>
            </a:xfrm>
            <a:custGeom>
              <a:avLst/>
              <a:gdLst>
                <a:gd name="T0" fmla="*/ 26 w 61"/>
                <a:gd name="T1" fmla="*/ 156 h 160"/>
                <a:gd name="T2" fmla="*/ 30 w 61"/>
                <a:gd name="T3" fmla="*/ 159 h 160"/>
                <a:gd name="T4" fmla="*/ 58 w 61"/>
                <a:gd name="T5" fmla="*/ 155 h 160"/>
                <a:gd name="T6" fmla="*/ 61 w 61"/>
                <a:gd name="T7" fmla="*/ 150 h 160"/>
                <a:gd name="T8" fmla="*/ 35 w 61"/>
                <a:gd name="T9" fmla="*/ 4 h 160"/>
                <a:gd name="T10" fmla="*/ 31 w 61"/>
                <a:gd name="T11" fmla="*/ 1 h 160"/>
                <a:gd name="T12" fmla="*/ 3 w 61"/>
                <a:gd name="T13" fmla="*/ 5 h 160"/>
                <a:gd name="T14" fmla="*/ 0 w 61"/>
                <a:gd name="T15" fmla="*/ 10 h 160"/>
                <a:gd name="T16" fmla="*/ 26 w 61"/>
                <a:gd name="T17" fmla="*/ 15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60">
                  <a:moveTo>
                    <a:pt x="26" y="156"/>
                  </a:moveTo>
                  <a:cubicBezTo>
                    <a:pt x="26" y="158"/>
                    <a:pt x="28" y="160"/>
                    <a:pt x="30" y="159"/>
                  </a:cubicBezTo>
                  <a:cubicBezTo>
                    <a:pt x="58" y="155"/>
                    <a:pt x="58" y="155"/>
                    <a:pt x="58" y="155"/>
                  </a:cubicBezTo>
                  <a:cubicBezTo>
                    <a:pt x="60" y="154"/>
                    <a:pt x="61" y="152"/>
                    <a:pt x="61" y="150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2"/>
                    <a:pt x="33" y="0"/>
                    <a:pt x="31" y="1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" y="6"/>
                    <a:pt x="0" y="8"/>
                    <a:pt x="0" y="10"/>
                  </a:cubicBezTo>
                  <a:lnTo>
                    <a:pt x="26" y="156"/>
                  </a:lnTo>
                  <a:close/>
                </a:path>
              </a:pathLst>
            </a:custGeom>
            <a:solidFill>
              <a:srgbClr val="122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52" name="Freeform 186"/>
            <p:cNvSpPr/>
            <p:nvPr/>
          </p:nvSpPr>
          <p:spPr bwMode="auto">
            <a:xfrm>
              <a:off x="4712961" y="1999226"/>
              <a:ext cx="78999" cy="340159"/>
            </a:xfrm>
            <a:custGeom>
              <a:avLst/>
              <a:gdLst>
                <a:gd name="T0" fmla="*/ 36 w 36"/>
                <a:gd name="T1" fmla="*/ 153 h 155"/>
                <a:gd name="T2" fmla="*/ 32 w 36"/>
                <a:gd name="T3" fmla="*/ 150 h 155"/>
                <a:gd name="T4" fmla="*/ 6 w 36"/>
                <a:gd name="T5" fmla="*/ 4 h 155"/>
                <a:gd name="T6" fmla="*/ 9 w 36"/>
                <a:gd name="T7" fmla="*/ 0 h 155"/>
                <a:gd name="T8" fmla="*/ 3 w 36"/>
                <a:gd name="T9" fmla="*/ 1 h 155"/>
                <a:gd name="T10" fmla="*/ 0 w 36"/>
                <a:gd name="T11" fmla="*/ 5 h 155"/>
                <a:gd name="T12" fmla="*/ 26 w 36"/>
                <a:gd name="T13" fmla="*/ 151 h 155"/>
                <a:gd name="T14" fmla="*/ 30 w 36"/>
                <a:gd name="T15" fmla="*/ 154 h 155"/>
                <a:gd name="T16" fmla="*/ 36 w 36"/>
                <a:gd name="T17" fmla="*/ 15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155">
                  <a:moveTo>
                    <a:pt x="36" y="153"/>
                  </a:moveTo>
                  <a:cubicBezTo>
                    <a:pt x="34" y="154"/>
                    <a:pt x="32" y="152"/>
                    <a:pt x="32" y="150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2"/>
                    <a:pt x="7" y="0"/>
                    <a:pt x="9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26" y="151"/>
                    <a:pt x="26" y="151"/>
                    <a:pt x="26" y="151"/>
                  </a:cubicBezTo>
                  <a:cubicBezTo>
                    <a:pt x="26" y="153"/>
                    <a:pt x="28" y="155"/>
                    <a:pt x="30" y="154"/>
                  </a:cubicBezTo>
                  <a:lnTo>
                    <a:pt x="36" y="153"/>
                  </a:lnTo>
                  <a:close/>
                </a:path>
              </a:pathLst>
            </a:custGeom>
            <a:solidFill>
              <a:srgbClr val="83BA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53" name="Freeform 187"/>
            <p:cNvSpPr/>
            <p:nvPr/>
          </p:nvSpPr>
          <p:spPr bwMode="auto">
            <a:xfrm>
              <a:off x="5027096" y="2014096"/>
              <a:ext cx="162644" cy="310418"/>
            </a:xfrm>
            <a:custGeom>
              <a:avLst/>
              <a:gdLst>
                <a:gd name="T0" fmla="*/ 24 w 74"/>
                <a:gd name="T1" fmla="*/ 0 h 141"/>
                <a:gd name="T2" fmla="*/ 0 w 74"/>
                <a:gd name="T3" fmla="*/ 141 h 141"/>
                <a:gd name="T4" fmla="*/ 2 w 74"/>
                <a:gd name="T5" fmla="*/ 141 h 141"/>
                <a:gd name="T6" fmla="*/ 74 w 74"/>
                <a:gd name="T7" fmla="*/ 69 h 141"/>
                <a:gd name="T8" fmla="*/ 24 w 74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141">
                  <a:moveTo>
                    <a:pt x="24" y="0"/>
                  </a:moveTo>
                  <a:cubicBezTo>
                    <a:pt x="0" y="141"/>
                    <a:pt x="0" y="141"/>
                    <a:pt x="0" y="141"/>
                  </a:cubicBezTo>
                  <a:cubicBezTo>
                    <a:pt x="0" y="141"/>
                    <a:pt x="1" y="141"/>
                    <a:pt x="2" y="141"/>
                  </a:cubicBezTo>
                  <a:cubicBezTo>
                    <a:pt x="41" y="141"/>
                    <a:pt x="74" y="109"/>
                    <a:pt x="74" y="69"/>
                  </a:cubicBezTo>
                  <a:cubicBezTo>
                    <a:pt x="74" y="37"/>
                    <a:pt x="53" y="1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54" name="Freeform 188"/>
            <p:cNvSpPr/>
            <p:nvPr/>
          </p:nvSpPr>
          <p:spPr bwMode="auto">
            <a:xfrm>
              <a:off x="4948098" y="1986214"/>
              <a:ext cx="133833" cy="351311"/>
            </a:xfrm>
            <a:custGeom>
              <a:avLst/>
              <a:gdLst>
                <a:gd name="T0" fmla="*/ 35 w 61"/>
                <a:gd name="T1" fmla="*/ 156 h 160"/>
                <a:gd name="T2" fmla="*/ 31 w 61"/>
                <a:gd name="T3" fmla="*/ 159 h 160"/>
                <a:gd name="T4" fmla="*/ 3 w 61"/>
                <a:gd name="T5" fmla="*/ 155 h 160"/>
                <a:gd name="T6" fmla="*/ 0 w 61"/>
                <a:gd name="T7" fmla="*/ 150 h 160"/>
                <a:gd name="T8" fmla="*/ 26 w 61"/>
                <a:gd name="T9" fmla="*/ 4 h 160"/>
                <a:gd name="T10" fmla="*/ 30 w 61"/>
                <a:gd name="T11" fmla="*/ 1 h 160"/>
                <a:gd name="T12" fmla="*/ 58 w 61"/>
                <a:gd name="T13" fmla="*/ 5 h 160"/>
                <a:gd name="T14" fmla="*/ 61 w 61"/>
                <a:gd name="T15" fmla="*/ 10 h 160"/>
                <a:gd name="T16" fmla="*/ 35 w 61"/>
                <a:gd name="T17" fmla="*/ 15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60">
                  <a:moveTo>
                    <a:pt x="35" y="156"/>
                  </a:moveTo>
                  <a:cubicBezTo>
                    <a:pt x="35" y="158"/>
                    <a:pt x="33" y="160"/>
                    <a:pt x="31" y="159"/>
                  </a:cubicBezTo>
                  <a:cubicBezTo>
                    <a:pt x="3" y="155"/>
                    <a:pt x="3" y="155"/>
                    <a:pt x="3" y="155"/>
                  </a:cubicBezTo>
                  <a:cubicBezTo>
                    <a:pt x="1" y="154"/>
                    <a:pt x="0" y="152"/>
                    <a:pt x="0" y="150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2"/>
                    <a:pt x="28" y="0"/>
                    <a:pt x="30" y="1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60" y="6"/>
                    <a:pt x="61" y="8"/>
                    <a:pt x="61" y="10"/>
                  </a:cubicBezTo>
                  <a:lnTo>
                    <a:pt x="35" y="156"/>
                  </a:lnTo>
                  <a:close/>
                </a:path>
              </a:pathLst>
            </a:custGeom>
            <a:solidFill>
              <a:srgbClr val="122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55" name="Freeform 189"/>
            <p:cNvSpPr/>
            <p:nvPr/>
          </p:nvSpPr>
          <p:spPr bwMode="auto">
            <a:xfrm>
              <a:off x="5015944" y="1999226"/>
              <a:ext cx="79928" cy="340159"/>
            </a:xfrm>
            <a:custGeom>
              <a:avLst/>
              <a:gdLst>
                <a:gd name="T0" fmla="*/ 0 w 36"/>
                <a:gd name="T1" fmla="*/ 153 h 155"/>
                <a:gd name="T2" fmla="*/ 4 w 36"/>
                <a:gd name="T3" fmla="*/ 150 h 155"/>
                <a:gd name="T4" fmla="*/ 30 w 36"/>
                <a:gd name="T5" fmla="*/ 4 h 155"/>
                <a:gd name="T6" fmla="*/ 27 w 36"/>
                <a:gd name="T7" fmla="*/ 0 h 155"/>
                <a:gd name="T8" fmla="*/ 33 w 36"/>
                <a:gd name="T9" fmla="*/ 1 h 155"/>
                <a:gd name="T10" fmla="*/ 36 w 36"/>
                <a:gd name="T11" fmla="*/ 5 h 155"/>
                <a:gd name="T12" fmla="*/ 10 w 36"/>
                <a:gd name="T13" fmla="*/ 151 h 155"/>
                <a:gd name="T14" fmla="*/ 6 w 36"/>
                <a:gd name="T15" fmla="*/ 154 h 155"/>
                <a:gd name="T16" fmla="*/ 0 w 36"/>
                <a:gd name="T17" fmla="*/ 15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155">
                  <a:moveTo>
                    <a:pt x="0" y="153"/>
                  </a:moveTo>
                  <a:cubicBezTo>
                    <a:pt x="2" y="154"/>
                    <a:pt x="4" y="152"/>
                    <a:pt x="4" y="150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2"/>
                    <a:pt x="29" y="0"/>
                    <a:pt x="27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5" y="1"/>
                    <a:pt x="36" y="3"/>
                    <a:pt x="36" y="5"/>
                  </a:cubicBezTo>
                  <a:cubicBezTo>
                    <a:pt x="10" y="151"/>
                    <a:pt x="10" y="151"/>
                    <a:pt x="10" y="151"/>
                  </a:cubicBezTo>
                  <a:cubicBezTo>
                    <a:pt x="10" y="153"/>
                    <a:pt x="8" y="155"/>
                    <a:pt x="6" y="154"/>
                  </a:cubicBezTo>
                  <a:lnTo>
                    <a:pt x="0" y="153"/>
                  </a:lnTo>
                  <a:close/>
                </a:path>
              </a:pathLst>
            </a:custGeom>
            <a:solidFill>
              <a:srgbClr val="83BA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56" name="Freeform 190"/>
            <p:cNvSpPr/>
            <p:nvPr/>
          </p:nvSpPr>
          <p:spPr bwMode="auto">
            <a:xfrm>
              <a:off x="5183235" y="2113541"/>
              <a:ext cx="24164" cy="93869"/>
            </a:xfrm>
            <a:custGeom>
              <a:avLst/>
              <a:gdLst>
                <a:gd name="T0" fmla="*/ 3 w 11"/>
                <a:gd name="T1" fmla="*/ 24 h 43"/>
                <a:gd name="T2" fmla="*/ 0 w 11"/>
                <a:gd name="T3" fmla="*/ 43 h 43"/>
                <a:gd name="T4" fmla="*/ 11 w 11"/>
                <a:gd name="T5" fmla="*/ 26 h 43"/>
                <a:gd name="T6" fmla="*/ 4 w 11"/>
                <a:gd name="T7" fmla="*/ 0 h 43"/>
                <a:gd name="T8" fmla="*/ 1 w 11"/>
                <a:gd name="T9" fmla="*/ 8 h 43"/>
                <a:gd name="T10" fmla="*/ 3 w 11"/>
                <a:gd name="T11" fmla="*/ 2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43">
                  <a:moveTo>
                    <a:pt x="3" y="24"/>
                  </a:moveTo>
                  <a:cubicBezTo>
                    <a:pt x="3" y="30"/>
                    <a:pt x="2" y="37"/>
                    <a:pt x="0" y="43"/>
                  </a:cubicBezTo>
                  <a:cubicBezTo>
                    <a:pt x="4" y="37"/>
                    <a:pt x="8" y="32"/>
                    <a:pt x="11" y="26"/>
                  </a:cubicBezTo>
                  <a:cubicBezTo>
                    <a:pt x="10" y="17"/>
                    <a:pt x="8" y="8"/>
                    <a:pt x="4" y="0"/>
                  </a:cubicBezTo>
                  <a:cubicBezTo>
                    <a:pt x="3" y="3"/>
                    <a:pt x="2" y="5"/>
                    <a:pt x="1" y="8"/>
                  </a:cubicBezTo>
                  <a:cubicBezTo>
                    <a:pt x="2" y="13"/>
                    <a:pt x="3" y="18"/>
                    <a:pt x="3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57" name="Freeform 191"/>
            <p:cNvSpPr/>
            <p:nvPr/>
          </p:nvSpPr>
          <p:spPr bwMode="auto">
            <a:xfrm>
              <a:off x="4601434" y="2113541"/>
              <a:ext cx="24164" cy="93869"/>
            </a:xfrm>
            <a:custGeom>
              <a:avLst/>
              <a:gdLst>
                <a:gd name="T0" fmla="*/ 8 w 11"/>
                <a:gd name="T1" fmla="*/ 24 h 43"/>
                <a:gd name="T2" fmla="*/ 10 w 11"/>
                <a:gd name="T3" fmla="*/ 8 h 43"/>
                <a:gd name="T4" fmla="*/ 7 w 11"/>
                <a:gd name="T5" fmla="*/ 0 h 43"/>
                <a:gd name="T6" fmla="*/ 0 w 11"/>
                <a:gd name="T7" fmla="*/ 26 h 43"/>
                <a:gd name="T8" fmla="*/ 11 w 11"/>
                <a:gd name="T9" fmla="*/ 43 h 43"/>
                <a:gd name="T10" fmla="*/ 8 w 11"/>
                <a:gd name="T11" fmla="*/ 2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43">
                  <a:moveTo>
                    <a:pt x="8" y="24"/>
                  </a:moveTo>
                  <a:cubicBezTo>
                    <a:pt x="8" y="18"/>
                    <a:pt x="9" y="13"/>
                    <a:pt x="10" y="8"/>
                  </a:cubicBezTo>
                  <a:cubicBezTo>
                    <a:pt x="9" y="5"/>
                    <a:pt x="8" y="3"/>
                    <a:pt x="7" y="0"/>
                  </a:cubicBezTo>
                  <a:cubicBezTo>
                    <a:pt x="3" y="8"/>
                    <a:pt x="1" y="17"/>
                    <a:pt x="0" y="26"/>
                  </a:cubicBezTo>
                  <a:cubicBezTo>
                    <a:pt x="3" y="32"/>
                    <a:pt x="7" y="37"/>
                    <a:pt x="11" y="43"/>
                  </a:cubicBezTo>
                  <a:cubicBezTo>
                    <a:pt x="9" y="37"/>
                    <a:pt x="8" y="30"/>
                    <a:pt x="8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28" name="组合 1227"/>
          <p:cNvGrpSpPr/>
          <p:nvPr/>
        </p:nvGrpSpPr>
        <p:grpSpPr>
          <a:xfrm>
            <a:off x="3484650" y="3703365"/>
            <a:ext cx="308410" cy="628680"/>
            <a:chOff x="4719647" y="2962111"/>
            <a:chExt cx="391659" cy="798380"/>
          </a:xfrm>
        </p:grpSpPr>
        <p:sp>
          <p:nvSpPr>
            <p:cNvPr id="662" name="Freeform 349"/>
            <p:cNvSpPr/>
            <p:nvPr/>
          </p:nvSpPr>
          <p:spPr bwMode="auto">
            <a:xfrm>
              <a:off x="4879699" y="3627741"/>
              <a:ext cx="71553" cy="132750"/>
            </a:xfrm>
            <a:custGeom>
              <a:avLst/>
              <a:gdLst>
                <a:gd name="T0" fmla="*/ 0 w 32"/>
                <a:gd name="T1" fmla="*/ 0 h 60"/>
                <a:gd name="T2" fmla="*/ 0 w 32"/>
                <a:gd name="T3" fmla="*/ 50 h 60"/>
                <a:gd name="T4" fmla="*/ 10 w 32"/>
                <a:gd name="T5" fmla="*/ 60 h 60"/>
                <a:gd name="T6" fmla="*/ 23 w 32"/>
                <a:gd name="T7" fmla="*/ 60 h 60"/>
                <a:gd name="T8" fmla="*/ 32 w 32"/>
                <a:gd name="T9" fmla="*/ 50 h 60"/>
                <a:gd name="T10" fmla="*/ 32 w 32"/>
                <a:gd name="T11" fmla="*/ 0 h 60"/>
                <a:gd name="T12" fmla="*/ 0 w 32"/>
                <a:gd name="T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6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  <a:cubicBezTo>
                    <a:pt x="0" y="56"/>
                    <a:pt x="4" y="60"/>
                    <a:pt x="10" y="60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8" y="60"/>
                    <a:pt x="32" y="56"/>
                    <a:pt x="32" y="50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D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3" name="Rectangle 350"/>
            <p:cNvSpPr>
              <a:spLocks noChangeArrowheads="1"/>
            </p:cNvSpPr>
            <p:nvPr/>
          </p:nvSpPr>
          <p:spPr bwMode="auto">
            <a:xfrm>
              <a:off x="4879699" y="3627741"/>
              <a:ext cx="71553" cy="19771"/>
            </a:xfrm>
            <a:prstGeom prst="rect">
              <a:avLst/>
            </a:prstGeom>
            <a:solidFill>
              <a:srgbClr val="F4C0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4" name="Freeform 351"/>
            <p:cNvSpPr/>
            <p:nvPr/>
          </p:nvSpPr>
          <p:spPr bwMode="auto">
            <a:xfrm>
              <a:off x="4719647" y="3221961"/>
              <a:ext cx="195829" cy="405781"/>
            </a:xfrm>
            <a:custGeom>
              <a:avLst/>
              <a:gdLst>
                <a:gd name="T0" fmla="*/ 0 w 88"/>
                <a:gd name="T1" fmla="*/ 0 h 182"/>
                <a:gd name="T2" fmla="*/ 0 w 88"/>
                <a:gd name="T3" fmla="*/ 172 h 182"/>
                <a:gd name="T4" fmla="*/ 10 w 88"/>
                <a:gd name="T5" fmla="*/ 182 h 182"/>
                <a:gd name="T6" fmla="*/ 88 w 88"/>
                <a:gd name="T7" fmla="*/ 182 h 182"/>
                <a:gd name="T8" fmla="*/ 88 w 88"/>
                <a:gd name="T9" fmla="*/ 0 h 182"/>
                <a:gd name="T10" fmla="*/ 0 w 88"/>
                <a:gd name="T1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182">
                  <a:moveTo>
                    <a:pt x="0" y="0"/>
                  </a:moveTo>
                  <a:cubicBezTo>
                    <a:pt x="0" y="172"/>
                    <a:pt x="0" y="172"/>
                    <a:pt x="0" y="172"/>
                  </a:cubicBezTo>
                  <a:cubicBezTo>
                    <a:pt x="0" y="178"/>
                    <a:pt x="4" y="182"/>
                    <a:pt x="10" y="182"/>
                  </a:cubicBezTo>
                  <a:cubicBezTo>
                    <a:pt x="88" y="182"/>
                    <a:pt x="88" y="182"/>
                    <a:pt x="88" y="182"/>
                  </a:cubicBezTo>
                  <a:cubicBezTo>
                    <a:pt x="88" y="0"/>
                    <a:pt x="88" y="0"/>
                    <a:pt x="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2F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5" name="Freeform 352"/>
            <p:cNvSpPr/>
            <p:nvPr/>
          </p:nvSpPr>
          <p:spPr bwMode="auto">
            <a:xfrm>
              <a:off x="4915476" y="3221961"/>
              <a:ext cx="195829" cy="405781"/>
            </a:xfrm>
            <a:custGeom>
              <a:avLst/>
              <a:gdLst>
                <a:gd name="T0" fmla="*/ 0 w 88"/>
                <a:gd name="T1" fmla="*/ 0 h 182"/>
                <a:gd name="T2" fmla="*/ 0 w 88"/>
                <a:gd name="T3" fmla="*/ 182 h 182"/>
                <a:gd name="T4" fmla="*/ 78 w 88"/>
                <a:gd name="T5" fmla="*/ 182 h 182"/>
                <a:gd name="T6" fmla="*/ 88 w 88"/>
                <a:gd name="T7" fmla="*/ 172 h 182"/>
                <a:gd name="T8" fmla="*/ 88 w 88"/>
                <a:gd name="T9" fmla="*/ 0 h 182"/>
                <a:gd name="T10" fmla="*/ 0 w 88"/>
                <a:gd name="T1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182">
                  <a:moveTo>
                    <a:pt x="0" y="0"/>
                  </a:moveTo>
                  <a:cubicBezTo>
                    <a:pt x="0" y="182"/>
                    <a:pt x="0" y="182"/>
                    <a:pt x="0" y="182"/>
                  </a:cubicBezTo>
                  <a:cubicBezTo>
                    <a:pt x="78" y="182"/>
                    <a:pt x="78" y="182"/>
                    <a:pt x="78" y="182"/>
                  </a:cubicBezTo>
                  <a:cubicBezTo>
                    <a:pt x="84" y="182"/>
                    <a:pt x="88" y="178"/>
                    <a:pt x="88" y="172"/>
                  </a:cubicBezTo>
                  <a:cubicBezTo>
                    <a:pt x="88" y="0"/>
                    <a:pt x="88" y="0"/>
                    <a:pt x="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1E4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6" name="Rectangle 353"/>
            <p:cNvSpPr>
              <a:spLocks noChangeArrowheads="1"/>
            </p:cNvSpPr>
            <p:nvPr/>
          </p:nvSpPr>
          <p:spPr bwMode="auto">
            <a:xfrm>
              <a:off x="4719647" y="3215370"/>
              <a:ext cx="391658" cy="6591"/>
            </a:xfrm>
            <a:prstGeom prst="rect">
              <a:avLst/>
            </a:prstGeom>
            <a:solidFill>
              <a:srgbClr val="78A8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7" name="Freeform 354"/>
            <p:cNvSpPr/>
            <p:nvPr/>
          </p:nvSpPr>
          <p:spPr bwMode="auto">
            <a:xfrm>
              <a:off x="4719647" y="2962111"/>
              <a:ext cx="391658" cy="253260"/>
            </a:xfrm>
            <a:custGeom>
              <a:avLst/>
              <a:gdLst>
                <a:gd name="T0" fmla="*/ 166 w 176"/>
                <a:gd name="T1" fmla="*/ 0 h 114"/>
                <a:gd name="T2" fmla="*/ 84 w 176"/>
                <a:gd name="T3" fmla="*/ 0 h 114"/>
                <a:gd name="T4" fmla="*/ 84 w 176"/>
                <a:gd name="T5" fmla="*/ 6 h 114"/>
                <a:gd name="T6" fmla="*/ 39 w 176"/>
                <a:gd name="T7" fmla="*/ 51 h 114"/>
                <a:gd name="T8" fmla="*/ 34 w 176"/>
                <a:gd name="T9" fmla="*/ 51 h 114"/>
                <a:gd name="T10" fmla="*/ 6 w 176"/>
                <a:gd name="T11" fmla="*/ 77 h 114"/>
                <a:gd name="T12" fmla="*/ 0 w 176"/>
                <a:gd name="T13" fmla="*/ 76 h 114"/>
                <a:gd name="T14" fmla="*/ 0 w 176"/>
                <a:gd name="T15" fmla="*/ 114 h 114"/>
                <a:gd name="T16" fmla="*/ 176 w 176"/>
                <a:gd name="T17" fmla="*/ 114 h 114"/>
                <a:gd name="T18" fmla="*/ 176 w 176"/>
                <a:gd name="T19" fmla="*/ 10 h 114"/>
                <a:gd name="T20" fmla="*/ 166 w 176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6" h="114">
                  <a:moveTo>
                    <a:pt x="166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84" y="2"/>
                    <a:pt x="84" y="4"/>
                    <a:pt x="84" y="6"/>
                  </a:cubicBezTo>
                  <a:cubicBezTo>
                    <a:pt x="84" y="31"/>
                    <a:pt x="64" y="51"/>
                    <a:pt x="39" y="51"/>
                  </a:cubicBezTo>
                  <a:cubicBezTo>
                    <a:pt x="38" y="51"/>
                    <a:pt x="36" y="51"/>
                    <a:pt x="34" y="51"/>
                  </a:cubicBezTo>
                  <a:cubicBezTo>
                    <a:pt x="33" y="65"/>
                    <a:pt x="21" y="77"/>
                    <a:pt x="6" y="77"/>
                  </a:cubicBezTo>
                  <a:cubicBezTo>
                    <a:pt x="4" y="77"/>
                    <a:pt x="2" y="76"/>
                    <a:pt x="0" y="76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176" y="114"/>
                    <a:pt x="176" y="114"/>
                    <a:pt x="176" y="114"/>
                  </a:cubicBezTo>
                  <a:cubicBezTo>
                    <a:pt x="176" y="10"/>
                    <a:pt x="176" y="10"/>
                    <a:pt x="176" y="10"/>
                  </a:cubicBezTo>
                  <a:cubicBezTo>
                    <a:pt x="176" y="4"/>
                    <a:pt x="172" y="0"/>
                    <a:pt x="166" y="0"/>
                  </a:cubicBezTo>
                  <a:close/>
                </a:path>
              </a:pathLst>
            </a:cu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8" name="Freeform 355"/>
            <p:cNvSpPr/>
            <p:nvPr/>
          </p:nvSpPr>
          <p:spPr bwMode="auto">
            <a:xfrm>
              <a:off x="4915476" y="3215370"/>
              <a:ext cx="119569" cy="140282"/>
            </a:xfrm>
            <a:custGeom>
              <a:avLst/>
              <a:gdLst>
                <a:gd name="T0" fmla="*/ 0 w 54"/>
                <a:gd name="T1" fmla="*/ 0 h 63"/>
                <a:gd name="T2" fmla="*/ 0 w 54"/>
                <a:gd name="T3" fmla="*/ 15 h 63"/>
                <a:gd name="T4" fmla="*/ 10 w 54"/>
                <a:gd name="T5" fmla="*/ 25 h 63"/>
                <a:gd name="T6" fmla="*/ 18 w 54"/>
                <a:gd name="T7" fmla="*/ 18 h 63"/>
                <a:gd name="T8" fmla="*/ 18 w 54"/>
                <a:gd name="T9" fmla="*/ 54 h 63"/>
                <a:gd name="T10" fmla="*/ 27 w 54"/>
                <a:gd name="T11" fmla="*/ 63 h 63"/>
                <a:gd name="T12" fmla="*/ 37 w 54"/>
                <a:gd name="T13" fmla="*/ 54 h 63"/>
                <a:gd name="T14" fmla="*/ 37 w 54"/>
                <a:gd name="T15" fmla="*/ 36 h 63"/>
                <a:gd name="T16" fmla="*/ 45 w 54"/>
                <a:gd name="T17" fmla="*/ 43 h 63"/>
                <a:gd name="T18" fmla="*/ 54 w 54"/>
                <a:gd name="T19" fmla="*/ 33 h 63"/>
                <a:gd name="T20" fmla="*/ 54 w 54"/>
                <a:gd name="T21" fmla="*/ 0 h 63"/>
                <a:gd name="T22" fmla="*/ 0 w 54"/>
                <a:gd name="T2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63">
                  <a:moveTo>
                    <a:pt x="0" y="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21"/>
                    <a:pt x="5" y="25"/>
                    <a:pt x="10" y="25"/>
                  </a:cubicBezTo>
                  <a:cubicBezTo>
                    <a:pt x="14" y="25"/>
                    <a:pt x="17" y="22"/>
                    <a:pt x="18" y="18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8" y="59"/>
                    <a:pt x="22" y="63"/>
                    <a:pt x="27" y="63"/>
                  </a:cubicBezTo>
                  <a:cubicBezTo>
                    <a:pt x="33" y="63"/>
                    <a:pt x="37" y="59"/>
                    <a:pt x="37" y="54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8" y="40"/>
                    <a:pt x="41" y="43"/>
                    <a:pt x="45" y="43"/>
                  </a:cubicBezTo>
                  <a:cubicBezTo>
                    <a:pt x="50" y="43"/>
                    <a:pt x="54" y="39"/>
                    <a:pt x="54" y="33"/>
                  </a:cubicBezTo>
                  <a:cubicBezTo>
                    <a:pt x="54" y="0"/>
                    <a:pt x="54" y="0"/>
                    <a:pt x="5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9" name="Freeform 356"/>
            <p:cNvSpPr>
              <a:spLocks noEditPoints="1"/>
            </p:cNvSpPr>
            <p:nvPr/>
          </p:nvSpPr>
          <p:spPr bwMode="auto">
            <a:xfrm>
              <a:off x="4922067" y="3221961"/>
              <a:ext cx="189239" cy="276797"/>
            </a:xfrm>
            <a:custGeom>
              <a:avLst/>
              <a:gdLst>
                <a:gd name="T0" fmla="*/ 7 w 85"/>
                <a:gd name="T1" fmla="*/ 22 h 124"/>
                <a:gd name="T2" fmla="*/ 0 w 85"/>
                <a:gd name="T3" fmla="*/ 19 h 124"/>
                <a:gd name="T4" fmla="*/ 0 w 85"/>
                <a:gd name="T5" fmla="*/ 19 h 124"/>
                <a:gd name="T6" fmla="*/ 15 w 85"/>
                <a:gd name="T7" fmla="*/ 35 h 124"/>
                <a:gd name="T8" fmla="*/ 15 w 85"/>
                <a:gd name="T9" fmla="*/ 15 h 124"/>
                <a:gd name="T10" fmla="*/ 7 w 85"/>
                <a:gd name="T11" fmla="*/ 22 h 124"/>
                <a:gd name="T12" fmla="*/ 54 w 85"/>
                <a:gd name="T13" fmla="*/ 0 h 124"/>
                <a:gd name="T14" fmla="*/ 51 w 85"/>
                <a:gd name="T15" fmla="*/ 0 h 124"/>
                <a:gd name="T16" fmla="*/ 51 w 85"/>
                <a:gd name="T17" fmla="*/ 30 h 124"/>
                <a:gd name="T18" fmla="*/ 42 w 85"/>
                <a:gd name="T19" fmla="*/ 40 h 124"/>
                <a:gd name="T20" fmla="*/ 34 w 85"/>
                <a:gd name="T21" fmla="*/ 33 h 124"/>
                <a:gd name="T22" fmla="*/ 34 w 85"/>
                <a:gd name="T23" fmla="*/ 51 h 124"/>
                <a:gd name="T24" fmla="*/ 24 w 85"/>
                <a:gd name="T25" fmla="*/ 60 h 124"/>
                <a:gd name="T26" fmla="*/ 19 w 85"/>
                <a:gd name="T27" fmla="*/ 59 h 124"/>
                <a:gd name="T28" fmla="*/ 85 w 85"/>
                <a:gd name="T29" fmla="*/ 124 h 124"/>
                <a:gd name="T30" fmla="*/ 85 w 85"/>
                <a:gd name="T31" fmla="*/ 30 h 124"/>
                <a:gd name="T32" fmla="*/ 54 w 85"/>
                <a:gd name="T33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5" h="124">
                  <a:moveTo>
                    <a:pt x="7" y="22"/>
                  </a:moveTo>
                  <a:cubicBezTo>
                    <a:pt x="4" y="22"/>
                    <a:pt x="2" y="21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4" y="19"/>
                    <a:pt x="11" y="22"/>
                    <a:pt x="7" y="22"/>
                  </a:cubicBezTo>
                  <a:close/>
                  <a:moveTo>
                    <a:pt x="54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36"/>
                    <a:pt x="47" y="40"/>
                    <a:pt x="42" y="40"/>
                  </a:cubicBezTo>
                  <a:cubicBezTo>
                    <a:pt x="38" y="40"/>
                    <a:pt x="35" y="37"/>
                    <a:pt x="34" y="33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34" y="56"/>
                    <a:pt x="30" y="60"/>
                    <a:pt x="24" y="60"/>
                  </a:cubicBezTo>
                  <a:cubicBezTo>
                    <a:pt x="23" y="60"/>
                    <a:pt x="21" y="60"/>
                    <a:pt x="19" y="59"/>
                  </a:cubicBezTo>
                  <a:cubicBezTo>
                    <a:pt x="85" y="124"/>
                    <a:pt x="85" y="124"/>
                    <a:pt x="85" y="124"/>
                  </a:cubicBezTo>
                  <a:cubicBezTo>
                    <a:pt x="85" y="30"/>
                    <a:pt x="85" y="30"/>
                    <a:pt x="85" y="30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rgbClr val="B2B8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87" name="组合 1386"/>
          <p:cNvGrpSpPr/>
          <p:nvPr/>
        </p:nvGrpSpPr>
        <p:grpSpPr>
          <a:xfrm>
            <a:off x="3388942" y="1768741"/>
            <a:ext cx="499827" cy="501285"/>
            <a:chOff x="2373819" y="105057"/>
            <a:chExt cx="553467" cy="555081"/>
          </a:xfrm>
        </p:grpSpPr>
        <p:sp>
          <p:nvSpPr>
            <p:cNvPr id="1257" name="Freeform 134"/>
            <p:cNvSpPr/>
            <p:nvPr/>
          </p:nvSpPr>
          <p:spPr bwMode="auto">
            <a:xfrm>
              <a:off x="2373819" y="180897"/>
              <a:ext cx="553466" cy="479241"/>
            </a:xfrm>
            <a:custGeom>
              <a:avLst/>
              <a:gdLst>
                <a:gd name="T0" fmla="*/ 283 w 290"/>
                <a:gd name="T1" fmla="*/ 0 h 251"/>
                <a:gd name="T2" fmla="*/ 7 w 290"/>
                <a:gd name="T3" fmla="*/ 0 h 251"/>
                <a:gd name="T4" fmla="*/ 0 w 290"/>
                <a:gd name="T5" fmla="*/ 0 h 251"/>
                <a:gd name="T6" fmla="*/ 0 w 290"/>
                <a:gd name="T7" fmla="*/ 8 h 251"/>
                <a:gd name="T8" fmla="*/ 0 w 290"/>
                <a:gd name="T9" fmla="*/ 243 h 251"/>
                <a:gd name="T10" fmla="*/ 7 w 290"/>
                <a:gd name="T11" fmla="*/ 251 h 251"/>
                <a:gd name="T12" fmla="*/ 283 w 290"/>
                <a:gd name="T13" fmla="*/ 251 h 251"/>
                <a:gd name="T14" fmla="*/ 290 w 290"/>
                <a:gd name="T15" fmla="*/ 243 h 251"/>
                <a:gd name="T16" fmla="*/ 290 w 290"/>
                <a:gd name="T17" fmla="*/ 8 h 251"/>
                <a:gd name="T18" fmla="*/ 290 w 290"/>
                <a:gd name="T19" fmla="*/ 0 h 251"/>
                <a:gd name="T20" fmla="*/ 283 w 290"/>
                <a:gd name="T21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0" h="251">
                  <a:moveTo>
                    <a:pt x="283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243"/>
                    <a:pt x="0" y="243"/>
                    <a:pt x="0" y="243"/>
                  </a:cubicBezTo>
                  <a:cubicBezTo>
                    <a:pt x="0" y="247"/>
                    <a:pt x="3" y="251"/>
                    <a:pt x="7" y="251"/>
                  </a:cubicBezTo>
                  <a:cubicBezTo>
                    <a:pt x="283" y="251"/>
                    <a:pt x="283" y="251"/>
                    <a:pt x="283" y="251"/>
                  </a:cubicBezTo>
                  <a:cubicBezTo>
                    <a:pt x="287" y="251"/>
                    <a:pt x="290" y="247"/>
                    <a:pt x="290" y="243"/>
                  </a:cubicBezTo>
                  <a:cubicBezTo>
                    <a:pt x="290" y="8"/>
                    <a:pt x="290" y="8"/>
                    <a:pt x="290" y="8"/>
                  </a:cubicBezTo>
                  <a:cubicBezTo>
                    <a:pt x="290" y="0"/>
                    <a:pt x="290" y="0"/>
                    <a:pt x="290" y="0"/>
                  </a:cubicBezTo>
                  <a:cubicBezTo>
                    <a:pt x="283" y="0"/>
                    <a:pt x="283" y="0"/>
                    <a:pt x="283" y="0"/>
                  </a:cubicBezTo>
                </a:path>
              </a:pathLst>
            </a:cu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58" name="Freeform 135"/>
            <p:cNvSpPr/>
            <p:nvPr/>
          </p:nvSpPr>
          <p:spPr bwMode="auto">
            <a:xfrm>
              <a:off x="2373819" y="507652"/>
              <a:ext cx="553466" cy="152486"/>
            </a:xfrm>
            <a:custGeom>
              <a:avLst/>
              <a:gdLst>
                <a:gd name="T0" fmla="*/ 0 w 290"/>
                <a:gd name="T1" fmla="*/ 0 h 80"/>
                <a:gd name="T2" fmla="*/ 0 w 290"/>
                <a:gd name="T3" fmla="*/ 72 h 80"/>
                <a:gd name="T4" fmla="*/ 7 w 290"/>
                <a:gd name="T5" fmla="*/ 80 h 80"/>
                <a:gd name="T6" fmla="*/ 283 w 290"/>
                <a:gd name="T7" fmla="*/ 80 h 80"/>
                <a:gd name="T8" fmla="*/ 290 w 290"/>
                <a:gd name="T9" fmla="*/ 72 h 80"/>
                <a:gd name="T10" fmla="*/ 290 w 290"/>
                <a:gd name="T11" fmla="*/ 0 h 80"/>
                <a:gd name="T12" fmla="*/ 0 w 290"/>
                <a:gd name="T1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0" h="80">
                  <a:moveTo>
                    <a:pt x="0" y="0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0" y="76"/>
                    <a:pt x="3" y="80"/>
                    <a:pt x="7" y="80"/>
                  </a:cubicBezTo>
                  <a:cubicBezTo>
                    <a:pt x="283" y="80"/>
                    <a:pt x="283" y="80"/>
                    <a:pt x="283" y="80"/>
                  </a:cubicBezTo>
                  <a:cubicBezTo>
                    <a:pt x="287" y="80"/>
                    <a:pt x="290" y="76"/>
                    <a:pt x="290" y="72"/>
                  </a:cubicBezTo>
                  <a:cubicBezTo>
                    <a:pt x="290" y="0"/>
                    <a:pt x="290" y="0"/>
                    <a:pt x="29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83BA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59" name="Freeform 136"/>
            <p:cNvSpPr/>
            <p:nvPr/>
          </p:nvSpPr>
          <p:spPr bwMode="auto">
            <a:xfrm>
              <a:off x="2373819" y="142977"/>
              <a:ext cx="47602" cy="37920"/>
            </a:xfrm>
            <a:custGeom>
              <a:avLst/>
              <a:gdLst>
                <a:gd name="T0" fmla="*/ 59 w 59"/>
                <a:gd name="T1" fmla="*/ 47 h 47"/>
                <a:gd name="T2" fmla="*/ 59 w 59"/>
                <a:gd name="T3" fmla="*/ 0 h 47"/>
                <a:gd name="T4" fmla="*/ 0 w 59"/>
                <a:gd name="T5" fmla="*/ 47 h 47"/>
                <a:gd name="T6" fmla="*/ 59 w 59"/>
                <a:gd name="T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47">
                  <a:moveTo>
                    <a:pt x="59" y="47"/>
                  </a:moveTo>
                  <a:lnTo>
                    <a:pt x="59" y="0"/>
                  </a:lnTo>
                  <a:lnTo>
                    <a:pt x="0" y="47"/>
                  </a:lnTo>
                  <a:lnTo>
                    <a:pt x="59" y="47"/>
                  </a:lnTo>
                  <a:close/>
                </a:path>
              </a:pathLst>
            </a:custGeom>
            <a:solidFill>
              <a:srgbClr val="DFE3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60" name="Freeform 137"/>
            <p:cNvSpPr/>
            <p:nvPr/>
          </p:nvSpPr>
          <p:spPr bwMode="auto">
            <a:xfrm>
              <a:off x="2389149" y="105057"/>
              <a:ext cx="32272" cy="62931"/>
            </a:xfrm>
            <a:custGeom>
              <a:avLst/>
              <a:gdLst>
                <a:gd name="T0" fmla="*/ 40 w 40"/>
                <a:gd name="T1" fmla="*/ 47 h 78"/>
                <a:gd name="T2" fmla="*/ 0 w 40"/>
                <a:gd name="T3" fmla="*/ 0 h 78"/>
                <a:gd name="T4" fmla="*/ 0 w 40"/>
                <a:gd name="T5" fmla="*/ 78 h 78"/>
                <a:gd name="T6" fmla="*/ 40 w 40"/>
                <a:gd name="T7" fmla="*/ 4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78">
                  <a:moveTo>
                    <a:pt x="40" y="47"/>
                  </a:moveTo>
                  <a:lnTo>
                    <a:pt x="0" y="0"/>
                  </a:lnTo>
                  <a:lnTo>
                    <a:pt x="0" y="78"/>
                  </a:lnTo>
                  <a:lnTo>
                    <a:pt x="40" y="47"/>
                  </a:lnTo>
                  <a:close/>
                </a:path>
              </a:pathLst>
            </a:custGeom>
            <a:solidFill>
              <a:srgbClr val="83BA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61" name="Freeform 138"/>
            <p:cNvSpPr/>
            <p:nvPr/>
          </p:nvSpPr>
          <p:spPr bwMode="auto">
            <a:xfrm>
              <a:off x="2879684" y="142977"/>
              <a:ext cx="47602" cy="37920"/>
            </a:xfrm>
            <a:custGeom>
              <a:avLst/>
              <a:gdLst>
                <a:gd name="T0" fmla="*/ 0 w 59"/>
                <a:gd name="T1" fmla="*/ 47 h 47"/>
                <a:gd name="T2" fmla="*/ 0 w 59"/>
                <a:gd name="T3" fmla="*/ 0 h 47"/>
                <a:gd name="T4" fmla="*/ 59 w 59"/>
                <a:gd name="T5" fmla="*/ 47 h 47"/>
                <a:gd name="T6" fmla="*/ 0 w 59"/>
                <a:gd name="T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47">
                  <a:moveTo>
                    <a:pt x="0" y="47"/>
                  </a:moveTo>
                  <a:lnTo>
                    <a:pt x="0" y="0"/>
                  </a:lnTo>
                  <a:lnTo>
                    <a:pt x="59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DFE3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62" name="Freeform 139"/>
            <p:cNvSpPr/>
            <p:nvPr/>
          </p:nvSpPr>
          <p:spPr bwMode="auto">
            <a:xfrm>
              <a:off x="2879684" y="105057"/>
              <a:ext cx="32272" cy="62931"/>
            </a:xfrm>
            <a:custGeom>
              <a:avLst/>
              <a:gdLst>
                <a:gd name="T0" fmla="*/ 0 w 40"/>
                <a:gd name="T1" fmla="*/ 47 h 78"/>
                <a:gd name="T2" fmla="*/ 40 w 40"/>
                <a:gd name="T3" fmla="*/ 0 h 78"/>
                <a:gd name="T4" fmla="*/ 40 w 40"/>
                <a:gd name="T5" fmla="*/ 78 h 78"/>
                <a:gd name="T6" fmla="*/ 0 w 40"/>
                <a:gd name="T7" fmla="*/ 4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78">
                  <a:moveTo>
                    <a:pt x="0" y="47"/>
                  </a:moveTo>
                  <a:lnTo>
                    <a:pt x="40" y="0"/>
                  </a:lnTo>
                  <a:lnTo>
                    <a:pt x="40" y="78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83BA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63" name="Freeform 140"/>
            <p:cNvSpPr/>
            <p:nvPr/>
          </p:nvSpPr>
          <p:spPr bwMode="auto">
            <a:xfrm>
              <a:off x="2389149" y="105057"/>
              <a:ext cx="522808" cy="75839"/>
            </a:xfrm>
            <a:custGeom>
              <a:avLst/>
              <a:gdLst>
                <a:gd name="T0" fmla="*/ 40 w 648"/>
                <a:gd name="T1" fmla="*/ 94 h 94"/>
                <a:gd name="T2" fmla="*/ 608 w 648"/>
                <a:gd name="T3" fmla="*/ 94 h 94"/>
                <a:gd name="T4" fmla="*/ 608 w 648"/>
                <a:gd name="T5" fmla="*/ 47 h 94"/>
                <a:gd name="T6" fmla="*/ 648 w 648"/>
                <a:gd name="T7" fmla="*/ 0 h 94"/>
                <a:gd name="T8" fmla="*/ 0 w 648"/>
                <a:gd name="T9" fmla="*/ 0 h 94"/>
                <a:gd name="T10" fmla="*/ 40 w 648"/>
                <a:gd name="T11" fmla="*/ 47 h 94"/>
                <a:gd name="T12" fmla="*/ 40 w 648"/>
                <a:gd name="T13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8" h="94">
                  <a:moveTo>
                    <a:pt x="40" y="94"/>
                  </a:moveTo>
                  <a:lnTo>
                    <a:pt x="608" y="94"/>
                  </a:lnTo>
                  <a:lnTo>
                    <a:pt x="608" y="47"/>
                  </a:lnTo>
                  <a:lnTo>
                    <a:pt x="648" y="0"/>
                  </a:lnTo>
                  <a:lnTo>
                    <a:pt x="0" y="0"/>
                  </a:lnTo>
                  <a:lnTo>
                    <a:pt x="40" y="47"/>
                  </a:lnTo>
                  <a:lnTo>
                    <a:pt x="40" y="94"/>
                  </a:lnTo>
                  <a:close/>
                </a:path>
              </a:pathLst>
            </a:custGeom>
            <a:solidFill>
              <a:srgbClr val="F2F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64" name="Oval 141"/>
            <p:cNvSpPr>
              <a:spLocks noChangeArrowheads="1"/>
            </p:cNvSpPr>
            <p:nvPr/>
          </p:nvSpPr>
          <p:spPr bwMode="auto">
            <a:xfrm>
              <a:off x="2528725" y="238180"/>
              <a:ext cx="35499" cy="36306"/>
            </a:xfrm>
            <a:prstGeom prst="ellipse">
              <a:avLst/>
            </a:prstGeom>
            <a:solidFill>
              <a:srgbClr val="83BA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65" name="Oval 142"/>
            <p:cNvSpPr>
              <a:spLocks noChangeArrowheads="1"/>
            </p:cNvSpPr>
            <p:nvPr/>
          </p:nvSpPr>
          <p:spPr bwMode="auto">
            <a:xfrm>
              <a:off x="2736074" y="238180"/>
              <a:ext cx="36306" cy="36306"/>
            </a:xfrm>
            <a:prstGeom prst="ellipse">
              <a:avLst/>
            </a:prstGeom>
            <a:solidFill>
              <a:srgbClr val="83BA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66" name="Freeform 143"/>
            <p:cNvSpPr/>
            <p:nvPr/>
          </p:nvSpPr>
          <p:spPr bwMode="auto">
            <a:xfrm>
              <a:off x="2537600" y="251895"/>
              <a:ext cx="225098" cy="125861"/>
            </a:xfrm>
            <a:custGeom>
              <a:avLst/>
              <a:gdLst>
                <a:gd name="T0" fmla="*/ 113 w 118"/>
                <a:gd name="T1" fmla="*/ 0 h 66"/>
                <a:gd name="T2" fmla="*/ 109 w 118"/>
                <a:gd name="T3" fmla="*/ 5 h 66"/>
                <a:gd name="T4" fmla="*/ 109 w 118"/>
                <a:gd name="T5" fmla="*/ 5 h 66"/>
                <a:gd name="T6" fmla="*/ 109 w 118"/>
                <a:gd name="T7" fmla="*/ 49 h 66"/>
                <a:gd name="T8" fmla="*/ 101 w 118"/>
                <a:gd name="T9" fmla="*/ 56 h 66"/>
                <a:gd name="T10" fmla="*/ 64 w 118"/>
                <a:gd name="T11" fmla="*/ 56 h 66"/>
                <a:gd name="T12" fmla="*/ 54 w 118"/>
                <a:gd name="T13" fmla="*/ 56 h 66"/>
                <a:gd name="T14" fmla="*/ 17 w 118"/>
                <a:gd name="T15" fmla="*/ 56 h 66"/>
                <a:gd name="T16" fmla="*/ 9 w 118"/>
                <a:gd name="T17" fmla="*/ 49 h 66"/>
                <a:gd name="T18" fmla="*/ 9 w 118"/>
                <a:gd name="T19" fmla="*/ 5 h 66"/>
                <a:gd name="T20" fmla="*/ 9 w 118"/>
                <a:gd name="T21" fmla="*/ 5 h 66"/>
                <a:gd name="T22" fmla="*/ 5 w 118"/>
                <a:gd name="T23" fmla="*/ 0 h 66"/>
                <a:gd name="T24" fmla="*/ 0 w 118"/>
                <a:gd name="T25" fmla="*/ 5 h 66"/>
                <a:gd name="T26" fmla="*/ 0 w 118"/>
                <a:gd name="T27" fmla="*/ 5 h 66"/>
                <a:gd name="T28" fmla="*/ 0 w 118"/>
                <a:gd name="T29" fmla="*/ 49 h 66"/>
                <a:gd name="T30" fmla="*/ 17 w 118"/>
                <a:gd name="T31" fmla="*/ 66 h 66"/>
                <a:gd name="T32" fmla="*/ 59 w 118"/>
                <a:gd name="T33" fmla="*/ 66 h 66"/>
                <a:gd name="T34" fmla="*/ 101 w 118"/>
                <a:gd name="T35" fmla="*/ 66 h 66"/>
                <a:gd name="T36" fmla="*/ 118 w 118"/>
                <a:gd name="T37" fmla="*/ 49 h 66"/>
                <a:gd name="T38" fmla="*/ 118 w 118"/>
                <a:gd name="T39" fmla="*/ 5 h 66"/>
                <a:gd name="T40" fmla="*/ 118 w 118"/>
                <a:gd name="T41" fmla="*/ 5 h 66"/>
                <a:gd name="T42" fmla="*/ 113 w 118"/>
                <a:gd name="T4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8" h="66">
                  <a:moveTo>
                    <a:pt x="113" y="0"/>
                  </a:moveTo>
                  <a:cubicBezTo>
                    <a:pt x="111" y="0"/>
                    <a:pt x="109" y="3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49"/>
                    <a:pt x="109" y="49"/>
                    <a:pt x="109" y="49"/>
                  </a:cubicBezTo>
                  <a:cubicBezTo>
                    <a:pt x="109" y="53"/>
                    <a:pt x="105" y="56"/>
                    <a:pt x="101" y="56"/>
                  </a:cubicBezTo>
                  <a:cubicBezTo>
                    <a:pt x="64" y="56"/>
                    <a:pt x="64" y="56"/>
                    <a:pt x="64" y="56"/>
                  </a:cubicBezTo>
                  <a:cubicBezTo>
                    <a:pt x="54" y="56"/>
                    <a:pt x="54" y="56"/>
                    <a:pt x="54" y="56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3" y="56"/>
                    <a:pt x="9" y="53"/>
                    <a:pt x="9" y="4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3"/>
                    <a:pt x="7" y="0"/>
                    <a:pt x="5" y="0"/>
                  </a:cubicBezTo>
                  <a:cubicBezTo>
                    <a:pt x="2" y="0"/>
                    <a:pt x="0" y="3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8"/>
                    <a:pt x="8" y="66"/>
                    <a:pt x="17" y="66"/>
                  </a:cubicBezTo>
                  <a:cubicBezTo>
                    <a:pt x="59" y="66"/>
                    <a:pt x="59" y="66"/>
                    <a:pt x="59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10" y="66"/>
                    <a:pt x="118" y="58"/>
                    <a:pt x="118" y="49"/>
                  </a:cubicBezTo>
                  <a:cubicBezTo>
                    <a:pt x="118" y="5"/>
                    <a:pt x="118" y="5"/>
                    <a:pt x="118" y="5"/>
                  </a:cubicBezTo>
                  <a:cubicBezTo>
                    <a:pt x="118" y="5"/>
                    <a:pt x="118" y="5"/>
                    <a:pt x="118" y="5"/>
                  </a:cubicBezTo>
                  <a:cubicBezTo>
                    <a:pt x="118" y="3"/>
                    <a:pt x="116" y="0"/>
                    <a:pt x="1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67" name="Freeform 144"/>
            <p:cNvSpPr>
              <a:spLocks noEditPoints="1"/>
            </p:cNvSpPr>
            <p:nvPr/>
          </p:nvSpPr>
          <p:spPr bwMode="auto">
            <a:xfrm>
              <a:off x="2547282" y="255930"/>
              <a:ext cx="380004" cy="251723"/>
            </a:xfrm>
            <a:custGeom>
              <a:avLst/>
              <a:gdLst>
                <a:gd name="T0" fmla="*/ 4 w 199"/>
                <a:gd name="T1" fmla="*/ 3 h 132"/>
                <a:gd name="T2" fmla="*/ 4 w 199"/>
                <a:gd name="T3" fmla="*/ 47 h 132"/>
                <a:gd name="T4" fmla="*/ 12 w 199"/>
                <a:gd name="T5" fmla="*/ 54 h 132"/>
                <a:gd name="T6" fmla="*/ 58 w 199"/>
                <a:gd name="T7" fmla="*/ 54 h 132"/>
                <a:gd name="T8" fmla="*/ 3 w 199"/>
                <a:gd name="T9" fmla="*/ 0 h 132"/>
                <a:gd name="T10" fmla="*/ 4 w 199"/>
                <a:gd name="T11" fmla="*/ 3 h 132"/>
                <a:gd name="T12" fmla="*/ 4 w 199"/>
                <a:gd name="T13" fmla="*/ 3 h 132"/>
                <a:gd name="T14" fmla="*/ 112 w 199"/>
                <a:gd name="T15" fmla="*/ 0 h 132"/>
                <a:gd name="T16" fmla="*/ 112 w 199"/>
                <a:gd name="T17" fmla="*/ 0 h 132"/>
                <a:gd name="T18" fmla="*/ 113 w 199"/>
                <a:gd name="T19" fmla="*/ 3 h 132"/>
                <a:gd name="T20" fmla="*/ 113 w 199"/>
                <a:gd name="T21" fmla="*/ 3 h 132"/>
                <a:gd name="T22" fmla="*/ 113 w 199"/>
                <a:gd name="T23" fmla="*/ 47 h 132"/>
                <a:gd name="T24" fmla="*/ 96 w 199"/>
                <a:gd name="T25" fmla="*/ 64 h 132"/>
                <a:gd name="T26" fmla="*/ 54 w 199"/>
                <a:gd name="T27" fmla="*/ 64 h 132"/>
                <a:gd name="T28" fmla="*/ 12 w 199"/>
                <a:gd name="T29" fmla="*/ 64 h 132"/>
                <a:gd name="T30" fmla="*/ 0 w 199"/>
                <a:gd name="T31" fmla="*/ 59 h 132"/>
                <a:gd name="T32" fmla="*/ 73 w 199"/>
                <a:gd name="T33" fmla="*/ 132 h 132"/>
                <a:gd name="T34" fmla="*/ 199 w 199"/>
                <a:gd name="T35" fmla="*/ 132 h 132"/>
                <a:gd name="T36" fmla="*/ 199 w 199"/>
                <a:gd name="T37" fmla="*/ 88 h 132"/>
                <a:gd name="T38" fmla="*/ 112 w 199"/>
                <a:gd name="T39" fmla="*/ 0 h 132"/>
                <a:gd name="T40" fmla="*/ 0 w 199"/>
                <a:gd name="T41" fmla="*/ 59 h 132"/>
                <a:gd name="T42" fmla="*/ 0 w 199"/>
                <a:gd name="T43" fmla="*/ 59 h 132"/>
                <a:gd name="T44" fmla="*/ 0 w 199"/>
                <a:gd name="T45" fmla="*/ 59 h 132"/>
                <a:gd name="T46" fmla="*/ 0 w 199"/>
                <a:gd name="T47" fmla="*/ 5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9" h="132">
                  <a:moveTo>
                    <a:pt x="4" y="3"/>
                  </a:moveTo>
                  <a:cubicBezTo>
                    <a:pt x="4" y="47"/>
                    <a:pt x="4" y="47"/>
                    <a:pt x="4" y="47"/>
                  </a:cubicBezTo>
                  <a:cubicBezTo>
                    <a:pt x="4" y="51"/>
                    <a:pt x="8" y="54"/>
                    <a:pt x="12" y="54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1"/>
                    <a:pt x="4" y="2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112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113" y="1"/>
                    <a:pt x="113" y="2"/>
                    <a:pt x="113" y="3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3" y="56"/>
                    <a:pt x="105" y="64"/>
                    <a:pt x="96" y="64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7" y="64"/>
                    <a:pt x="3" y="62"/>
                    <a:pt x="0" y="59"/>
                  </a:cubicBezTo>
                  <a:cubicBezTo>
                    <a:pt x="73" y="132"/>
                    <a:pt x="73" y="132"/>
                    <a:pt x="73" y="132"/>
                  </a:cubicBezTo>
                  <a:cubicBezTo>
                    <a:pt x="199" y="132"/>
                    <a:pt x="199" y="132"/>
                    <a:pt x="199" y="132"/>
                  </a:cubicBezTo>
                  <a:cubicBezTo>
                    <a:pt x="199" y="88"/>
                    <a:pt x="199" y="88"/>
                    <a:pt x="199" y="88"/>
                  </a:cubicBezTo>
                  <a:cubicBezTo>
                    <a:pt x="112" y="0"/>
                    <a:pt x="112" y="0"/>
                    <a:pt x="112" y="0"/>
                  </a:cubicBezTo>
                  <a:moveTo>
                    <a:pt x="0" y="5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59"/>
                    <a:pt x="0" y="59"/>
                    <a:pt x="0" y="59"/>
                  </a:cubicBezTo>
                </a:path>
              </a:pathLst>
            </a:custGeom>
            <a:solidFill>
              <a:srgbClr val="83BA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68" name="Freeform 145"/>
            <p:cNvSpPr/>
            <p:nvPr/>
          </p:nvSpPr>
          <p:spPr bwMode="auto">
            <a:xfrm>
              <a:off x="2686858" y="507652"/>
              <a:ext cx="240427" cy="152486"/>
            </a:xfrm>
            <a:custGeom>
              <a:avLst/>
              <a:gdLst>
                <a:gd name="T0" fmla="*/ 126 w 126"/>
                <a:gd name="T1" fmla="*/ 0 h 80"/>
                <a:gd name="T2" fmla="*/ 0 w 126"/>
                <a:gd name="T3" fmla="*/ 0 h 80"/>
                <a:gd name="T4" fmla="*/ 80 w 126"/>
                <a:gd name="T5" fmla="*/ 80 h 80"/>
                <a:gd name="T6" fmla="*/ 119 w 126"/>
                <a:gd name="T7" fmla="*/ 80 h 80"/>
                <a:gd name="T8" fmla="*/ 126 w 126"/>
                <a:gd name="T9" fmla="*/ 72 h 80"/>
                <a:gd name="T10" fmla="*/ 126 w 126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80">
                  <a:moveTo>
                    <a:pt x="12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0" y="80"/>
                    <a:pt x="80" y="80"/>
                    <a:pt x="80" y="80"/>
                  </a:cubicBezTo>
                  <a:cubicBezTo>
                    <a:pt x="119" y="80"/>
                    <a:pt x="119" y="80"/>
                    <a:pt x="119" y="80"/>
                  </a:cubicBezTo>
                  <a:cubicBezTo>
                    <a:pt x="123" y="80"/>
                    <a:pt x="126" y="76"/>
                    <a:pt x="126" y="72"/>
                  </a:cubicBezTo>
                  <a:cubicBezTo>
                    <a:pt x="126" y="0"/>
                    <a:pt x="126" y="0"/>
                    <a:pt x="126" y="0"/>
                  </a:cubicBezTo>
                </a:path>
              </a:pathLst>
            </a:custGeom>
            <a:solidFill>
              <a:srgbClr val="77AC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33" name="组合 1232"/>
          <p:cNvGrpSpPr/>
          <p:nvPr/>
        </p:nvGrpSpPr>
        <p:grpSpPr>
          <a:xfrm>
            <a:off x="2316919" y="4791049"/>
            <a:ext cx="611628" cy="520440"/>
            <a:chOff x="3159605" y="4417280"/>
            <a:chExt cx="776725" cy="660923"/>
          </a:xfrm>
        </p:grpSpPr>
        <p:sp>
          <p:nvSpPr>
            <p:cNvPr id="656" name="Oval 343"/>
            <p:cNvSpPr>
              <a:spLocks noChangeArrowheads="1"/>
            </p:cNvSpPr>
            <p:nvPr/>
          </p:nvSpPr>
          <p:spPr bwMode="auto">
            <a:xfrm>
              <a:off x="3229275" y="4484125"/>
              <a:ext cx="525349" cy="524408"/>
            </a:xfrm>
            <a:prstGeom prst="ellipse">
              <a:avLst/>
            </a:pr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7" name="Freeform 344"/>
            <p:cNvSpPr/>
            <p:nvPr/>
          </p:nvSpPr>
          <p:spPr bwMode="auto">
            <a:xfrm>
              <a:off x="3812054" y="4675247"/>
              <a:ext cx="124276" cy="144989"/>
            </a:xfrm>
            <a:custGeom>
              <a:avLst/>
              <a:gdLst>
                <a:gd name="T0" fmla="*/ 37 w 56"/>
                <a:gd name="T1" fmla="*/ 0 h 65"/>
                <a:gd name="T2" fmla="*/ 0 w 56"/>
                <a:gd name="T3" fmla="*/ 0 h 65"/>
                <a:gd name="T4" fmla="*/ 4 w 56"/>
                <a:gd name="T5" fmla="*/ 32 h 65"/>
                <a:gd name="T6" fmla="*/ 0 w 56"/>
                <a:gd name="T7" fmla="*/ 65 h 65"/>
                <a:gd name="T8" fmla="*/ 37 w 56"/>
                <a:gd name="T9" fmla="*/ 65 h 65"/>
                <a:gd name="T10" fmla="*/ 56 w 56"/>
                <a:gd name="T11" fmla="*/ 46 h 65"/>
                <a:gd name="T12" fmla="*/ 56 w 56"/>
                <a:gd name="T13" fmla="*/ 19 h 65"/>
                <a:gd name="T14" fmla="*/ 37 w 56"/>
                <a:gd name="T15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65">
                  <a:moveTo>
                    <a:pt x="3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11"/>
                    <a:pt x="4" y="21"/>
                    <a:pt x="4" y="32"/>
                  </a:cubicBezTo>
                  <a:cubicBezTo>
                    <a:pt x="4" y="43"/>
                    <a:pt x="2" y="54"/>
                    <a:pt x="0" y="65"/>
                  </a:cubicBezTo>
                  <a:cubicBezTo>
                    <a:pt x="37" y="65"/>
                    <a:pt x="37" y="65"/>
                    <a:pt x="37" y="65"/>
                  </a:cubicBezTo>
                  <a:cubicBezTo>
                    <a:pt x="47" y="65"/>
                    <a:pt x="56" y="56"/>
                    <a:pt x="56" y="46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56" y="9"/>
                    <a:pt x="47" y="0"/>
                    <a:pt x="37" y="0"/>
                  </a:cubicBezTo>
                  <a:close/>
                </a:path>
              </a:pathLst>
            </a:custGeom>
            <a:solidFill>
              <a:srgbClr val="F2F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8" name="Freeform 345"/>
            <p:cNvSpPr/>
            <p:nvPr/>
          </p:nvSpPr>
          <p:spPr bwMode="auto">
            <a:xfrm>
              <a:off x="3327189" y="4490716"/>
              <a:ext cx="493339" cy="587487"/>
            </a:xfrm>
            <a:custGeom>
              <a:avLst/>
              <a:gdLst>
                <a:gd name="T0" fmla="*/ 167 w 222"/>
                <a:gd name="T1" fmla="*/ 0 h 264"/>
                <a:gd name="T2" fmla="*/ 150 w 222"/>
                <a:gd name="T3" fmla="*/ 25 h 264"/>
                <a:gd name="T4" fmla="*/ 192 w 222"/>
                <a:gd name="T5" fmla="*/ 115 h 264"/>
                <a:gd name="T6" fmla="*/ 74 w 222"/>
                <a:gd name="T7" fmla="*/ 233 h 264"/>
                <a:gd name="T8" fmla="*/ 17 w 222"/>
                <a:gd name="T9" fmla="*/ 219 h 264"/>
                <a:gd name="T10" fmla="*/ 0 w 222"/>
                <a:gd name="T11" fmla="*/ 244 h 264"/>
                <a:gd name="T12" fmla="*/ 74 w 222"/>
                <a:gd name="T13" fmla="*/ 264 h 264"/>
                <a:gd name="T14" fmla="*/ 222 w 222"/>
                <a:gd name="T15" fmla="*/ 115 h 264"/>
                <a:gd name="T16" fmla="*/ 167 w 222"/>
                <a:gd name="T17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2" h="264">
                  <a:moveTo>
                    <a:pt x="167" y="0"/>
                  </a:moveTo>
                  <a:cubicBezTo>
                    <a:pt x="150" y="25"/>
                    <a:pt x="150" y="25"/>
                    <a:pt x="150" y="25"/>
                  </a:cubicBezTo>
                  <a:cubicBezTo>
                    <a:pt x="175" y="47"/>
                    <a:pt x="192" y="79"/>
                    <a:pt x="192" y="115"/>
                  </a:cubicBezTo>
                  <a:cubicBezTo>
                    <a:pt x="192" y="181"/>
                    <a:pt x="139" y="233"/>
                    <a:pt x="74" y="233"/>
                  </a:cubicBezTo>
                  <a:cubicBezTo>
                    <a:pt x="53" y="233"/>
                    <a:pt x="34" y="228"/>
                    <a:pt x="17" y="219"/>
                  </a:cubicBezTo>
                  <a:cubicBezTo>
                    <a:pt x="0" y="244"/>
                    <a:pt x="0" y="244"/>
                    <a:pt x="0" y="244"/>
                  </a:cubicBezTo>
                  <a:cubicBezTo>
                    <a:pt x="21" y="256"/>
                    <a:pt x="47" y="264"/>
                    <a:pt x="74" y="264"/>
                  </a:cubicBezTo>
                  <a:cubicBezTo>
                    <a:pt x="155" y="264"/>
                    <a:pt x="222" y="197"/>
                    <a:pt x="222" y="115"/>
                  </a:cubicBezTo>
                  <a:cubicBezTo>
                    <a:pt x="222" y="69"/>
                    <a:pt x="200" y="28"/>
                    <a:pt x="167" y="0"/>
                  </a:cubicBezTo>
                  <a:close/>
                </a:path>
              </a:pathLst>
            </a:custGeom>
            <a:solidFill>
              <a:srgbClr val="E1E4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9" name="Freeform 346"/>
            <p:cNvSpPr/>
            <p:nvPr/>
          </p:nvSpPr>
          <p:spPr bwMode="auto">
            <a:xfrm>
              <a:off x="3159605" y="4417280"/>
              <a:ext cx="538530" cy="615731"/>
            </a:xfrm>
            <a:custGeom>
              <a:avLst/>
              <a:gdLst>
                <a:gd name="T0" fmla="*/ 31 w 242"/>
                <a:gd name="T1" fmla="*/ 148 h 277"/>
                <a:gd name="T2" fmla="*/ 149 w 242"/>
                <a:gd name="T3" fmla="*/ 30 h 277"/>
                <a:gd name="T4" fmla="*/ 225 w 242"/>
                <a:gd name="T5" fmla="*/ 58 h 277"/>
                <a:gd name="T6" fmla="*/ 242 w 242"/>
                <a:gd name="T7" fmla="*/ 33 h 277"/>
                <a:gd name="T8" fmla="*/ 149 w 242"/>
                <a:gd name="T9" fmla="*/ 0 h 277"/>
                <a:gd name="T10" fmla="*/ 0 w 242"/>
                <a:gd name="T11" fmla="*/ 148 h 277"/>
                <a:gd name="T12" fmla="*/ 75 w 242"/>
                <a:gd name="T13" fmla="*/ 277 h 277"/>
                <a:gd name="T14" fmla="*/ 92 w 242"/>
                <a:gd name="T15" fmla="*/ 252 h 277"/>
                <a:gd name="T16" fmla="*/ 31 w 242"/>
                <a:gd name="T17" fmla="*/ 148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2" h="277">
                  <a:moveTo>
                    <a:pt x="31" y="148"/>
                  </a:moveTo>
                  <a:cubicBezTo>
                    <a:pt x="31" y="83"/>
                    <a:pt x="83" y="30"/>
                    <a:pt x="149" y="30"/>
                  </a:cubicBezTo>
                  <a:cubicBezTo>
                    <a:pt x="178" y="30"/>
                    <a:pt x="204" y="41"/>
                    <a:pt x="225" y="58"/>
                  </a:cubicBezTo>
                  <a:cubicBezTo>
                    <a:pt x="242" y="33"/>
                    <a:pt x="242" y="33"/>
                    <a:pt x="242" y="33"/>
                  </a:cubicBezTo>
                  <a:cubicBezTo>
                    <a:pt x="216" y="13"/>
                    <a:pt x="184" y="0"/>
                    <a:pt x="149" y="0"/>
                  </a:cubicBezTo>
                  <a:cubicBezTo>
                    <a:pt x="67" y="0"/>
                    <a:pt x="0" y="67"/>
                    <a:pt x="0" y="148"/>
                  </a:cubicBezTo>
                  <a:cubicBezTo>
                    <a:pt x="0" y="203"/>
                    <a:pt x="30" y="251"/>
                    <a:pt x="75" y="277"/>
                  </a:cubicBezTo>
                  <a:cubicBezTo>
                    <a:pt x="92" y="252"/>
                    <a:pt x="92" y="252"/>
                    <a:pt x="92" y="252"/>
                  </a:cubicBezTo>
                  <a:cubicBezTo>
                    <a:pt x="55" y="232"/>
                    <a:pt x="31" y="193"/>
                    <a:pt x="31" y="148"/>
                  </a:cubicBezTo>
                  <a:close/>
                </a:path>
              </a:pathLst>
            </a:custGeom>
            <a:solidFill>
              <a:srgbClr val="F2F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0" name="Freeform 347"/>
            <p:cNvSpPr/>
            <p:nvPr/>
          </p:nvSpPr>
          <p:spPr bwMode="auto">
            <a:xfrm>
              <a:off x="3812054" y="4675247"/>
              <a:ext cx="42367" cy="144989"/>
            </a:xfrm>
            <a:custGeom>
              <a:avLst/>
              <a:gdLst>
                <a:gd name="T0" fmla="*/ 4 w 19"/>
                <a:gd name="T1" fmla="*/ 32 h 65"/>
                <a:gd name="T2" fmla="*/ 0 w 19"/>
                <a:gd name="T3" fmla="*/ 65 h 65"/>
                <a:gd name="T4" fmla="*/ 16 w 19"/>
                <a:gd name="T5" fmla="*/ 65 h 65"/>
                <a:gd name="T6" fmla="*/ 19 w 19"/>
                <a:gd name="T7" fmla="*/ 32 h 65"/>
                <a:gd name="T8" fmla="*/ 16 w 19"/>
                <a:gd name="T9" fmla="*/ 0 h 65"/>
                <a:gd name="T10" fmla="*/ 0 w 19"/>
                <a:gd name="T11" fmla="*/ 0 h 65"/>
                <a:gd name="T12" fmla="*/ 4 w 19"/>
                <a:gd name="T13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5">
                  <a:moveTo>
                    <a:pt x="4" y="32"/>
                  </a:moveTo>
                  <a:cubicBezTo>
                    <a:pt x="4" y="43"/>
                    <a:pt x="2" y="54"/>
                    <a:pt x="0" y="65"/>
                  </a:cubicBezTo>
                  <a:cubicBezTo>
                    <a:pt x="16" y="65"/>
                    <a:pt x="16" y="65"/>
                    <a:pt x="16" y="65"/>
                  </a:cubicBezTo>
                  <a:cubicBezTo>
                    <a:pt x="18" y="54"/>
                    <a:pt x="19" y="43"/>
                    <a:pt x="19" y="32"/>
                  </a:cubicBezTo>
                  <a:cubicBezTo>
                    <a:pt x="19" y="21"/>
                    <a:pt x="18" y="11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1"/>
                    <a:pt x="4" y="21"/>
                    <a:pt x="4" y="32"/>
                  </a:cubicBezTo>
                  <a:close/>
                </a:path>
              </a:pathLst>
            </a:custGeom>
            <a:solidFill>
              <a:srgbClr val="B2B8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1" name="Freeform 348"/>
            <p:cNvSpPr>
              <a:spLocks noEditPoints="1"/>
            </p:cNvSpPr>
            <p:nvPr/>
          </p:nvSpPr>
          <p:spPr bwMode="auto">
            <a:xfrm>
              <a:off x="3229275" y="4484125"/>
              <a:ext cx="525349" cy="524408"/>
            </a:xfrm>
            <a:custGeom>
              <a:avLst/>
              <a:gdLst>
                <a:gd name="T0" fmla="*/ 235 w 236"/>
                <a:gd name="T1" fmla="*/ 108 h 236"/>
                <a:gd name="T2" fmla="*/ 235 w 236"/>
                <a:gd name="T3" fmla="*/ 105 h 236"/>
                <a:gd name="T4" fmla="*/ 233 w 236"/>
                <a:gd name="T5" fmla="*/ 95 h 236"/>
                <a:gd name="T6" fmla="*/ 233 w 236"/>
                <a:gd name="T7" fmla="*/ 93 h 236"/>
                <a:gd name="T8" fmla="*/ 231 w 236"/>
                <a:gd name="T9" fmla="*/ 85 h 236"/>
                <a:gd name="T10" fmla="*/ 230 w 236"/>
                <a:gd name="T11" fmla="*/ 83 h 236"/>
                <a:gd name="T12" fmla="*/ 227 w 236"/>
                <a:gd name="T13" fmla="*/ 74 h 236"/>
                <a:gd name="T14" fmla="*/ 226 w 236"/>
                <a:gd name="T15" fmla="*/ 71 h 236"/>
                <a:gd name="T16" fmla="*/ 221 w 236"/>
                <a:gd name="T17" fmla="*/ 62 h 236"/>
                <a:gd name="T18" fmla="*/ 221 w 236"/>
                <a:gd name="T19" fmla="*/ 61 h 236"/>
                <a:gd name="T20" fmla="*/ 216 w 236"/>
                <a:gd name="T21" fmla="*/ 54 h 236"/>
                <a:gd name="T22" fmla="*/ 215 w 236"/>
                <a:gd name="T23" fmla="*/ 52 h 236"/>
                <a:gd name="T24" fmla="*/ 209 w 236"/>
                <a:gd name="T25" fmla="*/ 44 h 236"/>
                <a:gd name="T26" fmla="*/ 207 w 236"/>
                <a:gd name="T27" fmla="*/ 42 h 236"/>
                <a:gd name="T28" fmla="*/ 202 w 236"/>
                <a:gd name="T29" fmla="*/ 36 h 236"/>
                <a:gd name="T30" fmla="*/ 200 w 236"/>
                <a:gd name="T31" fmla="*/ 35 h 236"/>
                <a:gd name="T32" fmla="*/ 194 w 236"/>
                <a:gd name="T33" fmla="*/ 28 h 236"/>
                <a:gd name="T34" fmla="*/ 191 w 236"/>
                <a:gd name="T35" fmla="*/ 26 h 236"/>
                <a:gd name="T36" fmla="*/ 184 w 236"/>
                <a:gd name="T37" fmla="*/ 21 h 236"/>
                <a:gd name="T38" fmla="*/ 118 w 236"/>
                <a:gd name="T39" fmla="*/ 0 h 236"/>
                <a:gd name="T40" fmla="*/ 0 w 236"/>
                <a:gd name="T41" fmla="*/ 118 h 236"/>
                <a:gd name="T42" fmla="*/ 78 w 236"/>
                <a:gd name="T43" fmla="*/ 230 h 236"/>
                <a:gd name="T44" fmla="*/ 79 w 236"/>
                <a:gd name="T45" fmla="*/ 230 h 236"/>
                <a:gd name="T46" fmla="*/ 85 w 236"/>
                <a:gd name="T47" fmla="*/ 232 h 236"/>
                <a:gd name="T48" fmla="*/ 92 w 236"/>
                <a:gd name="T49" fmla="*/ 234 h 236"/>
                <a:gd name="T50" fmla="*/ 96 w 236"/>
                <a:gd name="T51" fmla="*/ 234 h 236"/>
                <a:gd name="T52" fmla="*/ 105 w 236"/>
                <a:gd name="T53" fmla="*/ 236 h 236"/>
                <a:gd name="T54" fmla="*/ 107 w 236"/>
                <a:gd name="T55" fmla="*/ 236 h 236"/>
                <a:gd name="T56" fmla="*/ 118 w 236"/>
                <a:gd name="T57" fmla="*/ 236 h 236"/>
                <a:gd name="T58" fmla="*/ 236 w 236"/>
                <a:gd name="T59" fmla="*/ 118 h 236"/>
                <a:gd name="T60" fmla="*/ 235 w 236"/>
                <a:gd name="T61" fmla="*/ 108 h 236"/>
                <a:gd name="T62" fmla="*/ 4 w 236"/>
                <a:gd name="T63" fmla="*/ 118 h 236"/>
                <a:gd name="T64" fmla="*/ 118 w 236"/>
                <a:gd name="T65" fmla="*/ 5 h 236"/>
                <a:gd name="T66" fmla="*/ 192 w 236"/>
                <a:gd name="T67" fmla="*/ 33 h 236"/>
                <a:gd name="T68" fmla="*/ 210 w 236"/>
                <a:gd name="T69" fmla="*/ 98 h 236"/>
                <a:gd name="T70" fmla="*/ 82 w 236"/>
                <a:gd name="T71" fmla="*/ 226 h 236"/>
                <a:gd name="T72" fmla="*/ 82 w 236"/>
                <a:gd name="T73" fmla="*/ 226 h 236"/>
                <a:gd name="T74" fmla="*/ 4 w 236"/>
                <a:gd name="T75" fmla="*/ 11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6" h="236">
                  <a:moveTo>
                    <a:pt x="235" y="108"/>
                  </a:moveTo>
                  <a:cubicBezTo>
                    <a:pt x="235" y="107"/>
                    <a:pt x="235" y="106"/>
                    <a:pt x="235" y="105"/>
                  </a:cubicBezTo>
                  <a:cubicBezTo>
                    <a:pt x="234" y="102"/>
                    <a:pt x="234" y="99"/>
                    <a:pt x="233" y="95"/>
                  </a:cubicBezTo>
                  <a:cubicBezTo>
                    <a:pt x="233" y="95"/>
                    <a:pt x="233" y="94"/>
                    <a:pt x="233" y="93"/>
                  </a:cubicBezTo>
                  <a:cubicBezTo>
                    <a:pt x="232" y="90"/>
                    <a:pt x="231" y="87"/>
                    <a:pt x="231" y="85"/>
                  </a:cubicBezTo>
                  <a:cubicBezTo>
                    <a:pt x="230" y="84"/>
                    <a:pt x="230" y="83"/>
                    <a:pt x="230" y="83"/>
                  </a:cubicBezTo>
                  <a:cubicBezTo>
                    <a:pt x="229" y="80"/>
                    <a:pt x="228" y="77"/>
                    <a:pt x="227" y="74"/>
                  </a:cubicBezTo>
                  <a:cubicBezTo>
                    <a:pt x="226" y="73"/>
                    <a:pt x="226" y="72"/>
                    <a:pt x="226" y="71"/>
                  </a:cubicBezTo>
                  <a:cubicBezTo>
                    <a:pt x="224" y="68"/>
                    <a:pt x="223" y="65"/>
                    <a:pt x="221" y="62"/>
                  </a:cubicBezTo>
                  <a:cubicBezTo>
                    <a:pt x="221" y="61"/>
                    <a:pt x="221" y="61"/>
                    <a:pt x="221" y="61"/>
                  </a:cubicBezTo>
                  <a:cubicBezTo>
                    <a:pt x="219" y="59"/>
                    <a:pt x="218" y="56"/>
                    <a:pt x="216" y="54"/>
                  </a:cubicBezTo>
                  <a:cubicBezTo>
                    <a:pt x="216" y="53"/>
                    <a:pt x="215" y="52"/>
                    <a:pt x="215" y="52"/>
                  </a:cubicBezTo>
                  <a:cubicBezTo>
                    <a:pt x="213" y="49"/>
                    <a:pt x="211" y="46"/>
                    <a:pt x="209" y="44"/>
                  </a:cubicBezTo>
                  <a:cubicBezTo>
                    <a:pt x="209" y="43"/>
                    <a:pt x="208" y="43"/>
                    <a:pt x="207" y="42"/>
                  </a:cubicBezTo>
                  <a:cubicBezTo>
                    <a:pt x="206" y="40"/>
                    <a:pt x="204" y="38"/>
                    <a:pt x="202" y="36"/>
                  </a:cubicBezTo>
                  <a:cubicBezTo>
                    <a:pt x="202" y="36"/>
                    <a:pt x="201" y="35"/>
                    <a:pt x="200" y="35"/>
                  </a:cubicBezTo>
                  <a:cubicBezTo>
                    <a:pt x="198" y="32"/>
                    <a:pt x="196" y="30"/>
                    <a:pt x="194" y="28"/>
                  </a:cubicBezTo>
                  <a:cubicBezTo>
                    <a:pt x="193" y="28"/>
                    <a:pt x="192" y="27"/>
                    <a:pt x="191" y="26"/>
                  </a:cubicBezTo>
                  <a:cubicBezTo>
                    <a:pt x="189" y="24"/>
                    <a:pt x="186" y="23"/>
                    <a:pt x="184" y="21"/>
                  </a:cubicBezTo>
                  <a:cubicBezTo>
                    <a:pt x="165" y="8"/>
                    <a:pt x="142" y="0"/>
                    <a:pt x="118" y="0"/>
                  </a:cubicBezTo>
                  <a:cubicBezTo>
                    <a:pt x="52" y="0"/>
                    <a:pt x="0" y="53"/>
                    <a:pt x="0" y="118"/>
                  </a:cubicBezTo>
                  <a:cubicBezTo>
                    <a:pt x="0" y="170"/>
                    <a:pt x="32" y="213"/>
                    <a:pt x="78" y="230"/>
                  </a:cubicBezTo>
                  <a:cubicBezTo>
                    <a:pt x="79" y="230"/>
                    <a:pt x="79" y="230"/>
                    <a:pt x="79" y="230"/>
                  </a:cubicBezTo>
                  <a:cubicBezTo>
                    <a:pt x="81" y="231"/>
                    <a:pt x="83" y="231"/>
                    <a:pt x="85" y="232"/>
                  </a:cubicBezTo>
                  <a:cubicBezTo>
                    <a:pt x="87" y="232"/>
                    <a:pt x="90" y="233"/>
                    <a:pt x="92" y="234"/>
                  </a:cubicBezTo>
                  <a:cubicBezTo>
                    <a:pt x="93" y="234"/>
                    <a:pt x="95" y="234"/>
                    <a:pt x="96" y="234"/>
                  </a:cubicBezTo>
                  <a:cubicBezTo>
                    <a:pt x="99" y="235"/>
                    <a:pt x="102" y="235"/>
                    <a:pt x="105" y="236"/>
                  </a:cubicBezTo>
                  <a:cubicBezTo>
                    <a:pt x="105" y="236"/>
                    <a:pt x="106" y="236"/>
                    <a:pt x="107" y="236"/>
                  </a:cubicBezTo>
                  <a:cubicBezTo>
                    <a:pt x="110" y="236"/>
                    <a:pt x="114" y="236"/>
                    <a:pt x="118" y="236"/>
                  </a:cubicBezTo>
                  <a:cubicBezTo>
                    <a:pt x="183" y="236"/>
                    <a:pt x="236" y="184"/>
                    <a:pt x="236" y="118"/>
                  </a:cubicBezTo>
                  <a:cubicBezTo>
                    <a:pt x="236" y="115"/>
                    <a:pt x="235" y="111"/>
                    <a:pt x="235" y="108"/>
                  </a:cubicBezTo>
                  <a:close/>
                  <a:moveTo>
                    <a:pt x="4" y="118"/>
                  </a:moveTo>
                  <a:cubicBezTo>
                    <a:pt x="4" y="56"/>
                    <a:pt x="55" y="5"/>
                    <a:pt x="118" y="5"/>
                  </a:cubicBezTo>
                  <a:cubicBezTo>
                    <a:pt x="146" y="5"/>
                    <a:pt x="172" y="16"/>
                    <a:pt x="192" y="33"/>
                  </a:cubicBezTo>
                  <a:cubicBezTo>
                    <a:pt x="203" y="52"/>
                    <a:pt x="210" y="74"/>
                    <a:pt x="210" y="98"/>
                  </a:cubicBezTo>
                  <a:cubicBezTo>
                    <a:pt x="210" y="169"/>
                    <a:pt x="153" y="226"/>
                    <a:pt x="82" y="226"/>
                  </a:cubicBezTo>
                  <a:cubicBezTo>
                    <a:pt x="82" y="226"/>
                    <a:pt x="82" y="226"/>
                    <a:pt x="82" y="226"/>
                  </a:cubicBezTo>
                  <a:cubicBezTo>
                    <a:pt x="37" y="211"/>
                    <a:pt x="4" y="169"/>
                    <a:pt x="4" y="118"/>
                  </a:cubicBezTo>
                  <a:close/>
                </a:path>
              </a:pathLst>
            </a:custGeom>
            <a:solidFill>
              <a:srgbClr val="83BA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34" name="组合 1233"/>
          <p:cNvGrpSpPr/>
          <p:nvPr/>
        </p:nvGrpSpPr>
        <p:grpSpPr>
          <a:xfrm>
            <a:off x="2339531" y="5793475"/>
            <a:ext cx="566405" cy="565664"/>
            <a:chOff x="3177022" y="5763236"/>
            <a:chExt cx="719295" cy="718354"/>
          </a:xfrm>
        </p:grpSpPr>
        <p:sp>
          <p:nvSpPr>
            <p:cNvPr id="97" name="Oval 897"/>
            <p:cNvSpPr>
              <a:spLocks noChangeArrowheads="1"/>
            </p:cNvSpPr>
            <p:nvPr/>
          </p:nvSpPr>
          <p:spPr bwMode="auto">
            <a:xfrm>
              <a:off x="3243867" y="5830082"/>
              <a:ext cx="585604" cy="584663"/>
            </a:xfrm>
            <a:prstGeom prst="ellipse">
              <a:avLst/>
            </a:prstGeom>
            <a:solidFill>
              <a:srgbClr val="FFE0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8" name="Freeform 898"/>
            <p:cNvSpPr>
              <a:spLocks noEditPoints="1"/>
            </p:cNvSpPr>
            <p:nvPr/>
          </p:nvSpPr>
          <p:spPr bwMode="auto">
            <a:xfrm>
              <a:off x="3177022" y="5763236"/>
              <a:ext cx="719295" cy="718354"/>
            </a:xfrm>
            <a:custGeom>
              <a:avLst/>
              <a:gdLst>
                <a:gd name="T0" fmla="*/ 53 w 323"/>
                <a:gd name="T1" fmla="*/ 41 h 323"/>
                <a:gd name="T2" fmla="*/ 41 w 323"/>
                <a:gd name="T3" fmla="*/ 53 h 323"/>
                <a:gd name="T4" fmla="*/ 41 w 323"/>
                <a:gd name="T5" fmla="*/ 76 h 323"/>
                <a:gd name="T6" fmla="*/ 53 w 323"/>
                <a:gd name="T7" fmla="*/ 87 h 323"/>
                <a:gd name="T8" fmla="*/ 87 w 323"/>
                <a:gd name="T9" fmla="*/ 53 h 323"/>
                <a:gd name="T10" fmla="*/ 76 w 323"/>
                <a:gd name="T11" fmla="*/ 41 h 323"/>
                <a:gd name="T12" fmla="*/ 53 w 323"/>
                <a:gd name="T13" fmla="*/ 41 h 323"/>
                <a:gd name="T14" fmla="*/ 270 w 323"/>
                <a:gd name="T15" fmla="*/ 41 h 323"/>
                <a:gd name="T16" fmla="*/ 247 w 323"/>
                <a:gd name="T17" fmla="*/ 41 h 323"/>
                <a:gd name="T18" fmla="*/ 236 w 323"/>
                <a:gd name="T19" fmla="*/ 53 h 323"/>
                <a:gd name="T20" fmla="*/ 270 w 323"/>
                <a:gd name="T21" fmla="*/ 87 h 323"/>
                <a:gd name="T22" fmla="*/ 282 w 323"/>
                <a:gd name="T23" fmla="*/ 76 h 323"/>
                <a:gd name="T24" fmla="*/ 282 w 323"/>
                <a:gd name="T25" fmla="*/ 53 h 323"/>
                <a:gd name="T26" fmla="*/ 270 w 323"/>
                <a:gd name="T27" fmla="*/ 41 h 323"/>
                <a:gd name="T28" fmla="*/ 170 w 323"/>
                <a:gd name="T29" fmla="*/ 0 h 323"/>
                <a:gd name="T30" fmla="*/ 153 w 323"/>
                <a:gd name="T31" fmla="*/ 0 h 323"/>
                <a:gd name="T32" fmla="*/ 137 w 323"/>
                <a:gd name="T33" fmla="*/ 16 h 323"/>
                <a:gd name="T34" fmla="*/ 137 w 323"/>
                <a:gd name="T35" fmla="*/ 32 h 323"/>
                <a:gd name="T36" fmla="*/ 162 w 323"/>
                <a:gd name="T37" fmla="*/ 30 h 323"/>
                <a:gd name="T38" fmla="*/ 186 w 323"/>
                <a:gd name="T39" fmla="*/ 32 h 323"/>
                <a:gd name="T40" fmla="*/ 186 w 323"/>
                <a:gd name="T41" fmla="*/ 16 h 323"/>
                <a:gd name="T42" fmla="*/ 170 w 323"/>
                <a:gd name="T43" fmla="*/ 0 h 323"/>
                <a:gd name="T44" fmla="*/ 16 w 323"/>
                <a:gd name="T45" fmla="*/ 137 h 323"/>
                <a:gd name="T46" fmla="*/ 0 w 323"/>
                <a:gd name="T47" fmla="*/ 153 h 323"/>
                <a:gd name="T48" fmla="*/ 0 w 323"/>
                <a:gd name="T49" fmla="*/ 170 h 323"/>
                <a:gd name="T50" fmla="*/ 16 w 323"/>
                <a:gd name="T51" fmla="*/ 186 h 323"/>
                <a:gd name="T52" fmla="*/ 32 w 323"/>
                <a:gd name="T53" fmla="*/ 186 h 323"/>
                <a:gd name="T54" fmla="*/ 30 w 323"/>
                <a:gd name="T55" fmla="*/ 161 h 323"/>
                <a:gd name="T56" fmla="*/ 32 w 323"/>
                <a:gd name="T57" fmla="*/ 137 h 323"/>
                <a:gd name="T58" fmla="*/ 16 w 323"/>
                <a:gd name="T59" fmla="*/ 137 h 323"/>
                <a:gd name="T60" fmla="*/ 270 w 323"/>
                <a:gd name="T61" fmla="*/ 235 h 323"/>
                <a:gd name="T62" fmla="*/ 236 w 323"/>
                <a:gd name="T63" fmla="*/ 270 h 323"/>
                <a:gd name="T64" fmla="*/ 247 w 323"/>
                <a:gd name="T65" fmla="*/ 281 h 323"/>
                <a:gd name="T66" fmla="*/ 270 w 323"/>
                <a:gd name="T67" fmla="*/ 281 h 323"/>
                <a:gd name="T68" fmla="*/ 282 w 323"/>
                <a:gd name="T69" fmla="*/ 269 h 323"/>
                <a:gd name="T70" fmla="*/ 282 w 323"/>
                <a:gd name="T71" fmla="*/ 247 h 323"/>
                <a:gd name="T72" fmla="*/ 270 w 323"/>
                <a:gd name="T73" fmla="*/ 235 h 323"/>
                <a:gd name="T74" fmla="*/ 307 w 323"/>
                <a:gd name="T75" fmla="*/ 137 h 323"/>
                <a:gd name="T76" fmla="*/ 291 w 323"/>
                <a:gd name="T77" fmla="*/ 137 h 323"/>
                <a:gd name="T78" fmla="*/ 293 w 323"/>
                <a:gd name="T79" fmla="*/ 161 h 323"/>
                <a:gd name="T80" fmla="*/ 291 w 323"/>
                <a:gd name="T81" fmla="*/ 186 h 323"/>
                <a:gd name="T82" fmla="*/ 307 w 323"/>
                <a:gd name="T83" fmla="*/ 186 h 323"/>
                <a:gd name="T84" fmla="*/ 323 w 323"/>
                <a:gd name="T85" fmla="*/ 170 h 323"/>
                <a:gd name="T86" fmla="*/ 323 w 323"/>
                <a:gd name="T87" fmla="*/ 153 h 323"/>
                <a:gd name="T88" fmla="*/ 307 w 323"/>
                <a:gd name="T89" fmla="*/ 137 h 323"/>
                <a:gd name="T90" fmla="*/ 53 w 323"/>
                <a:gd name="T91" fmla="*/ 235 h 323"/>
                <a:gd name="T92" fmla="*/ 41 w 323"/>
                <a:gd name="T93" fmla="*/ 247 h 323"/>
                <a:gd name="T94" fmla="*/ 41 w 323"/>
                <a:gd name="T95" fmla="*/ 269 h 323"/>
                <a:gd name="T96" fmla="*/ 53 w 323"/>
                <a:gd name="T97" fmla="*/ 281 h 323"/>
                <a:gd name="T98" fmla="*/ 76 w 323"/>
                <a:gd name="T99" fmla="*/ 281 h 323"/>
                <a:gd name="T100" fmla="*/ 87 w 323"/>
                <a:gd name="T101" fmla="*/ 270 h 323"/>
                <a:gd name="T102" fmla="*/ 53 w 323"/>
                <a:gd name="T103" fmla="*/ 235 h 323"/>
                <a:gd name="T104" fmla="*/ 137 w 323"/>
                <a:gd name="T105" fmla="*/ 290 h 323"/>
                <a:gd name="T106" fmla="*/ 137 w 323"/>
                <a:gd name="T107" fmla="*/ 307 h 323"/>
                <a:gd name="T108" fmla="*/ 153 w 323"/>
                <a:gd name="T109" fmla="*/ 323 h 323"/>
                <a:gd name="T110" fmla="*/ 170 w 323"/>
                <a:gd name="T111" fmla="*/ 323 h 323"/>
                <a:gd name="T112" fmla="*/ 186 w 323"/>
                <a:gd name="T113" fmla="*/ 307 h 323"/>
                <a:gd name="T114" fmla="*/ 186 w 323"/>
                <a:gd name="T115" fmla="*/ 290 h 323"/>
                <a:gd name="T116" fmla="*/ 162 w 323"/>
                <a:gd name="T117" fmla="*/ 293 h 323"/>
                <a:gd name="T118" fmla="*/ 137 w 323"/>
                <a:gd name="T119" fmla="*/ 29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3" h="323">
                  <a:moveTo>
                    <a:pt x="53" y="41"/>
                  </a:moveTo>
                  <a:cubicBezTo>
                    <a:pt x="41" y="53"/>
                    <a:pt x="41" y="53"/>
                    <a:pt x="41" y="53"/>
                  </a:cubicBezTo>
                  <a:cubicBezTo>
                    <a:pt x="35" y="59"/>
                    <a:pt x="35" y="69"/>
                    <a:pt x="41" y="76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62" y="74"/>
                    <a:pt x="74" y="62"/>
                    <a:pt x="87" y="53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70" y="35"/>
                    <a:pt x="59" y="35"/>
                    <a:pt x="53" y="41"/>
                  </a:cubicBezTo>
                  <a:close/>
                  <a:moveTo>
                    <a:pt x="270" y="41"/>
                  </a:moveTo>
                  <a:cubicBezTo>
                    <a:pt x="264" y="35"/>
                    <a:pt x="253" y="35"/>
                    <a:pt x="247" y="41"/>
                  </a:cubicBezTo>
                  <a:cubicBezTo>
                    <a:pt x="236" y="53"/>
                    <a:pt x="236" y="53"/>
                    <a:pt x="236" y="53"/>
                  </a:cubicBezTo>
                  <a:cubicBezTo>
                    <a:pt x="249" y="62"/>
                    <a:pt x="261" y="74"/>
                    <a:pt x="270" y="87"/>
                  </a:cubicBezTo>
                  <a:cubicBezTo>
                    <a:pt x="282" y="76"/>
                    <a:pt x="282" y="76"/>
                    <a:pt x="282" y="76"/>
                  </a:cubicBezTo>
                  <a:cubicBezTo>
                    <a:pt x="288" y="69"/>
                    <a:pt x="288" y="59"/>
                    <a:pt x="282" y="53"/>
                  </a:cubicBezTo>
                  <a:lnTo>
                    <a:pt x="270" y="41"/>
                  </a:lnTo>
                  <a:close/>
                  <a:moveTo>
                    <a:pt x="170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44" y="0"/>
                    <a:pt x="137" y="7"/>
                    <a:pt x="137" y="16"/>
                  </a:cubicBezTo>
                  <a:cubicBezTo>
                    <a:pt x="137" y="32"/>
                    <a:pt x="137" y="32"/>
                    <a:pt x="137" y="32"/>
                  </a:cubicBezTo>
                  <a:cubicBezTo>
                    <a:pt x="145" y="31"/>
                    <a:pt x="153" y="30"/>
                    <a:pt x="162" y="30"/>
                  </a:cubicBezTo>
                  <a:cubicBezTo>
                    <a:pt x="170" y="30"/>
                    <a:pt x="178" y="31"/>
                    <a:pt x="186" y="32"/>
                  </a:cubicBezTo>
                  <a:cubicBezTo>
                    <a:pt x="186" y="16"/>
                    <a:pt x="186" y="16"/>
                    <a:pt x="186" y="16"/>
                  </a:cubicBezTo>
                  <a:cubicBezTo>
                    <a:pt x="186" y="7"/>
                    <a:pt x="179" y="0"/>
                    <a:pt x="170" y="0"/>
                  </a:cubicBezTo>
                  <a:close/>
                  <a:moveTo>
                    <a:pt x="16" y="137"/>
                  </a:moveTo>
                  <a:cubicBezTo>
                    <a:pt x="7" y="137"/>
                    <a:pt x="0" y="144"/>
                    <a:pt x="0" y="153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178"/>
                    <a:pt x="7" y="186"/>
                    <a:pt x="16" y="186"/>
                  </a:cubicBezTo>
                  <a:cubicBezTo>
                    <a:pt x="32" y="186"/>
                    <a:pt x="32" y="186"/>
                    <a:pt x="32" y="186"/>
                  </a:cubicBezTo>
                  <a:cubicBezTo>
                    <a:pt x="31" y="178"/>
                    <a:pt x="30" y="170"/>
                    <a:pt x="30" y="161"/>
                  </a:cubicBezTo>
                  <a:cubicBezTo>
                    <a:pt x="30" y="153"/>
                    <a:pt x="31" y="145"/>
                    <a:pt x="32" y="137"/>
                  </a:cubicBezTo>
                  <a:lnTo>
                    <a:pt x="16" y="137"/>
                  </a:lnTo>
                  <a:close/>
                  <a:moveTo>
                    <a:pt x="270" y="235"/>
                  </a:moveTo>
                  <a:cubicBezTo>
                    <a:pt x="261" y="249"/>
                    <a:pt x="249" y="261"/>
                    <a:pt x="236" y="270"/>
                  </a:cubicBezTo>
                  <a:cubicBezTo>
                    <a:pt x="247" y="281"/>
                    <a:pt x="247" y="281"/>
                    <a:pt x="247" y="281"/>
                  </a:cubicBezTo>
                  <a:cubicBezTo>
                    <a:pt x="253" y="288"/>
                    <a:pt x="264" y="288"/>
                    <a:pt x="270" y="281"/>
                  </a:cubicBezTo>
                  <a:cubicBezTo>
                    <a:pt x="282" y="269"/>
                    <a:pt x="282" y="269"/>
                    <a:pt x="282" y="269"/>
                  </a:cubicBezTo>
                  <a:cubicBezTo>
                    <a:pt x="288" y="263"/>
                    <a:pt x="288" y="253"/>
                    <a:pt x="282" y="247"/>
                  </a:cubicBezTo>
                  <a:lnTo>
                    <a:pt x="270" y="235"/>
                  </a:lnTo>
                  <a:close/>
                  <a:moveTo>
                    <a:pt x="307" y="137"/>
                  </a:moveTo>
                  <a:cubicBezTo>
                    <a:pt x="291" y="137"/>
                    <a:pt x="291" y="137"/>
                    <a:pt x="291" y="137"/>
                  </a:cubicBezTo>
                  <a:cubicBezTo>
                    <a:pt x="292" y="145"/>
                    <a:pt x="293" y="153"/>
                    <a:pt x="293" y="161"/>
                  </a:cubicBezTo>
                  <a:cubicBezTo>
                    <a:pt x="293" y="170"/>
                    <a:pt x="292" y="178"/>
                    <a:pt x="291" y="186"/>
                  </a:cubicBezTo>
                  <a:cubicBezTo>
                    <a:pt x="307" y="186"/>
                    <a:pt x="307" y="186"/>
                    <a:pt x="307" y="186"/>
                  </a:cubicBezTo>
                  <a:cubicBezTo>
                    <a:pt x="316" y="186"/>
                    <a:pt x="323" y="178"/>
                    <a:pt x="323" y="170"/>
                  </a:cubicBezTo>
                  <a:cubicBezTo>
                    <a:pt x="323" y="153"/>
                    <a:pt x="323" y="153"/>
                    <a:pt x="323" y="153"/>
                  </a:cubicBezTo>
                  <a:cubicBezTo>
                    <a:pt x="323" y="144"/>
                    <a:pt x="316" y="137"/>
                    <a:pt x="307" y="137"/>
                  </a:cubicBezTo>
                  <a:close/>
                  <a:moveTo>
                    <a:pt x="53" y="235"/>
                  </a:moveTo>
                  <a:cubicBezTo>
                    <a:pt x="41" y="247"/>
                    <a:pt x="41" y="247"/>
                    <a:pt x="41" y="247"/>
                  </a:cubicBezTo>
                  <a:cubicBezTo>
                    <a:pt x="35" y="253"/>
                    <a:pt x="35" y="263"/>
                    <a:pt x="41" y="269"/>
                  </a:cubicBezTo>
                  <a:cubicBezTo>
                    <a:pt x="53" y="281"/>
                    <a:pt x="53" y="281"/>
                    <a:pt x="53" y="281"/>
                  </a:cubicBezTo>
                  <a:cubicBezTo>
                    <a:pt x="59" y="288"/>
                    <a:pt x="70" y="288"/>
                    <a:pt x="76" y="281"/>
                  </a:cubicBezTo>
                  <a:cubicBezTo>
                    <a:pt x="87" y="270"/>
                    <a:pt x="87" y="270"/>
                    <a:pt x="87" y="270"/>
                  </a:cubicBezTo>
                  <a:cubicBezTo>
                    <a:pt x="74" y="261"/>
                    <a:pt x="62" y="249"/>
                    <a:pt x="53" y="235"/>
                  </a:cubicBezTo>
                  <a:close/>
                  <a:moveTo>
                    <a:pt x="137" y="290"/>
                  </a:moveTo>
                  <a:cubicBezTo>
                    <a:pt x="137" y="307"/>
                    <a:pt x="137" y="307"/>
                    <a:pt x="137" y="307"/>
                  </a:cubicBezTo>
                  <a:cubicBezTo>
                    <a:pt x="137" y="316"/>
                    <a:pt x="144" y="323"/>
                    <a:pt x="153" y="323"/>
                  </a:cubicBezTo>
                  <a:cubicBezTo>
                    <a:pt x="170" y="323"/>
                    <a:pt x="170" y="323"/>
                    <a:pt x="170" y="323"/>
                  </a:cubicBezTo>
                  <a:cubicBezTo>
                    <a:pt x="179" y="323"/>
                    <a:pt x="186" y="316"/>
                    <a:pt x="186" y="307"/>
                  </a:cubicBezTo>
                  <a:cubicBezTo>
                    <a:pt x="186" y="290"/>
                    <a:pt x="186" y="290"/>
                    <a:pt x="186" y="290"/>
                  </a:cubicBezTo>
                  <a:cubicBezTo>
                    <a:pt x="178" y="292"/>
                    <a:pt x="170" y="293"/>
                    <a:pt x="162" y="293"/>
                  </a:cubicBezTo>
                  <a:cubicBezTo>
                    <a:pt x="153" y="293"/>
                    <a:pt x="145" y="292"/>
                    <a:pt x="137" y="290"/>
                  </a:cubicBezTo>
                  <a:close/>
                </a:path>
              </a:pathLst>
            </a:custGeom>
            <a:solidFill>
              <a:srgbClr val="FFD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899"/>
            <p:cNvSpPr>
              <a:spLocks noEditPoints="1"/>
            </p:cNvSpPr>
            <p:nvPr/>
          </p:nvSpPr>
          <p:spPr bwMode="auto">
            <a:xfrm>
              <a:off x="3227862" y="5814077"/>
              <a:ext cx="616673" cy="613849"/>
            </a:xfrm>
            <a:custGeom>
              <a:avLst/>
              <a:gdLst>
                <a:gd name="T0" fmla="*/ 114 w 277"/>
                <a:gd name="T1" fmla="*/ 2 h 276"/>
                <a:gd name="T2" fmla="*/ 114 w 277"/>
                <a:gd name="T3" fmla="*/ 9 h 276"/>
                <a:gd name="T4" fmla="*/ 139 w 277"/>
                <a:gd name="T5" fmla="*/ 7 h 276"/>
                <a:gd name="T6" fmla="*/ 163 w 277"/>
                <a:gd name="T7" fmla="*/ 9 h 276"/>
                <a:gd name="T8" fmla="*/ 163 w 277"/>
                <a:gd name="T9" fmla="*/ 2 h 276"/>
                <a:gd name="T10" fmla="*/ 139 w 277"/>
                <a:gd name="T11" fmla="*/ 0 h 276"/>
                <a:gd name="T12" fmla="*/ 114 w 277"/>
                <a:gd name="T13" fmla="*/ 2 h 276"/>
                <a:gd name="T14" fmla="*/ 247 w 277"/>
                <a:gd name="T15" fmla="*/ 64 h 276"/>
                <a:gd name="T16" fmla="*/ 252 w 277"/>
                <a:gd name="T17" fmla="*/ 59 h 276"/>
                <a:gd name="T18" fmla="*/ 217 w 277"/>
                <a:gd name="T19" fmla="*/ 25 h 276"/>
                <a:gd name="T20" fmla="*/ 213 w 277"/>
                <a:gd name="T21" fmla="*/ 30 h 276"/>
                <a:gd name="T22" fmla="*/ 247 w 277"/>
                <a:gd name="T23" fmla="*/ 64 h 276"/>
                <a:gd name="T24" fmla="*/ 3 w 277"/>
                <a:gd name="T25" fmla="*/ 114 h 276"/>
                <a:gd name="T26" fmla="*/ 0 w 277"/>
                <a:gd name="T27" fmla="*/ 138 h 276"/>
                <a:gd name="T28" fmla="*/ 3 w 277"/>
                <a:gd name="T29" fmla="*/ 163 h 276"/>
                <a:gd name="T30" fmla="*/ 9 w 277"/>
                <a:gd name="T31" fmla="*/ 163 h 276"/>
                <a:gd name="T32" fmla="*/ 7 w 277"/>
                <a:gd name="T33" fmla="*/ 138 h 276"/>
                <a:gd name="T34" fmla="*/ 9 w 277"/>
                <a:gd name="T35" fmla="*/ 114 h 276"/>
                <a:gd name="T36" fmla="*/ 3 w 277"/>
                <a:gd name="T37" fmla="*/ 114 h 276"/>
                <a:gd name="T38" fmla="*/ 213 w 277"/>
                <a:gd name="T39" fmla="*/ 247 h 276"/>
                <a:gd name="T40" fmla="*/ 217 w 277"/>
                <a:gd name="T41" fmla="*/ 252 h 276"/>
                <a:gd name="T42" fmla="*/ 252 w 277"/>
                <a:gd name="T43" fmla="*/ 217 h 276"/>
                <a:gd name="T44" fmla="*/ 247 w 277"/>
                <a:gd name="T45" fmla="*/ 212 h 276"/>
                <a:gd name="T46" fmla="*/ 213 w 277"/>
                <a:gd name="T47" fmla="*/ 247 h 276"/>
                <a:gd name="T48" fmla="*/ 274 w 277"/>
                <a:gd name="T49" fmla="*/ 114 h 276"/>
                <a:gd name="T50" fmla="*/ 268 w 277"/>
                <a:gd name="T51" fmla="*/ 114 h 276"/>
                <a:gd name="T52" fmla="*/ 270 w 277"/>
                <a:gd name="T53" fmla="*/ 138 h 276"/>
                <a:gd name="T54" fmla="*/ 268 w 277"/>
                <a:gd name="T55" fmla="*/ 163 h 276"/>
                <a:gd name="T56" fmla="*/ 274 w 277"/>
                <a:gd name="T57" fmla="*/ 163 h 276"/>
                <a:gd name="T58" fmla="*/ 277 w 277"/>
                <a:gd name="T59" fmla="*/ 138 h 276"/>
                <a:gd name="T60" fmla="*/ 274 w 277"/>
                <a:gd name="T61" fmla="*/ 114 h 276"/>
                <a:gd name="T62" fmla="*/ 114 w 277"/>
                <a:gd name="T63" fmla="*/ 267 h 276"/>
                <a:gd name="T64" fmla="*/ 114 w 277"/>
                <a:gd name="T65" fmla="*/ 274 h 276"/>
                <a:gd name="T66" fmla="*/ 139 w 277"/>
                <a:gd name="T67" fmla="*/ 276 h 276"/>
                <a:gd name="T68" fmla="*/ 163 w 277"/>
                <a:gd name="T69" fmla="*/ 274 h 276"/>
                <a:gd name="T70" fmla="*/ 163 w 277"/>
                <a:gd name="T71" fmla="*/ 267 h 276"/>
                <a:gd name="T72" fmla="*/ 139 w 277"/>
                <a:gd name="T73" fmla="*/ 270 h 276"/>
                <a:gd name="T74" fmla="*/ 114 w 277"/>
                <a:gd name="T75" fmla="*/ 267 h 276"/>
                <a:gd name="T76" fmla="*/ 30 w 277"/>
                <a:gd name="T77" fmla="*/ 212 h 276"/>
                <a:gd name="T78" fmla="*/ 25 w 277"/>
                <a:gd name="T79" fmla="*/ 217 h 276"/>
                <a:gd name="T80" fmla="*/ 60 w 277"/>
                <a:gd name="T81" fmla="*/ 252 h 276"/>
                <a:gd name="T82" fmla="*/ 64 w 277"/>
                <a:gd name="T83" fmla="*/ 247 h 276"/>
                <a:gd name="T84" fmla="*/ 30 w 277"/>
                <a:gd name="T85" fmla="*/ 212 h 276"/>
                <a:gd name="T86" fmla="*/ 25 w 277"/>
                <a:gd name="T87" fmla="*/ 59 h 276"/>
                <a:gd name="T88" fmla="*/ 30 w 277"/>
                <a:gd name="T89" fmla="*/ 64 h 276"/>
                <a:gd name="T90" fmla="*/ 64 w 277"/>
                <a:gd name="T91" fmla="*/ 30 h 276"/>
                <a:gd name="T92" fmla="*/ 60 w 277"/>
                <a:gd name="T93" fmla="*/ 25 h 276"/>
                <a:gd name="T94" fmla="*/ 25 w 277"/>
                <a:gd name="T95" fmla="*/ 59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7" h="276">
                  <a:moveTo>
                    <a:pt x="114" y="2"/>
                  </a:moveTo>
                  <a:cubicBezTo>
                    <a:pt x="114" y="9"/>
                    <a:pt x="114" y="9"/>
                    <a:pt x="114" y="9"/>
                  </a:cubicBezTo>
                  <a:cubicBezTo>
                    <a:pt x="122" y="8"/>
                    <a:pt x="130" y="7"/>
                    <a:pt x="139" y="7"/>
                  </a:cubicBezTo>
                  <a:cubicBezTo>
                    <a:pt x="147" y="7"/>
                    <a:pt x="155" y="8"/>
                    <a:pt x="163" y="9"/>
                  </a:cubicBezTo>
                  <a:cubicBezTo>
                    <a:pt x="163" y="2"/>
                    <a:pt x="163" y="2"/>
                    <a:pt x="163" y="2"/>
                  </a:cubicBezTo>
                  <a:cubicBezTo>
                    <a:pt x="155" y="1"/>
                    <a:pt x="147" y="0"/>
                    <a:pt x="139" y="0"/>
                  </a:cubicBezTo>
                  <a:cubicBezTo>
                    <a:pt x="130" y="0"/>
                    <a:pt x="122" y="1"/>
                    <a:pt x="114" y="2"/>
                  </a:cubicBezTo>
                  <a:close/>
                  <a:moveTo>
                    <a:pt x="247" y="64"/>
                  </a:moveTo>
                  <a:cubicBezTo>
                    <a:pt x="252" y="59"/>
                    <a:pt x="252" y="59"/>
                    <a:pt x="252" y="59"/>
                  </a:cubicBezTo>
                  <a:cubicBezTo>
                    <a:pt x="243" y="46"/>
                    <a:pt x="231" y="34"/>
                    <a:pt x="217" y="25"/>
                  </a:cubicBezTo>
                  <a:cubicBezTo>
                    <a:pt x="213" y="30"/>
                    <a:pt x="213" y="30"/>
                    <a:pt x="213" y="30"/>
                  </a:cubicBezTo>
                  <a:cubicBezTo>
                    <a:pt x="226" y="39"/>
                    <a:pt x="238" y="51"/>
                    <a:pt x="247" y="64"/>
                  </a:cubicBezTo>
                  <a:close/>
                  <a:moveTo>
                    <a:pt x="3" y="114"/>
                  </a:moveTo>
                  <a:cubicBezTo>
                    <a:pt x="1" y="122"/>
                    <a:pt x="0" y="130"/>
                    <a:pt x="0" y="138"/>
                  </a:cubicBezTo>
                  <a:cubicBezTo>
                    <a:pt x="0" y="147"/>
                    <a:pt x="1" y="155"/>
                    <a:pt x="3" y="163"/>
                  </a:cubicBezTo>
                  <a:cubicBezTo>
                    <a:pt x="9" y="163"/>
                    <a:pt x="9" y="163"/>
                    <a:pt x="9" y="163"/>
                  </a:cubicBezTo>
                  <a:cubicBezTo>
                    <a:pt x="8" y="155"/>
                    <a:pt x="7" y="147"/>
                    <a:pt x="7" y="138"/>
                  </a:cubicBezTo>
                  <a:cubicBezTo>
                    <a:pt x="7" y="130"/>
                    <a:pt x="8" y="122"/>
                    <a:pt x="9" y="114"/>
                  </a:cubicBezTo>
                  <a:lnTo>
                    <a:pt x="3" y="114"/>
                  </a:lnTo>
                  <a:close/>
                  <a:moveTo>
                    <a:pt x="213" y="247"/>
                  </a:moveTo>
                  <a:cubicBezTo>
                    <a:pt x="217" y="252"/>
                    <a:pt x="217" y="252"/>
                    <a:pt x="217" y="252"/>
                  </a:cubicBezTo>
                  <a:cubicBezTo>
                    <a:pt x="231" y="242"/>
                    <a:pt x="243" y="231"/>
                    <a:pt x="252" y="217"/>
                  </a:cubicBezTo>
                  <a:cubicBezTo>
                    <a:pt x="247" y="212"/>
                    <a:pt x="247" y="212"/>
                    <a:pt x="247" y="212"/>
                  </a:cubicBezTo>
                  <a:cubicBezTo>
                    <a:pt x="238" y="226"/>
                    <a:pt x="226" y="238"/>
                    <a:pt x="213" y="247"/>
                  </a:cubicBezTo>
                  <a:close/>
                  <a:moveTo>
                    <a:pt x="274" y="114"/>
                  </a:moveTo>
                  <a:cubicBezTo>
                    <a:pt x="268" y="114"/>
                    <a:pt x="268" y="114"/>
                    <a:pt x="268" y="114"/>
                  </a:cubicBezTo>
                  <a:cubicBezTo>
                    <a:pt x="269" y="122"/>
                    <a:pt x="270" y="130"/>
                    <a:pt x="270" y="138"/>
                  </a:cubicBezTo>
                  <a:cubicBezTo>
                    <a:pt x="270" y="147"/>
                    <a:pt x="269" y="155"/>
                    <a:pt x="268" y="163"/>
                  </a:cubicBezTo>
                  <a:cubicBezTo>
                    <a:pt x="274" y="163"/>
                    <a:pt x="274" y="163"/>
                    <a:pt x="274" y="163"/>
                  </a:cubicBezTo>
                  <a:cubicBezTo>
                    <a:pt x="276" y="155"/>
                    <a:pt x="277" y="147"/>
                    <a:pt x="277" y="138"/>
                  </a:cubicBezTo>
                  <a:cubicBezTo>
                    <a:pt x="277" y="130"/>
                    <a:pt x="276" y="122"/>
                    <a:pt x="274" y="114"/>
                  </a:cubicBezTo>
                  <a:close/>
                  <a:moveTo>
                    <a:pt x="114" y="267"/>
                  </a:moveTo>
                  <a:cubicBezTo>
                    <a:pt x="114" y="274"/>
                    <a:pt x="114" y="274"/>
                    <a:pt x="114" y="274"/>
                  </a:cubicBezTo>
                  <a:cubicBezTo>
                    <a:pt x="122" y="276"/>
                    <a:pt x="130" y="276"/>
                    <a:pt x="139" y="276"/>
                  </a:cubicBezTo>
                  <a:cubicBezTo>
                    <a:pt x="147" y="276"/>
                    <a:pt x="155" y="276"/>
                    <a:pt x="163" y="274"/>
                  </a:cubicBezTo>
                  <a:cubicBezTo>
                    <a:pt x="163" y="267"/>
                    <a:pt x="163" y="267"/>
                    <a:pt x="163" y="267"/>
                  </a:cubicBezTo>
                  <a:cubicBezTo>
                    <a:pt x="155" y="269"/>
                    <a:pt x="147" y="270"/>
                    <a:pt x="139" y="270"/>
                  </a:cubicBezTo>
                  <a:cubicBezTo>
                    <a:pt x="130" y="270"/>
                    <a:pt x="122" y="269"/>
                    <a:pt x="114" y="267"/>
                  </a:cubicBezTo>
                  <a:close/>
                  <a:moveTo>
                    <a:pt x="30" y="212"/>
                  </a:moveTo>
                  <a:cubicBezTo>
                    <a:pt x="25" y="217"/>
                    <a:pt x="25" y="217"/>
                    <a:pt x="25" y="217"/>
                  </a:cubicBezTo>
                  <a:cubicBezTo>
                    <a:pt x="35" y="231"/>
                    <a:pt x="46" y="242"/>
                    <a:pt x="60" y="252"/>
                  </a:cubicBezTo>
                  <a:cubicBezTo>
                    <a:pt x="64" y="247"/>
                    <a:pt x="64" y="247"/>
                    <a:pt x="64" y="247"/>
                  </a:cubicBezTo>
                  <a:cubicBezTo>
                    <a:pt x="51" y="238"/>
                    <a:pt x="39" y="226"/>
                    <a:pt x="30" y="212"/>
                  </a:cubicBezTo>
                  <a:close/>
                  <a:moveTo>
                    <a:pt x="25" y="59"/>
                  </a:moveTo>
                  <a:cubicBezTo>
                    <a:pt x="30" y="64"/>
                    <a:pt x="30" y="64"/>
                    <a:pt x="30" y="64"/>
                  </a:cubicBezTo>
                  <a:cubicBezTo>
                    <a:pt x="39" y="51"/>
                    <a:pt x="51" y="39"/>
                    <a:pt x="64" y="30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46" y="34"/>
                    <a:pt x="35" y="46"/>
                    <a:pt x="25" y="59"/>
                  </a:cubicBezTo>
                  <a:close/>
                </a:path>
              </a:pathLst>
            </a:custGeom>
            <a:solidFill>
              <a:srgbClr val="FFA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 900"/>
            <p:cNvSpPr/>
            <p:nvPr/>
          </p:nvSpPr>
          <p:spPr bwMode="auto">
            <a:xfrm>
              <a:off x="3177022" y="5763236"/>
              <a:ext cx="616673" cy="613849"/>
            </a:xfrm>
            <a:custGeom>
              <a:avLst/>
              <a:gdLst>
                <a:gd name="T0" fmla="*/ 247 w 277"/>
                <a:gd name="T1" fmla="*/ 41 h 276"/>
                <a:gd name="T2" fmla="*/ 236 w 277"/>
                <a:gd name="T3" fmla="*/ 53 h 276"/>
                <a:gd name="T4" fmla="*/ 186 w 277"/>
                <a:gd name="T5" fmla="*/ 32 h 276"/>
                <a:gd name="T6" fmla="*/ 186 w 277"/>
                <a:gd name="T7" fmla="*/ 16 h 276"/>
                <a:gd name="T8" fmla="*/ 170 w 277"/>
                <a:gd name="T9" fmla="*/ 0 h 276"/>
                <a:gd name="T10" fmla="*/ 153 w 277"/>
                <a:gd name="T11" fmla="*/ 0 h 276"/>
                <a:gd name="T12" fmla="*/ 137 w 277"/>
                <a:gd name="T13" fmla="*/ 16 h 276"/>
                <a:gd name="T14" fmla="*/ 137 w 277"/>
                <a:gd name="T15" fmla="*/ 32 h 276"/>
                <a:gd name="T16" fmla="*/ 87 w 277"/>
                <a:gd name="T17" fmla="*/ 53 h 276"/>
                <a:gd name="T18" fmla="*/ 76 w 277"/>
                <a:gd name="T19" fmla="*/ 41 h 276"/>
                <a:gd name="T20" fmla="*/ 53 w 277"/>
                <a:gd name="T21" fmla="*/ 41 h 276"/>
                <a:gd name="T22" fmla="*/ 41 w 277"/>
                <a:gd name="T23" fmla="*/ 53 h 276"/>
                <a:gd name="T24" fmla="*/ 41 w 277"/>
                <a:gd name="T25" fmla="*/ 76 h 276"/>
                <a:gd name="T26" fmla="*/ 53 w 277"/>
                <a:gd name="T27" fmla="*/ 87 h 276"/>
                <a:gd name="T28" fmla="*/ 32 w 277"/>
                <a:gd name="T29" fmla="*/ 137 h 276"/>
                <a:gd name="T30" fmla="*/ 16 w 277"/>
                <a:gd name="T31" fmla="*/ 137 h 276"/>
                <a:gd name="T32" fmla="*/ 0 w 277"/>
                <a:gd name="T33" fmla="*/ 153 h 276"/>
                <a:gd name="T34" fmla="*/ 0 w 277"/>
                <a:gd name="T35" fmla="*/ 170 h 276"/>
                <a:gd name="T36" fmla="*/ 16 w 277"/>
                <a:gd name="T37" fmla="*/ 186 h 276"/>
                <a:gd name="T38" fmla="*/ 32 w 277"/>
                <a:gd name="T39" fmla="*/ 186 h 276"/>
                <a:gd name="T40" fmla="*/ 53 w 277"/>
                <a:gd name="T41" fmla="*/ 235 h 276"/>
                <a:gd name="T42" fmla="*/ 41 w 277"/>
                <a:gd name="T43" fmla="*/ 247 h 276"/>
                <a:gd name="T44" fmla="*/ 41 w 277"/>
                <a:gd name="T45" fmla="*/ 269 h 276"/>
                <a:gd name="T46" fmla="*/ 48 w 277"/>
                <a:gd name="T47" fmla="*/ 276 h 276"/>
                <a:gd name="T48" fmla="*/ 277 w 277"/>
                <a:gd name="T49" fmla="*/ 48 h 276"/>
                <a:gd name="T50" fmla="*/ 270 w 277"/>
                <a:gd name="T51" fmla="*/ 41 h 276"/>
                <a:gd name="T52" fmla="*/ 247 w 277"/>
                <a:gd name="T53" fmla="*/ 41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7" h="276">
                  <a:moveTo>
                    <a:pt x="247" y="41"/>
                  </a:moveTo>
                  <a:cubicBezTo>
                    <a:pt x="236" y="53"/>
                    <a:pt x="236" y="53"/>
                    <a:pt x="236" y="53"/>
                  </a:cubicBezTo>
                  <a:cubicBezTo>
                    <a:pt x="221" y="43"/>
                    <a:pt x="204" y="36"/>
                    <a:pt x="186" y="32"/>
                  </a:cubicBezTo>
                  <a:cubicBezTo>
                    <a:pt x="186" y="16"/>
                    <a:pt x="186" y="16"/>
                    <a:pt x="186" y="16"/>
                  </a:cubicBezTo>
                  <a:cubicBezTo>
                    <a:pt x="186" y="7"/>
                    <a:pt x="179" y="0"/>
                    <a:pt x="170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44" y="0"/>
                    <a:pt x="137" y="7"/>
                    <a:pt x="137" y="16"/>
                  </a:cubicBezTo>
                  <a:cubicBezTo>
                    <a:pt x="137" y="32"/>
                    <a:pt x="137" y="32"/>
                    <a:pt x="137" y="32"/>
                  </a:cubicBezTo>
                  <a:cubicBezTo>
                    <a:pt x="119" y="36"/>
                    <a:pt x="102" y="43"/>
                    <a:pt x="87" y="53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70" y="35"/>
                    <a:pt x="59" y="35"/>
                    <a:pt x="53" y="41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35" y="59"/>
                    <a:pt x="35" y="69"/>
                    <a:pt x="41" y="76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43" y="102"/>
                    <a:pt x="36" y="119"/>
                    <a:pt x="32" y="137"/>
                  </a:cubicBezTo>
                  <a:cubicBezTo>
                    <a:pt x="16" y="137"/>
                    <a:pt x="16" y="137"/>
                    <a:pt x="16" y="137"/>
                  </a:cubicBezTo>
                  <a:cubicBezTo>
                    <a:pt x="7" y="137"/>
                    <a:pt x="0" y="144"/>
                    <a:pt x="0" y="153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178"/>
                    <a:pt x="7" y="186"/>
                    <a:pt x="16" y="186"/>
                  </a:cubicBezTo>
                  <a:cubicBezTo>
                    <a:pt x="32" y="186"/>
                    <a:pt x="32" y="186"/>
                    <a:pt x="32" y="186"/>
                  </a:cubicBezTo>
                  <a:cubicBezTo>
                    <a:pt x="36" y="204"/>
                    <a:pt x="43" y="221"/>
                    <a:pt x="53" y="235"/>
                  </a:cubicBezTo>
                  <a:cubicBezTo>
                    <a:pt x="41" y="247"/>
                    <a:pt x="41" y="247"/>
                    <a:pt x="41" y="247"/>
                  </a:cubicBezTo>
                  <a:cubicBezTo>
                    <a:pt x="35" y="253"/>
                    <a:pt x="35" y="263"/>
                    <a:pt x="41" y="269"/>
                  </a:cubicBezTo>
                  <a:cubicBezTo>
                    <a:pt x="48" y="276"/>
                    <a:pt x="48" y="276"/>
                    <a:pt x="48" y="276"/>
                  </a:cubicBezTo>
                  <a:cubicBezTo>
                    <a:pt x="277" y="48"/>
                    <a:pt x="277" y="48"/>
                    <a:pt x="277" y="48"/>
                  </a:cubicBezTo>
                  <a:cubicBezTo>
                    <a:pt x="270" y="41"/>
                    <a:pt x="270" y="41"/>
                    <a:pt x="270" y="41"/>
                  </a:cubicBezTo>
                  <a:cubicBezTo>
                    <a:pt x="264" y="35"/>
                    <a:pt x="253" y="35"/>
                    <a:pt x="247" y="41"/>
                  </a:cubicBezTo>
                  <a:close/>
                </a:path>
              </a:pathLst>
            </a:custGeom>
            <a:solidFill>
              <a:srgbClr val="FFE0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1" name="Freeform 901"/>
            <p:cNvSpPr>
              <a:spLocks noEditPoints="1"/>
            </p:cNvSpPr>
            <p:nvPr/>
          </p:nvSpPr>
          <p:spPr bwMode="auto">
            <a:xfrm>
              <a:off x="3227862" y="5814077"/>
              <a:ext cx="528174" cy="527232"/>
            </a:xfrm>
            <a:custGeom>
              <a:avLst/>
              <a:gdLst>
                <a:gd name="T0" fmla="*/ 3 w 237"/>
                <a:gd name="T1" fmla="*/ 114 h 237"/>
                <a:gd name="T2" fmla="*/ 0 w 237"/>
                <a:gd name="T3" fmla="*/ 138 h 237"/>
                <a:gd name="T4" fmla="*/ 3 w 237"/>
                <a:gd name="T5" fmla="*/ 163 h 237"/>
                <a:gd name="T6" fmla="*/ 9 w 237"/>
                <a:gd name="T7" fmla="*/ 163 h 237"/>
                <a:gd name="T8" fmla="*/ 7 w 237"/>
                <a:gd name="T9" fmla="*/ 138 h 237"/>
                <a:gd name="T10" fmla="*/ 9 w 237"/>
                <a:gd name="T11" fmla="*/ 114 h 237"/>
                <a:gd name="T12" fmla="*/ 3 w 237"/>
                <a:gd name="T13" fmla="*/ 114 h 237"/>
                <a:gd name="T14" fmla="*/ 25 w 237"/>
                <a:gd name="T15" fmla="*/ 217 h 237"/>
                <a:gd name="T16" fmla="*/ 42 w 237"/>
                <a:gd name="T17" fmla="*/ 237 h 237"/>
                <a:gd name="T18" fmla="*/ 47 w 237"/>
                <a:gd name="T19" fmla="*/ 232 h 237"/>
                <a:gd name="T20" fmla="*/ 30 w 237"/>
                <a:gd name="T21" fmla="*/ 212 h 237"/>
                <a:gd name="T22" fmla="*/ 25 w 237"/>
                <a:gd name="T23" fmla="*/ 217 h 237"/>
                <a:gd name="T24" fmla="*/ 217 w 237"/>
                <a:gd name="T25" fmla="*/ 25 h 237"/>
                <a:gd name="T26" fmla="*/ 213 w 237"/>
                <a:gd name="T27" fmla="*/ 30 h 237"/>
                <a:gd name="T28" fmla="*/ 232 w 237"/>
                <a:gd name="T29" fmla="*/ 46 h 237"/>
                <a:gd name="T30" fmla="*/ 237 w 237"/>
                <a:gd name="T31" fmla="*/ 42 h 237"/>
                <a:gd name="T32" fmla="*/ 217 w 237"/>
                <a:gd name="T33" fmla="*/ 25 h 237"/>
                <a:gd name="T34" fmla="*/ 114 w 237"/>
                <a:gd name="T35" fmla="*/ 2 h 237"/>
                <a:gd name="T36" fmla="*/ 114 w 237"/>
                <a:gd name="T37" fmla="*/ 9 h 237"/>
                <a:gd name="T38" fmla="*/ 139 w 237"/>
                <a:gd name="T39" fmla="*/ 7 h 237"/>
                <a:gd name="T40" fmla="*/ 163 w 237"/>
                <a:gd name="T41" fmla="*/ 9 h 237"/>
                <a:gd name="T42" fmla="*/ 163 w 237"/>
                <a:gd name="T43" fmla="*/ 2 h 237"/>
                <a:gd name="T44" fmla="*/ 139 w 237"/>
                <a:gd name="T45" fmla="*/ 0 h 237"/>
                <a:gd name="T46" fmla="*/ 114 w 237"/>
                <a:gd name="T47" fmla="*/ 2 h 237"/>
                <a:gd name="T48" fmla="*/ 25 w 237"/>
                <a:gd name="T49" fmla="*/ 59 h 237"/>
                <a:gd name="T50" fmla="*/ 30 w 237"/>
                <a:gd name="T51" fmla="*/ 64 h 237"/>
                <a:gd name="T52" fmla="*/ 64 w 237"/>
                <a:gd name="T53" fmla="*/ 30 h 237"/>
                <a:gd name="T54" fmla="*/ 60 w 237"/>
                <a:gd name="T55" fmla="*/ 25 h 237"/>
                <a:gd name="T56" fmla="*/ 25 w 237"/>
                <a:gd name="T57" fmla="*/ 5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7" h="237">
                  <a:moveTo>
                    <a:pt x="3" y="114"/>
                  </a:moveTo>
                  <a:cubicBezTo>
                    <a:pt x="1" y="122"/>
                    <a:pt x="0" y="130"/>
                    <a:pt x="0" y="138"/>
                  </a:cubicBezTo>
                  <a:cubicBezTo>
                    <a:pt x="0" y="147"/>
                    <a:pt x="1" y="155"/>
                    <a:pt x="3" y="163"/>
                  </a:cubicBezTo>
                  <a:cubicBezTo>
                    <a:pt x="9" y="163"/>
                    <a:pt x="9" y="163"/>
                    <a:pt x="9" y="163"/>
                  </a:cubicBezTo>
                  <a:cubicBezTo>
                    <a:pt x="8" y="155"/>
                    <a:pt x="7" y="147"/>
                    <a:pt x="7" y="138"/>
                  </a:cubicBezTo>
                  <a:cubicBezTo>
                    <a:pt x="7" y="130"/>
                    <a:pt x="8" y="122"/>
                    <a:pt x="9" y="114"/>
                  </a:cubicBezTo>
                  <a:lnTo>
                    <a:pt x="3" y="114"/>
                  </a:lnTo>
                  <a:close/>
                  <a:moveTo>
                    <a:pt x="25" y="217"/>
                  </a:moveTo>
                  <a:cubicBezTo>
                    <a:pt x="30" y="224"/>
                    <a:pt x="36" y="231"/>
                    <a:pt x="42" y="237"/>
                  </a:cubicBezTo>
                  <a:cubicBezTo>
                    <a:pt x="47" y="232"/>
                    <a:pt x="47" y="232"/>
                    <a:pt x="47" y="232"/>
                  </a:cubicBezTo>
                  <a:cubicBezTo>
                    <a:pt x="40" y="226"/>
                    <a:pt x="35" y="219"/>
                    <a:pt x="30" y="212"/>
                  </a:cubicBezTo>
                  <a:lnTo>
                    <a:pt x="25" y="217"/>
                  </a:lnTo>
                  <a:close/>
                  <a:moveTo>
                    <a:pt x="217" y="25"/>
                  </a:moveTo>
                  <a:cubicBezTo>
                    <a:pt x="213" y="30"/>
                    <a:pt x="213" y="30"/>
                    <a:pt x="213" y="30"/>
                  </a:cubicBezTo>
                  <a:cubicBezTo>
                    <a:pt x="220" y="35"/>
                    <a:pt x="226" y="40"/>
                    <a:pt x="232" y="46"/>
                  </a:cubicBezTo>
                  <a:cubicBezTo>
                    <a:pt x="237" y="42"/>
                    <a:pt x="237" y="42"/>
                    <a:pt x="237" y="42"/>
                  </a:cubicBezTo>
                  <a:cubicBezTo>
                    <a:pt x="231" y="35"/>
                    <a:pt x="225" y="30"/>
                    <a:pt x="217" y="25"/>
                  </a:cubicBezTo>
                  <a:close/>
                  <a:moveTo>
                    <a:pt x="114" y="2"/>
                  </a:moveTo>
                  <a:cubicBezTo>
                    <a:pt x="114" y="9"/>
                    <a:pt x="114" y="9"/>
                    <a:pt x="114" y="9"/>
                  </a:cubicBezTo>
                  <a:cubicBezTo>
                    <a:pt x="122" y="8"/>
                    <a:pt x="130" y="7"/>
                    <a:pt x="139" y="7"/>
                  </a:cubicBezTo>
                  <a:cubicBezTo>
                    <a:pt x="147" y="7"/>
                    <a:pt x="155" y="8"/>
                    <a:pt x="163" y="9"/>
                  </a:cubicBezTo>
                  <a:cubicBezTo>
                    <a:pt x="163" y="2"/>
                    <a:pt x="163" y="2"/>
                    <a:pt x="163" y="2"/>
                  </a:cubicBezTo>
                  <a:cubicBezTo>
                    <a:pt x="155" y="1"/>
                    <a:pt x="147" y="0"/>
                    <a:pt x="139" y="0"/>
                  </a:cubicBezTo>
                  <a:cubicBezTo>
                    <a:pt x="130" y="0"/>
                    <a:pt x="122" y="1"/>
                    <a:pt x="114" y="2"/>
                  </a:cubicBezTo>
                  <a:close/>
                  <a:moveTo>
                    <a:pt x="25" y="59"/>
                  </a:moveTo>
                  <a:cubicBezTo>
                    <a:pt x="30" y="64"/>
                    <a:pt x="30" y="64"/>
                    <a:pt x="30" y="64"/>
                  </a:cubicBezTo>
                  <a:cubicBezTo>
                    <a:pt x="39" y="51"/>
                    <a:pt x="51" y="39"/>
                    <a:pt x="64" y="30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46" y="34"/>
                    <a:pt x="35" y="46"/>
                    <a:pt x="25" y="59"/>
                  </a:cubicBezTo>
                  <a:close/>
                </a:path>
              </a:pathLst>
            </a:custGeom>
            <a:solidFill>
              <a:srgbClr val="FFB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19" name="组合 1218"/>
          <p:cNvGrpSpPr/>
          <p:nvPr/>
        </p:nvGrpSpPr>
        <p:grpSpPr>
          <a:xfrm>
            <a:off x="2483682" y="2729246"/>
            <a:ext cx="278102" cy="522539"/>
            <a:chOff x="3406232" y="1651632"/>
            <a:chExt cx="353170" cy="663588"/>
          </a:xfrm>
        </p:grpSpPr>
        <p:sp>
          <p:nvSpPr>
            <p:cNvPr id="939" name="Freeform 173"/>
            <p:cNvSpPr/>
            <p:nvPr/>
          </p:nvSpPr>
          <p:spPr bwMode="auto">
            <a:xfrm>
              <a:off x="3406232" y="1651632"/>
              <a:ext cx="353170" cy="663588"/>
            </a:xfrm>
            <a:custGeom>
              <a:avLst/>
              <a:gdLst>
                <a:gd name="T0" fmla="*/ 161 w 161"/>
                <a:gd name="T1" fmla="*/ 294 h 302"/>
                <a:gd name="T2" fmla="*/ 154 w 161"/>
                <a:gd name="T3" fmla="*/ 302 h 302"/>
                <a:gd name="T4" fmla="*/ 7 w 161"/>
                <a:gd name="T5" fmla="*/ 302 h 302"/>
                <a:gd name="T6" fmla="*/ 0 w 161"/>
                <a:gd name="T7" fmla="*/ 294 h 302"/>
                <a:gd name="T8" fmla="*/ 0 w 161"/>
                <a:gd name="T9" fmla="*/ 7 h 302"/>
                <a:gd name="T10" fmla="*/ 7 w 161"/>
                <a:gd name="T11" fmla="*/ 0 h 302"/>
                <a:gd name="T12" fmla="*/ 154 w 161"/>
                <a:gd name="T13" fmla="*/ 0 h 302"/>
                <a:gd name="T14" fmla="*/ 161 w 161"/>
                <a:gd name="T15" fmla="*/ 7 h 302"/>
                <a:gd name="T16" fmla="*/ 161 w 161"/>
                <a:gd name="T17" fmla="*/ 294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1" h="302">
                  <a:moveTo>
                    <a:pt x="161" y="294"/>
                  </a:moveTo>
                  <a:cubicBezTo>
                    <a:pt x="161" y="298"/>
                    <a:pt x="158" y="302"/>
                    <a:pt x="154" y="302"/>
                  </a:cubicBezTo>
                  <a:cubicBezTo>
                    <a:pt x="7" y="302"/>
                    <a:pt x="7" y="302"/>
                    <a:pt x="7" y="302"/>
                  </a:cubicBezTo>
                  <a:cubicBezTo>
                    <a:pt x="3" y="302"/>
                    <a:pt x="0" y="298"/>
                    <a:pt x="0" y="29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8" y="0"/>
                    <a:pt x="161" y="3"/>
                    <a:pt x="161" y="7"/>
                  </a:cubicBezTo>
                  <a:lnTo>
                    <a:pt x="161" y="294"/>
                  </a:lnTo>
                  <a:close/>
                </a:path>
              </a:pathLst>
            </a:custGeom>
            <a:solidFill>
              <a:srgbClr val="F2F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40" name="Freeform 174"/>
            <p:cNvSpPr/>
            <p:nvPr/>
          </p:nvSpPr>
          <p:spPr bwMode="auto">
            <a:xfrm>
              <a:off x="3406232" y="1651632"/>
              <a:ext cx="304842" cy="663588"/>
            </a:xfrm>
            <a:custGeom>
              <a:avLst/>
              <a:gdLst>
                <a:gd name="T0" fmla="*/ 7 w 139"/>
                <a:gd name="T1" fmla="*/ 0 h 302"/>
                <a:gd name="T2" fmla="*/ 0 w 139"/>
                <a:gd name="T3" fmla="*/ 7 h 302"/>
                <a:gd name="T4" fmla="*/ 0 w 139"/>
                <a:gd name="T5" fmla="*/ 294 h 302"/>
                <a:gd name="T6" fmla="*/ 7 w 139"/>
                <a:gd name="T7" fmla="*/ 302 h 302"/>
                <a:gd name="T8" fmla="*/ 21 w 139"/>
                <a:gd name="T9" fmla="*/ 302 h 302"/>
                <a:gd name="T10" fmla="*/ 139 w 139"/>
                <a:gd name="T11" fmla="*/ 0 h 302"/>
                <a:gd name="T12" fmla="*/ 7 w 139"/>
                <a:gd name="T1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302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0" y="298"/>
                    <a:pt x="3" y="302"/>
                    <a:pt x="7" y="302"/>
                  </a:cubicBezTo>
                  <a:cubicBezTo>
                    <a:pt x="21" y="302"/>
                    <a:pt x="21" y="302"/>
                    <a:pt x="21" y="302"/>
                  </a:cubicBezTo>
                  <a:cubicBezTo>
                    <a:pt x="139" y="0"/>
                    <a:pt x="139" y="0"/>
                    <a:pt x="139" y="0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41" name="Freeform 175"/>
            <p:cNvSpPr/>
            <p:nvPr/>
          </p:nvSpPr>
          <p:spPr bwMode="auto">
            <a:xfrm>
              <a:off x="3527053" y="1685090"/>
              <a:ext cx="111527" cy="17659"/>
            </a:xfrm>
            <a:custGeom>
              <a:avLst/>
              <a:gdLst>
                <a:gd name="T0" fmla="*/ 51 w 51"/>
                <a:gd name="T1" fmla="*/ 6 h 8"/>
                <a:gd name="T2" fmla="*/ 49 w 51"/>
                <a:gd name="T3" fmla="*/ 8 h 8"/>
                <a:gd name="T4" fmla="*/ 2 w 51"/>
                <a:gd name="T5" fmla="*/ 8 h 8"/>
                <a:gd name="T6" fmla="*/ 0 w 51"/>
                <a:gd name="T7" fmla="*/ 6 h 8"/>
                <a:gd name="T8" fmla="*/ 0 w 51"/>
                <a:gd name="T9" fmla="*/ 2 h 8"/>
                <a:gd name="T10" fmla="*/ 2 w 51"/>
                <a:gd name="T11" fmla="*/ 0 h 8"/>
                <a:gd name="T12" fmla="*/ 49 w 51"/>
                <a:gd name="T13" fmla="*/ 0 h 8"/>
                <a:gd name="T14" fmla="*/ 51 w 51"/>
                <a:gd name="T15" fmla="*/ 2 h 8"/>
                <a:gd name="T16" fmla="*/ 51 w 51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8">
                  <a:moveTo>
                    <a:pt x="51" y="6"/>
                  </a:moveTo>
                  <a:cubicBezTo>
                    <a:pt x="51" y="7"/>
                    <a:pt x="50" y="8"/>
                    <a:pt x="49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7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0" y="0"/>
                    <a:pt x="51" y="1"/>
                    <a:pt x="51" y="2"/>
                  </a:cubicBezTo>
                  <a:lnTo>
                    <a:pt x="51" y="6"/>
                  </a:lnTo>
                  <a:close/>
                </a:path>
              </a:pathLst>
            </a:custGeom>
            <a:solidFill>
              <a:srgbClr val="122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42" name="Oval 176"/>
            <p:cNvSpPr>
              <a:spLocks noChangeArrowheads="1"/>
            </p:cNvSpPr>
            <p:nvPr/>
          </p:nvSpPr>
          <p:spPr bwMode="auto">
            <a:xfrm>
              <a:off x="3551217" y="2223210"/>
              <a:ext cx="63199" cy="61340"/>
            </a:xfrm>
            <a:prstGeom prst="ellipse">
              <a:avLst/>
            </a:prstGeom>
            <a:solidFill>
              <a:srgbClr val="122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43" name="Rectangle 177"/>
            <p:cNvSpPr>
              <a:spLocks noChangeArrowheads="1"/>
            </p:cNvSpPr>
            <p:nvPr/>
          </p:nvSpPr>
          <p:spPr bwMode="auto">
            <a:xfrm>
              <a:off x="3432255" y="1730630"/>
              <a:ext cx="301124" cy="459121"/>
            </a:xfrm>
            <a:prstGeom prst="rect">
              <a:avLst/>
            </a:prstGeom>
            <a:solidFill>
              <a:srgbClr val="83BA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44" name="Freeform 178"/>
            <p:cNvSpPr/>
            <p:nvPr/>
          </p:nvSpPr>
          <p:spPr bwMode="auto">
            <a:xfrm>
              <a:off x="3432255" y="1730630"/>
              <a:ext cx="248149" cy="459121"/>
            </a:xfrm>
            <a:custGeom>
              <a:avLst/>
              <a:gdLst>
                <a:gd name="T0" fmla="*/ 267 w 267"/>
                <a:gd name="T1" fmla="*/ 0 h 494"/>
                <a:gd name="T2" fmla="*/ 0 w 267"/>
                <a:gd name="T3" fmla="*/ 0 h 494"/>
                <a:gd name="T4" fmla="*/ 0 w 267"/>
                <a:gd name="T5" fmla="*/ 494 h 494"/>
                <a:gd name="T6" fmla="*/ 76 w 267"/>
                <a:gd name="T7" fmla="*/ 494 h 494"/>
                <a:gd name="T8" fmla="*/ 267 w 267"/>
                <a:gd name="T9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494">
                  <a:moveTo>
                    <a:pt x="267" y="0"/>
                  </a:moveTo>
                  <a:lnTo>
                    <a:pt x="0" y="0"/>
                  </a:lnTo>
                  <a:lnTo>
                    <a:pt x="0" y="494"/>
                  </a:lnTo>
                  <a:lnTo>
                    <a:pt x="76" y="494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27" name="组合 1226"/>
          <p:cNvGrpSpPr/>
          <p:nvPr/>
        </p:nvGrpSpPr>
        <p:grpSpPr>
          <a:xfrm>
            <a:off x="2358806" y="3754149"/>
            <a:ext cx="527854" cy="527113"/>
            <a:chOff x="3241514" y="3027074"/>
            <a:chExt cx="670338" cy="669397"/>
          </a:xfrm>
        </p:grpSpPr>
        <p:sp>
          <p:nvSpPr>
            <p:cNvPr id="767" name="Oval 53"/>
            <p:cNvSpPr>
              <a:spLocks noChangeArrowheads="1"/>
            </p:cNvSpPr>
            <p:nvPr/>
          </p:nvSpPr>
          <p:spPr bwMode="auto">
            <a:xfrm>
              <a:off x="3283881" y="3068499"/>
              <a:ext cx="585604" cy="585604"/>
            </a:xfrm>
            <a:prstGeom prst="ellipse">
              <a:avLst/>
            </a:prstGeom>
            <a:solidFill>
              <a:srgbClr val="F2F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8" name="Freeform 54"/>
            <p:cNvSpPr>
              <a:spLocks noEditPoints="1"/>
            </p:cNvSpPr>
            <p:nvPr/>
          </p:nvSpPr>
          <p:spPr bwMode="auto">
            <a:xfrm>
              <a:off x="3241514" y="3027074"/>
              <a:ext cx="670338" cy="669397"/>
            </a:xfrm>
            <a:custGeom>
              <a:avLst/>
              <a:gdLst>
                <a:gd name="T0" fmla="*/ 151 w 301"/>
                <a:gd name="T1" fmla="*/ 0 h 301"/>
                <a:gd name="T2" fmla="*/ 0 w 301"/>
                <a:gd name="T3" fmla="*/ 151 h 301"/>
                <a:gd name="T4" fmla="*/ 151 w 301"/>
                <a:gd name="T5" fmla="*/ 301 h 301"/>
                <a:gd name="T6" fmla="*/ 301 w 301"/>
                <a:gd name="T7" fmla="*/ 151 h 301"/>
                <a:gd name="T8" fmla="*/ 151 w 301"/>
                <a:gd name="T9" fmla="*/ 0 h 301"/>
                <a:gd name="T10" fmla="*/ 151 w 301"/>
                <a:gd name="T11" fmla="*/ 282 h 301"/>
                <a:gd name="T12" fmla="*/ 19 w 301"/>
                <a:gd name="T13" fmla="*/ 151 h 301"/>
                <a:gd name="T14" fmla="*/ 151 w 301"/>
                <a:gd name="T15" fmla="*/ 19 h 301"/>
                <a:gd name="T16" fmla="*/ 282 w 301"/>
                <a:gd name="T17" fmla="*/ 151 h 301"/>
                <a:gd name="T18" fmla="*/ 151 w 301"/>
                <a:gd name="T19" fmla="*/ 282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1" h="301">
                  <a:moveTo>
                    <a:pt x="151" y="0"/>
                  </a:moveTo>
                  <a:cubicBezTo>
                    <a:pt x="67" y="0"/>
                    <a:pt x="0" y="67"/>
                    <a:pt x="0" y="151"/>
                  </a:cubicBezTo>
                  <a:cubicBezTo>
                    <a:pt x="0" y="234"/>
                    <a:pt x="67" y="301"/>
                    <a:pt x="151" y="301"/>
                  </a:cubicBezTo>
                  <a:cubicBezTo>
                    <a:pt x="234" y="301"/>
                    <a:pt x="301" y="234"/>
                    <a:pt x="301" y="151"/>
                  </a:cubicBezTo>
                  <a:cubicBezTo>
                    <a:pt x="301" y="67"/>
                    <a:pt x="234" y="0"/>
                    <a:pt x="151" y="0"/>
                  </a:cubicBezTo>
                  <a:close/>
                  <a:moveTo>
                    <a:pt x="151" y="282"/>
                  </a:moveTo>
                  <a:cubicBezTo>
                    <a:pt x="78" y="282"/>
                    <a:pt x="19" y="223"/>
                    <a:pt x="19" y="151"/>
                  </a:cubicBezTo>
                  <a:cubicBezTo>
                    <a:pt x="19" y="78"/>
                    <a:pt x="78" y="19"/>
                    <a:pt x="151" y="19"/>
                  </a:cubicBezTo>
                  <a:cubicBezTo>
                    <a:pt x="223" y="19"/>
                    <a:pt x="282" y="78"/>
                    <a:pt x="282" y="151"/>
                  </a:cubicBezTo>
                  <a:cubicBezTo>
                    <a:pt x="282" y="223"/>
                    <a:pt x="223" y="282"/>
                    <a:pt x="151" y="2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9" name="Freeform 55"/>
            <p:cNvSpPr>
              <a:spLocks noEditPoints="1"/>
            </p:cNvSpPr>
            <p:nvPr/>
          </p:nvSpPr>
          <p:spPr bwMode="auto">
            <a:xfrm>
              <a:off x="3283881" y="3068499"/>
              <a:ext cx="585604" cy="585604"/>
            </a:xfrm>
            <a:custGeom>
              <a:avLst/>
              <a:gdLst>
                <a:gd name="T0" fmla="*/ 132 w 263"/>
                <a:gd name="T1" fmla="*/ 0 h 263"/>
                <a:gd name="T2" fmla="*/ 0 w 263"/>
                <a:gd name="T3" fmla="*/ 132 h 263"/>
                <a:gd name="T4" fmla="*/ 132 w 263"/>
                <a:gd name="T5" fmla="*/ 263 h 263"/>
                <a:gd name="T6" fmla="*/ 263 w 263"/>
                <a:gd name="T7" fmla="*/ 132 h 263"/>
                <a:gd name="T8" fmla="*/ 132 w 263"/>
                <a:gd name="T9" fmla="*/ 0 h 263"/>
                <a:gd name="T10" fmla="*/ 132 w 263"/>
                <a:gd name="T11" fmla="*/ 261 h 263"/>
                <a:gd name="T12" fmla="*/ 6 w 263"/>
                <a:gd name="T13" fmla="*/ 136 h 263"/>
                <a:gd name="T14" fmla="*/ 132 w 263"/>
                <a:gd name="T15" fmla="*/ 11 h 263"/>
                <a:gd name="T16" fmla="*/ 257 w 263"/>
                <a:gd name="T17" fmla="*/ 136 h 263"/>
                <a:gd name="T18" fmla="*/ 132 w 263"/>
                <a:gd name="T19" fmla="*/ 261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3" h="263">
                  <a:moveTo>
                    <a:pt x="132" y="0"/>
                  </a:moveTo>
                  <a:cubicBezTo>
                    <a:pt x="59" y="0"/>
                    <a:pt x="0" y="59"/>
                    <a:pt x="0" y="132"/>
                  </a:cubicBezTo>
                  <a:cubicBezTo>
                    <a:pt x="0" y="204"/>
                    <a:pt x="59" y="263"/>
                    <a:pt x="132" y="263"/>
                  </a:cubicBezTo>
                  <a:cubicBezTo>
                    <a:pt x="204" y="263"/>
                    <a:pt x="263" y="204"/>
                    <a:pt x="263" y="132"/>
                  </a:cubicBezTo>
                  <a:cubicBezTo>
                    <a:pt x="263" y="59"/>
                    <a:pt x="204" y="0"/>
                    <a:pt x="132" y="0"/>
                  </a:cubicBezTo>
                  <a:close/>
                  <a:moveTo>
                    <a:pt x="132" y="261"/>
                  </a:moveTo>
                  <a:cubicBezTo>
                    <a:pt x="62" y="261"/>
                    <a:pt x="6" y="205"/>
                    <a:pt x="6" y="136"/>
                  </a:cubicBezTo>
                  <a:cubicBezTo>
                    <a:pt x="6" y="67"/>
                    <a:pt x="62" y="11"/>
                    <a:pt x="132" y="11"/>
                  </a:cubicBezTo>
                  <a:cubicBezTo>
                    <a:pt x="201" y="11"/>
                    <a:pt x="257" y="67"/>
                    <a:pt x="257" y="136"/>
                  </a:cubicBezTo>
                  <a:cubicBezTo>
                    <a:pt x="257" y="205"/>
                    <a:pt x="201" y="261"/>
                    <a:pt x="132" y="261"/>
                  </a:cubicBezTo>
                  <a:close/>
                </a:path>
              </a:pathLst>
            </a:custGeom>
            <a:solidFill>
              <a:srgbClr val="DFE2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0" name="Oval 56"/>
            <p:cNvSpPr>
              <a:spLocks noChangeArrowheads="1"/>
            </p:cNvSpPr>
            <p:nvPr/>
          </p:nvSpPr>
          <p:spPr bwMode="auto">
            <a:xfrm>
              <a:off x="3526784" y="3311403"/>
              <a:ext cx="99797" cy="99798"/>
            </a:xfrm>
            <a:prstGeom prst="ellipse">
              <a:avLst/>
            </a:prstGeom>
            <a:solidFill>
              <a:srgbClr val="DFE2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1" name="Freeform 57"/>
            <p:cNvSpPr/>
            <p:nvPr/>
          </p:nvSpPr>
          <p:spPr bwMode="auto">
            <a:xfrm>
              <a:off x="3566326" y="3148525"/>
              <a:ext cx="53665" cy="216542"/>
            </a:xfrm>
            <a:custGeom>
              <a:avLst/>
              <a:gdLst>
                <a:gd name="T0" fmla="*/ 1 w 24"/>
                <a:gd name="T1" fmla="*/ 91 h 97"/>
                <a:gd name="T2" fmla="*/ 5 w 24"/>
                <a:gd name="T3" fmla="*/ 97 h 97"/>
                <a:gd name="T4" fmla="*/ 6 w 24"/>
                <a:gd name="T5" fmla="*/ 97 h 97"/>
                <a:gd name="T6" fmla="*/ 11 w 24"/>
                <a:gd name="T7" fmla="*/ 93 h 97"/>
                <a:gd name="T8" fmla="*/ 23 w 24"/>
                <a:gd name="T9" fmla="*/ 6 h 97"/>
                <a:gd name="T10" fmla="*/ 19 w 24"/>
                <a:gd name="T11" fmla="*/ 0 h 97"/>
                <a:gd name="T12" fmla="*/ 19 w 24"/>
                <a:gd name="T13" fmla="*/ 0 h 97"/>
                <a:gd name="T14" fmla="*/ 13 w 24"/>
                <a:gd name="T15" fmla="*/ 5 h 97"/>
                <a:gd name="T16" fmla="*/ 1 w 24"/>
                <a:gd name="T17" fmla="*/ 9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97">
                  <a:moveTo>
                    <a:pt x="1" y="91"/>
                  </a:moveTo>
                  <a:cubicBezTo>
                    <a:pt x="0" y="94"/>
                    <a:pt x="2" y="97"/>
                    <a:pt x="5" y="97"/>
                  </a:cubicBezTo>
                  <a:cubicBezTo>
                    <a:pt x="6" y="97"/>
                    <a:pt x="6" y="97"/>
                    <a:pt x="6" y="97"/>
                  </a:cubicBezTo>
                  <a:cubicBezTo>
                    <a:pt x="8" y="97"/>
                    <a:pt x="11" y="96"/>
                    <a:pt x="11" y="93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4" y="3"/>
                    <a:pt x="22" y="1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6" y="0"/>
                    <a:pt x="13" y="2"/>
                    <a:pt x="13" y="5"/>
                  </a:cubicBezTo>
                  <a:lnTo>
                    <a:pt x="1" y="91"/>
                  </a:lnTo>
                  <a:close/>
                </a:path>
              </a:pathLst>
            </a:cu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2" name="Freeform 58"/>
            <p:cNvSpPr/>
            <p:nvPr/>
          </p:nvSpPr>
          <p:spPr bwMode="auto">
            <a:xfrm>
              <a:off x="3579507" y="3360360"/>
              <a:ext cx="136516" cy="176058"/>
            </a:xfrm>
            <a:custGeom>
              <a:avLst/>
              <a:gdLst>
                <a:gd name="T0" fmla="*/ 6 w 61"/>
                <a:gd name="T1" fmla="*/ 3 h 79"/>
                <a:gd name="T2" fmla="*/ 1 w 61"/>
                <a:gd name="T3" fmla="*/ 1 h 79"/>
                <a:gd name="T4" fmla="*/ 2 w 61"/>
                <a:gd name="T5" fmla="*/ 6 h 79"/>
                <a:gd name="T6" fmla="*/ 55 w 61"/>
                <a:gd name="T7" fmla="*/ 76 h 79"/>
                <a:gd name="T8" fmla="*/ 60 w 61"/>
                <a:gd name="T9" fmla="*/ 79 h 79"/>
                <a:gd name="T10" fmla="*/ 58 w 61"/>
                <a:gd name="T11" fmla="*/ 73 h 79"/>
                <a:gd name="T12" fmla="*/ 6 w 61"/>
                <a:gd name="T13" fmla="*/ 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79">
                  <a:moveTo>
                    <a:pt x="6" y="3"/>
                  </a:moveTo>
                  <a:cubicBezTo>
                    <a:pt x="4" y="1"/>
                    <a:pt x="2" y="0"/>
                    <a:pt x="1" y="1"/>
                  </a:cubicBezTo>
                  <a:cubicBezTo>
                    <a:pt x="0" y="1"/>
                    <a:pt x="0" y="4"/>
                    <a:pt x="2" y="6"/>
                  </a:cubicBezTo>
                  <a:cubicBezTo>
                    <a:pt x="55" y="76"/>
                    <a:pt x="55" y="76"/>
                    <a:pt x="55" y="76"/>
                  </a:cubicBezTo>
                  <a:cubicBezTo>
                    <a:pt x="56" y="78"/>
                    <a:pt x="59" y="79"/>
                    <a:pt x="60" y="79"/>
                  </a:cubicBezTo>
                  <a:cubicBezTo>
                    <a:pt x="61" y="78"/>
                    <a:pt x="60" y="75"/>
                    <a:pt x="58" y="73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EF5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3" name="Freeform 59"/>
            <p:cNvSpPr/>
            <p:nvPr/>
          </p:nvSpPr>
          <p:spPr bwMode="auto">
            <a:xfrm>
              <a:off x="3442050" y="3349062"/>
              <a:ext cx="130867" cy="64963"/>
            </a:xfrm>
            <a:custGeom>
              <a:avLst/>
              <a:gdLst>
                <a:gd name="T0" fmla="*/ 55 w 59"/>
                <a:gd name="T1" fmla="*/ 12 h 29"/>
                <a:gd name="T2" fmla="*/ 58 w 59"/>
                <a:gd name="T3" fmla="*/ 5 h 29"/>
                <a:gd name="T4" fmla="*/ 58 w 59"/>
                <a:gd name="T5" fmla="*/ 5 h 29"/>
                <a:gd name="T6" fmla="*/ 52 w 59"/>
                <a:gd name="T7" fmla="*/ 1 h 29"/>
                <a:gd name="T8" fmla="*/ 4 w 59"/>
                <a:gd name="T9" fmla="*/ 18 h 29"/>
                <a:gd name="T10" fmla="*/ 1 w 59"/>
                <a:gd name="T11" fmla="*/ 24 h 29"/>
                <a:gd name="T12" fmla="*/ 1 w 59"/>
                <a:gd name="T13" fmla="*/ 25 h 29"/>
                <a:gd name="T14" fmla="*/ 8 w 59"/>
                <a:gd name="T15" fmla="*/ 28 h 29"/>
                <a:gd name="T16" fmla="*/ 55 w 59"/>
                <a:gd name="T17" fmla="*/ 1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9">
                  <a:moveTo>
                    <a:pt x="55" y="12"/>
                  </a:moveTo>
                  <a:cubicBezTo>
                    <a:pt x="58" y="11"/>
                    <a:pt x="59" y="8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7" y="2"/>
                    <a:pt x="54" y="0"/>
                    <a:pt x="52" y="1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1" y="18"/>
                    <a:pt x="0" y="21"/>
                    <a:pt x="1" y="24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2" y="27"/>
                    <a:pt x="5" y="29"/>
                    <a:pt x="8" y="28"/>
                  </a:cubicBezTo>
                  <a:lnTo>
                    <a:pt x="55" y="12"/>
                  </a:lnTo>
                  <a:close/>
                </a:path>
              </a:pathLst>
            </a:cu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4" name="Oval 60"/>
            <p:cNvSpPr>
              <a:spLocks noChangeArrowheads="1"/>
            </p:cNvSpPr>
            <p:nvPr/>
          </p:nvSpPr>
          <p:spPr bwMode="auto">
            <a:xfrm>
              <a:off x="3537141" y="3322700"/>
              <a:ext cx="78144" cy="7814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85" name="组合 1384"/>
          <p:cNvGrpSpPr/>
          <p:nvPr/>
        </p:nvGrpSpPr>
        <p:grpSpPr>
          <a:xfrm>
            <a:off x="2334204" y="1821930"/>
            <a:ext cx="577059" cy="394179"/>
            <a:chOff x="1183786" y="163954"/>
            <a:chExt cx="638987" cy="436481"/>
          </a:xfrm>
        </p:grpSpPr>
        <p:sp>
          <p:nvSpPr>
            <p:cNvPr id="1269" name="Freeform 466"/>
            <p:cNvSpPr/>
            <p:nvPr/>
          </p:nvSpPr>
          <p:spPr bwMode="auto">
            <a:xfrm>
              <a:off x="1183786" y="163954"/>
              <a:ext cx="638987" cy="436481"/>
            </a:xfrm>
            <a:custGeom>
              <a:avLst/>
              <a:gdLst>
                <a:gd name="T0" fmla="*/ 335 w 335"/>
                <a:gd name="T1" fmla="*/ 220 h 229"/>
                <a:gd name="T2" fmla="*/ 327 w 335"/>
                <a:gd name="T3" fmla="*/ 229 h 229"/>
                <a:gd name="T4" fmla="*/ 8 w 335"/>
                <a:gd name="T5" fmla="*/ 229 h 229"/>
                <a:gd name="T6" fmla="*/ 0 w 335"/>
                <a:gd name="T7" fmla="*/ 220 h 229"/>
                <a:gd name="T8" fmla="*/ 0 w 335"/>
                <a:gd name="T9" fmla="*/ 9 h 229"/>
                <a:gd name="T10" fmla="*/ 8 w 335"/>
                <a:gd name="T11" fmla="*/ 0 h 229"/>
                <a:gd name="T12" fmla="*/ 327 w 335"/>
                <a:gd name="T13" fmla="*/ 0 h 229"/>
                <a:gd name="T14" fmla="*/ 335 w 335"/>
                <a:gd name="T15" fmla="*/ 9 h 229"/>
                <a:gd name="T16" fmla="*/ 335 w 335"/>
                <a:gd name="T17" fmla="*/ 22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5" h="229">
                  <a:moveTo>
                    <a:pt x="335" y="220"/>
                  </a:moveTo>
                  <a:cubicBezTo>
                    <a:pt x="335" y="225"/>
                    <a:pt x="331" y="229"/>
                    <a:pt x="327" y="229"/>
                  </a:cubicBezTo>
                  <a:cubicBezTo>
                    <a:pt x="8" y="229"/>
                    <a:pt x="8" y="229"/>
                    <a:pt x="8" y="229"/>
                  </a:cubicBezTo>
                  <a:cubicBezTo>
                    <a:pt x="4" y="229"/>
                    <a:pt x="0" y="225"/>
                    <a:pt x="0" y="22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327" y="0"/>
                    <a:pt x="327" y="0"/>
                    <a:pt x="327" y="0"/>
                  </a:cubicBezTo>
                  <a:cubicBezTo>
                    <a:pt x="331" y="0"/>
                    <a:pt x="335" y="4"/>
                    <a:pt x="335" y="9"/>
                  </a:cubicBezTo>
                  <a:lnTo>
                    <a:pt x="335" y="220"/>
                  </a:lnTo>
                  <a:close/>
                </a:path>
              </a:pathLst>
            </a:custGeom>
            <a:solidFill>
              <a:srgbClr val="F2F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70" name="Freeform 467"/>
            <p:cNvSpPr/>
            <p:nvPr/>
          </p:nvSpPr>
          <p:spPr bwMode="auto">
            <a:xfrm>
              <a:off x="1183786" y="320474"/>
              <a:ext cx="638987" cy="279961"/>
            </a:xfrm>
            <a:custGeom>
              <a:avLst/>
              <a:gdLst>
                <a:gd name="T0" fmla="*/ 167 w 335"/>
                <a:gd name="T1" fmla="*/ 0 h 147"/>
                <a:gd name="T2" fmla="*/ 0 w 335"/>
                <a:gd name="T3" fmla="*/ 135 h 147"/>
                <a:gd name="T4" fmla="*/ 0 w 335"/>
                <a:gd name="T5" fmla="*/ 138 h 147"/>
                <a:gd name="T6" fmla="*/ 8 w 335"/>
                <a:gd name="T7" fmla="*/ 147 h 147"/>
                <a:gd name="T8" fmla="*/ 327 w 335"/>
                <a:gd name="T9" fmla="*/ 147 h 147"/>
                <a:gd name="T10" fmla="*/ 335 w 335"/>
                <a:gd name="T11" fmla="*/ 138 h 147"/>
                <a:gd name="T12" fmla="*/ 335 w 335"/>
                <a:gd name="T13" fmla="*/ 135 h 147"/>
                <a:gd name="T14" fmla="*/ 167 w 335"/>
                <a:gd name="T15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5" h="147">
                  <a:moveTo>
                    <a:pt x="167" y="0"/>
                  </a:moveTo>
                  <a:cubicBezTo>
                    <a:pt x="0" y="135"/>
                    <a:pt x="0" y="135"/>
                    <a:pt x="0" y="135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43"/>
                    <a:pt x="4" y="147"/>
                    <a:pt x="8" y="147"/>
                  </a:cubicBezTo>
                  <a:cubicBezTo>
                    <a:pt x="327" y="147"/>
                    <a:pt x="327" y="147"/>
                    <a:pt x="327" y="147"/>
                  </a:cubicBezTo>
                  <a:cubicBezTo>
                    <a:pt x="331" y="147"/>
                    <a:pt x="335" y="143"/>
                    <a:pt x="335" y="138"/>
                  </a:cubicBezTo>
                  <a:cubicBezTo>
                    <a:pt x="335" y="135"/>
                    <a:pt x="335" y="135"/>
                    <a:pt x="335" y="135"/>
                  </a:cubicBezTo>
                  <a:lnTo>
                    <a:pt x="167" y="0"/>
                  </a:lnTo>
                  <a:close/>
                </a:path>
              </a:pathLst>
            </a:custGeom>
            <a:solidFill>
              <a:srgbClr val="F7F9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71" name="Freeform 468"/>
            <p:cNvSpPr/>
            <p:nvPr/>
          </p:nvSpPr>
          <p:spPr bwMode="auto">
            <a:xfrm>
              <a:off x="1420179" y="381791"/>
              <a:ext cx="166201" cy="60510"/>
            </a:xfrm>
            <a:custGeom>
              <a:avLst/>
              <a:gdLst>
                <a:gd name="T0" fmla="*/ 56 w 87"/>
                <a:gd name="T1" fmla="*/ 25 h 32"/>
                <a:gd name="T2" fmla="*/ 32 w 87"/>
                <a:gd name="T3" fmla="*/ 25 h 32"/>
                <a:gd name="T4" fmla="*/ 3 w 87"/>
                <a:gd name="T5" fmla="*/ 0 h 32"/>
                <a:gd name="T6" fmla="*/ 0 w 87"/>
                <a:gd name="T7" fmla="*/ 3 h 32"/>
                <a:gd name="T8" fmla="*/ 30 w 87"/>
                <a:gd name="T9" fmla="*/ 28 h 32"/>
                <a:gd name="T10" fmla="*/ 44 w 87"/>
                <a:gd name="T11" fmla="*/ 32 h 32"/>
                <a:gd name="T12" fmla="*/ 58 w 87"/>
                <a:gd name="T13" fmla="*/ 28 h 32"/>
                <a:gd name="T14" fmla="*/ 87 w 87"/>
                <a:gd name="T15" fmla="*/ 4 h 32"/>
                <a:gd name="T16" fmla="*/ 84 w 87"/>
                <a:gd name="T17" fmla="*/ 1 h 32"/>
                <a:gd name="T18" fmla="*/ 56 w 87"/>
                <a:gd name="T19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32">
                  <a:moveTo>
                    <a:pt x="56" y="25"/>
                  </a:moveTo>
                  <a:cubicBezTo>
                    <a:pt x="49" y="30"/>
                    <a:pt x="39" y="30"/>
                    <a:pt x="32" y="25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3" y="31"/>
                    <a:pt x="39" y="32"/>
                    <a:pt x="44" y="32"/>
                  </a:cubicBezTo>
                  <a:cubicBezTo>
                    <a:pt x="49" y="32"/>
                    <a:pt x="54" y="31"/>
                    <a:pt x="58" y="28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4" y="1"/>
                    <a:pt x="84" y="1"/>
                    <a:pt x="84" y="1"/>
                  </a:cubicBezTo>
                  <a:lnTo>
                    <a:pt x="56" y="25"/>
                  </a:lnTo>
                  <a:close/>
                </a:path>
              </a:pathLst>
            </a:custGeom>
            <a:solidFill>
              <a:srgbClr val="EBED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72" name="Freeform 469"/>
            <p:cNvSpPr>
              <a:spLocks noEditPoints="1"/>
            </p:cNvSpPr>
            <p:nvPr/>
          </p:nvSpPr>
          <p:spPr bwMode="auto">
            <a:xfrm>
              <a:off x="1183786" y="377757"/>
              <a:ext cx="638987" cy="200087"/>
            </a:xfrm>
            <a:custGeom>
              <a:avLst/>
              <a:gdLst>
                <a:gd name="T0" fmla="*/ 0 w 792"/>
                <a:gd name="T1" fmla="*/ 236 h 248"/>
                <a:gd name="T2" fmla="*/ 0 w 792"/>
                <a:gd name="T3" fmla="*/ 248 h 248"/>
                <a:gd name="T4" fmla="*/ 300 w 792"/>
                <a:gd name="T5" fmla="*/ 5 h 248"/>
                <a:gd name="T6" fmla="*/ 293 w 792"/>
                <a:gd name="T7" fmla="*/ 0 h 248"/>
                <a:gd name="T8" fmla="*/ 0 w 792"/>
                <a:gd name="T9" fmla="*/ 236 h 248"/>
                <a:gd name="T10" fmla="*/ 499 w 792"/>
                <a:gd name="T11" fmla="*/ 2 h 248"/>
                <a:gd name="T12" fmla="*/ 492 w 792"/>
                <a:gd name="T13" fmla="*/ 7 h 248"/>
                <a:gd name="T14" fmla="*/ 792 w 792"/>
                <a:gd name="T15" fmla="*/ 248 h 248"/>
                <a:gd name="T16" fmla="*/ 792 w 792"/>
                <a:gd name="T17" fmla="*/ 236 h 248"/>
                <a:gd name="T18" fmla="*/ 499 w 792"/>
                <a:gd name="T19" fmla="*/ 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2" h="248">
                  <a:moveTo>
                    <a:pt x="0" y="236"/>
                  </a:moveTo>
                  <a:lnTo>
                    <a:pt x="0" y="248"/>
                  </a:lnTo>
                  <a:lnTo>
                    <a:pt x="300" y="5"/>
                  </a:lnTo>
                  <a:lnTo>
                    <a:pt x="293" y="0"/>
                  </a:lnTo>
                  <a:lnTo>
                    <a:pt x="0" y="236"/>
                  </a:lnTo>
                  <a:close/>
                  <a:moveTo>
                    <a:pt x="499" y="2"/>
                  </a:moveTo>
                  <a:lnTo>
                    <a:pt x="492" y="7"/>
                  </a:lnTo>
                  <a:lnTo>
                    <a:pt x="792" y="248"/>
                  </a:lnTo>
                  <a:lnTo>
                    <a:pt x="792" y="236"/>
                  </a:lnTo>
                  <a:lnTo>
                    <a:pt x="499" y="2"/>
                  </a:lnTo>
                  <a:close/>
                </a:path>
              </a:pathLst>
            </a:custGeom>
            <a:solidFill>
              <a:srgbClr val="E6E9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73" name="Freeform 470"/>
            <p:cNvSpPr/>
            <p:nvPr/>
          </p:nvSpPr>
          <p:spPr bwMode="auto">
            <a:xfrm>
              <a:off x="1183786" y="163954"/>
              <a:ext cx="638987" cy="274313"/>
            </a:xfrm>
            <a:custGeom>
              <a:avLst/>
              <a:gdLst>
                <a:gd name="T0" fmla="*/ 335 w 335"/>
                <a:gd name="T1" fmla="*/ 9 h 144"/>
                <a:gd name="T2" fmla="*/ 327 w 335"/>
                <a:gd name="T3" fmla="*/ 0 h 144"/>
                <a:gd name="T4" fmla="*/ 8 w 335"/>
                <a:gd name="T5" fmla="*/ 0 h 144"/>
                <a:gd name="T6" fmla="*/ 0 w 335"/>
                <a:gd name="T7" fmla="*/ 9 h 144"/>
                <a:gd name="T8" fmla="*/ 0 w 335"/>
                <a:gd name="T9" fmla="*/ 10 h 144"/>
                <a:gd name="T10" fmla="*/ 156 w 335"/>
                <a:gd name="T11" fmla="*/ 139 h 144"/>
                <a:gd name="T12" fmla="*/ 180 w 335"/>
                <a:gd name="T13" fmla="*/ 139 h 144"/>
                <a:gd name="T14" fmla="*/ 335 w 335"/>
                <a:gd name="T15" fmla="*/ 11 h 144"/>
                <a:gd name="T16" fmla="*/ 335 w 335"/>
                <a:gd name="T17" fmla="*/ 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5" h="144">
                  <a:moveTo>
                    <a:pt x="335" y="9"/>
                  </a:moveTo>
                  <a:cubicBezTo>
                    <a:pt x="335" y="4"/>
                    <a:pt x="331" y="0"/>
                    <a:pt x="32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56" y="139"/>
                    <a:pt x="156" y="139"/>
                    <a:pt x="156" y="139"/>
                  </a:cubicBezTo>
                  <a:cubicBezTo>
                    <a:pt x="163" y="144"/>
                    <a:pt x="173" y="144"/>
                    <a:pt x="180" y="139"/>
                  </a:cubicBezTo>
                  <a:cubicBezTo>
                    <a:pt x="335" y="11"/>
                    <a:pt x="335" y="11"/>
                    <a:pt x="335" y="11"/>
                  </a:cubicBezTo>
                  <a:lnTo>
                    <a:pt x="335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74" name="Freeform 471"/>
            <p:cNvSpPr>
              <a:spLocks noEditPoints="1"/>
            </p:cNvSpPr>
            <p:nvPr/>
          </p:nvSpPr>
          <p:spPr bwMode="auto">
            <a:xfrm>
              <a:off x="1183786" y="183317"/>
              <a:ext cx="638987" cy="205735"/>
            </a:xfrm>
            <a:custGeom>
              <a:avLst/>
              <a:gdLst>
                <a:gd name="T0" fmla="*/ 0 w 792"/>
                <a:gd name="T1" fmla="*/ 12 h 255"/>
                <a:gd name="T2" fmla="*/ 293 w 792"/>
                <a:gd name="T3" fmla="*/ 253 h 255"/>
                <a:gd name="T4" fmla="*/ 300 w 792"/>
                <a:gd name="T5" fmla="*/ 246 h 255"/>
                <a:gd name="T6" fmla="*/ 0 w 792"/>
                <a:gd name="T7" fmla="*/ 0 h 255"/>
                <a:gd name="T8" fmla="*/ 0 w 792"/>
                <a:gd name="T9" fmla="*/ 12 h 255"/>
                <a:gd name="T10" fmla="*/ 492 w 792"/>
                <a:gd name="T11" fmla="*/ 248 h 255"/>
                <a:gd name="T12" fmla="*/ 499 w 792"/>
                <a:gd name="T13" fmla="*/ 255 h 255"/>
                <a:gd name="T14" fmla="*/ 792 w 792"/>
                <a:gd name="T15" fmla="*/ 12 h 255"/>
                <a:gd name="T16" fmla="*/ 792 w 792"/>
                <a:gd name="T17" fmla="*/ 2 h 255"/>
                <a:gd name="T18" fmla="*/ 492 w 792"/>
                <a:gd name="T19" fmla="*/ 248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2" h="255">
                  <a:moveTo>
                    <a:pt x="0" y="12"/>
                  </a:moveTo>
                  <a:lnTo>
                    <a:pt x="293" y="253"/>
                  </a:lnTo>
                  <a:lnTo>
                    <a:pt x="300" y="246"/>
                  </a:lnTo>
                  <a:lnTo>
                    <a:pt x="0" y="0"/>
                  </a:lnTo>
                  <a:lnTo>
                    <a:pt x="0" y="12"/>
                  </a:lnTo>
                  <a:close/>
                  <a:moveTo>
                    <a:pt x="492" y="248"/>
                  </a:moveTo>
                  <a:lnTo>
                    <a:pt x="499" y="255"/>
                  </a:lnTo>
                  <a:lnTo>
                    <a:pt x="792" y="12"/>
                  </a:lnTo>
                  <a:lnTo>
                    <a:pt x="792" y="2"/>
                  </a:lnTo>
                  <a:lnTo>
                    <a:pt x="492" y="248"/>
                  </a:lnTo>
                  <a:close/>
                </a:path>
              </a:pathLst>
            </a:custGeom>
            <a:solidFill>
              <a:srgbClr val="E6E9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24" name="组合 1223"/>
          <p:cNvGrpSpPr/>
          <p:nvPr/>
        </p:nvGrpSpPr>
        <p:grpSpPr>
          <a:xfrm>
            <a:off x="397063" y="4756205"/>
            <a:ext cx="453717" cy="590129"/>
            <a:chOff x="582758" y="4373030"/>
            <a:chExt cx="576189" cy="749423"/>
          </a:xfrm>
        </p:grpSpPr>
        <p:sp>
          <p:nvSpPr>
            <p:cNvPr id="651" name="Freeform 338"/>
            <p:cNvSpPr/>
            <p:nvPr/>
          </p:nvSpPr>
          <p:spPr bwMode="auto">
            <a:xfrm>
              <a:off x="582758" y="4419163"/>
              <a:ext cx="576189" cy="703290"/>
            </a:xfrm>
            <a:custGeom>
              <a:avLst/>
              <a:gdLst>
                <a:gd name="T0" fmla="*/ 0 w 612"/>
                <a:gd name="T1" fmla="*/ 747 h 747"/>
                <a:gd name="T2" fmla="*/ 612 w 612"/>
                <a:gd name="T3" fmla="*/ 747 h 747"/>
                <a:gd name="T4" fmla="*/ 612 w 612"/>
                <a:gd name="T5" fmla="*/ 192 h 747"/>
                <a:gd name="T6" fmla="*/ 420 w 612"/>
                <a:gd name="T7" fmla="*/ 0 h 747"/>
                <a:gd name="T8" fmla="*/ 0 w 612"/>
                <a:gd name="T9" fmla="*/ 0 h 747"/>
                <a:gd name="T10" fmla="*/ 0 w 612"/>
                <a:gd name="T11" fmla="*/ 747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2" h="747">
                  <a:moveTo>
                    <a:pt x="0" y="747"/>
                  </a:moveTo>
                  <a:lnTo>
                    <a:pt x="612" y="747"/>
                  </a:lnTo>
                  <a:lnTo>
                    <a:pt x="612" y="192"/>
                  </a:lnTo>
                  <a:lnTo>
                    <a:pt x="420" y="0"/>
                  </a:lnTo>
                  <a:lnTo>
                    <a:pt x="0" y="0"/>
                  </a:lnTo>
                  <a:lnTo>
                    <a:pt x="0" y="747"/>
                  </a:lnTo>
                  <a:close/>
                </a:path>
              </a:pathLst>
            </a:custGeom>
            <a:solidFill>
              <a:srgbClr val="F2F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2" name="Freeform 339"/>
            <p:cNvSpPr/>
            <p:nvPr/>
          </p:nvSpPr>
          <p:spPr bwMode="auto">
            <a:xfrm>
              <a:off x="978182" y="4419163"/>
              <a:ext cx="180765" cy="180765"/>
            </a:xfrm>
            <a:custGeom>
              <a:avLst/>
              <a:gdLst>
                <a:gd name="T0" fmla="*/ 0 w 192"/>
                <a:gd name="T1" fmla="*/ 0 h 192"/>
                <a:gd name="T2" fmla="*/ 0 w 192"/>
                <a:gd name="T3" fmla="*/ 192 h 192"/>
                <a:gd name="T4" fmla="*/ 192 w 192"/>
                <a:gd name="T5" fmla="*/ 192 h 192"/>
                <a:gd name="T6" fmla="*/ 0 w 192"/>
                <a:gd name="T7" fmla="*/ 0 h 192"/>
                <a:gd name="T8" fmla="*/ 0 w 192"/>
                <a:gd name="T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192">
                  <a:moveTo>
                    <a:pt x="0" y="0"/>
                  </a:moveTo>
                  <a:lnTo>
                    <a:pt x="0" y="192"/>
                  </a:lnTo>
                  <a:lnTo>
                    <a:pt x="192" y="19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3" name="Freeform 340"/>
            <p:cNvSpPr/>
            <p:nvPr/>
          </p:nvSpPr>
          <p:spPr bwMode="auto">
            <a:xfrm>
              <a:off x="978182" y="4599928"/>
              <a:ext cx="180765" cy="177941"/>
            </a:xfrm>
            <a:custGeom>
              <a:avLst/>
              <a:gdLst>
                <a:gd name="T0" fmla="*/ 192 w 192"/>
                <a:gd name="T1" fmla="*/ 189 h 189"/>
                <a:gd name="T2" fmla="*/ 192 w 192"/>
                <a:gd name="T3" fmla="*/ 0 h 189"/>
                <a:gd name="T4" fmla="*/ 0 w 192"/>
                <a:gd name="T5" fmla="*/ 0 h 189"/>
                <a:gd name="T6" fmla="*/ 192 w 192"/>
                <a:gd name="T7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" h="189">
                  <a:moveTo>
                    <a:pt x="192" y="189"/>
                  </a:moveTo>
                  <a:lnTo>
                    <a:pt x="192" y="0"/>
                  </a:lnTo>
                  <a:lnTo>
                    <a:pt x="0" y="0"/>
                  </a:lnTo>
                  <a:lnTo>
                    <a:pt x="192" y="189"/>
                  </a:lnTo>
                  <a:close/>
                </a:path>
              </a:pathLst>
            </a:custGeom>
            <a:solidFill>
              <a:srgbClr val="DFE2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4" name="Freeform 341"/>
            <p:cNvSpPr/>
            <p:nvPr/>
          </p:nvSpPr>
          <p:spPr bwMode="auto">
            <a:xfrm>
              <a:off x="684438" y="4373030"/>
              <a:ext cx="118627" cy="362472"/>
            </a:xfrm>
            <a:custGeom>
              <a:avLst/>
              <a:gdLst>
                <a:gd name="T0" fmla="*/ 26 w 53"/>
                <a:gd name="T1" fmla="*/ 0 h 163"/>
                <a:gd name="T2" fmla="*/ 3 w 53"/>
                <a:gd name="T3" fmla="*/ 8 h 163"/>
                <a:gd name="T4" fmla="*/ 0 w 53"/>
                <a:gd name="T5" fmla="*/ 19 h 163"/>
                <a:gd name="T6" fmla="*/ 0 w 53"/>
                <a:gd name="T7" fmla="*/ 19 h 163"/>
                <a:gd name="T8" fmla="*/ 0 w 53"/>
                <a:gd name="T9" fmla="*/ 21 h 163"/>
                <a:gd name="T10" fmla="*/ 0 w 53"/>
                <a:gd name="T11" fmla="*/ 142 h 163"/>
                <a:gd name="T12" fmla="*/ 2 w 53"/>
                <a:gd name="T13" fmla="*/ 152 h 163"/>
                <a:gd name="T14" fmla="*/ 19 w 53"/>
                <a:gd name="T15" fmla="*/ 163 h 163"/>
                <a:gd name="T16" fmla="*/ 19 w 53"/>
                <a:gd name="T17" fmla="*/ 163 h 163"/>
                <a:gd name="T18" fmla="*/ 36 w 53"/>
                <a:gd name="T19" fmla="*/ 153 h 163"/>
                <a:gd name="T20" fmla="*/ 38 w 53"/>
                <a:gd name="T21" fmla="*/ 143 h 163"/>
                <a:gd name="T22" fmla="*/ 38 w 53"/>
                <a:gd name="T23" fmla="*/ 143 h 163"/>
                <a:gd name="T24" fmla="*/ 38 w 53"/>
                <a:gd name="T25" fmla="*/ 37 h 163"/>
                <a:gd name="T26" fmla="*/ 36 w 53"/>
                <a:gd name="T27" fmla="*/ 31 h 163"/>
                <a:gd name="T28" fmla="*/ 26 w 53"/>
                <a:gd name="T29" fmla="*/ 27 h 163"/>
                <a:gd name="T30" fmla="*/ 16 w 53"/>
                <a:gd name="T31" fmla="*/ 32 h 163"/>
                <a:gd name="T32" fmla="*/ 15 w 53"/>
                <a:gd name="T33" fmla="*/ 37 h 163"/>
                <a:gd name="T34" fmla="*/ 15 w 53"/>
                <a:gd name="T35" fmla="*/ 37 h 163"/>
                <a:gd name="T36" fmla="*/ 15 w 53"/>
                <a:gd name="T37" fmla="*/ 134 h 163"/>
                <a:gd name="T38" fmla="*/ 15 w 53"/>
                <a:gd name="T39" fmla="*/ 134 h 163"/>
                <a:gd name="T40" fmla="*/ 18 w 53"/>
                <a:gd name="T41" fmla="*/ 136 h 163"/>
                <a:gd name="T42" fmla="*/ 21 w 53"/>
                <a:gd name="T43" fmla="*/ 134 h 163"/>
                <a:gd name="T44" fmla="*/ 20 w 53"/>
                <a:gd name="T45" fmla="*/ 134 h 163"/>
                <a:gd name="T46" fmla="*/ 20 w 53"/>
                <a:gd name="T47" fmla="*/ 37 h 163"/>
                <a:gd name="T48" fmla="*/ 20 w 53"/>
                <a:gd name="T49" fmla="*/ 37 h 163"/>
                <a:gd name="T50" fmla="*/ 21 w 53"/>
                <a:gd name="T51" fmla="*/ 35 h 163"/>
                <a:gd name="T52" fmla="*/ 26 w 53"/>
                <a:gd name="T53" fmla="*/ 33 h 163"/>
                <a:gd name="T54" fmla="*/ 33 w 53"/>
                <a:gd name="T55" fmla="*/ 37 h 163"/>
                <a:gd name="T56" fmla="*/ 33 w 53"/>
                <a:gd name="T57" fmla="*/ 142 h 163"/>
                <a:gd name="T58" fmla="*/ 33 w 53"/>
                <a:gd name="T59" fmla="*/ 143 h 163"/>
                <a:gd name="T60" fmla="*/ 31 w 53"/>
                <a:gd name="T61" fmla="*/ 151 h 163"/>
                <a:gd name="T62" fmla="*/ 19 w 53"/>
                <a:gd name="T63" fmla="*/ 157 h 163"/>
                <a:gd name="T64" fmla="*/ 7 w 53"/>
                <a:gd name="T65" fmla="*/ 150 h 163"/>
                <a:gd name="T66" fmla="*/ 5 w 53"/>
                <a:gd name="T67" fmla="*/ 142 h 163"/>
                <a:gd name="T68" fmla="*/ 5 w 53"/>
                <a:gd name="T69" fmla="*/ 21 h 163"/>
                <a:gd name="T70" fmla="*/ 5 w 53"/>
                <a:gd name="T71" fmla="*/ 19 h 163"/>
                <a:gd name="T72" fmla="*/ 5 w 53"/>
                <a:gd name="T73" fmla="*/ 19 h 163"/>
                <a:gd name="T74" fmla="*/ 5 w 53"/>
                <a:gd name="T75" fmla="*/ 19 h 163"/>
                <a:gd name="T76" fmla="*/ 5 w 53"/>
                <a:gd name="T77" fmla="*/ 19 h 163"/>
                <a:gd name="T78" fmla="*/ 26 w 53"/>
                <a:gd name="T79" fmla="*/ 5 h 163"/>
                <a:gd name="T80" fmla="*/ 47 w 53"/>
                <a:gd name="T81" fmla="*/ 21 h 163"/>
                <a:gd name="T82" fmla="*/ 53 w 53"/>
                <a:gd name="T83" fmla="*/ 21 h 163"/>
                <a:gd name="T84" fmla="*/ 26 w 53"/>
                <a:gd name="T8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3" h="163">
                  <a:moveTo>
                    <a:pt x="26" y="0"/>
                  </a:moveTo>
                  <a:cubicBezTo>
                    <a:pt x="14" y="0"/>
                    <a:pt x="7" y="4"/>
                    <a:pt x="3" y="8"/>
                  </a:cubicBezTo>
                  <a:cubicBezTo>
                    <a:pt x="0" y="13"/>
                    <a:pt x="0" y="18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143"/>
                    <a:pt x="0" y="147"/>
                    <a:pt x="2" y="152"/>
                  </a:cubicBezTo>
                  <a:cubicBezTo>
                    <a:pt x="4" y="157"/>
                    <a:pt x="10" y="163"/>
                    <a:pt x="19" y="163"/>
                  </a:cubicBezTo>
                  <a:cubicBezTo>
                    <a:pt x="19" y="163"/>
                    <a:pt x="19" y="163"/>
                    <a:pt x="19" y="163"/>
                  </a:cubicBezTo>
                  <a:cubicBezTo>
                    <a:pt x="28" y="163"/>
                    <a:pt x="33" y="158"/>
                    <a:pt x="36" y="153"/>
                  </a:cubicBezTo>
                  <a:cubicBezTo>
                    <a:pt x="38" y="148"/>
                    <a:pt x="38" y="144"/>
                    <a:pt x="38" y="143"/>
                  </a:cubicBezTo>
                  <a:cubicBezTo>
                    <a:pt x="38" y="143"/>
                    <a:pt x="38" y="143"/>
                    <a:pt x="38" y="143"/>
                  </a:cubicBezTo>
                  <a:cubicBezTo>
                    <a:pt x="38" y="142"/>
                    <a:pt x="38" y="39"/>
                    <a:pt x="38" y="37"/>
                  </a:cubicBezTo>
                  <a:cubicBezTo>
                    <a:pt x="38" y="36"/>
                    <a:pt x="38" y="33"/>
                    <a:pt x="36" y="31"/>
                  </a:cubicBezTo>
                  <a:cubicBezTo>
                    <a:pt x="35" y="28"/>
                    <a:pt x="31" y="27"/>
                    <a:pt x="26" y="27"/>
                  </a:cubicBezTo>
                  <a:cubicBezTo>
                    <a:pt x="21" y="27"/>
                    <a:pt x="18" y="29"/>
                    <a:pt x="16" y="32"/>
                  </a:cubicBezTo>
                  <a:cubicBezTo>
                    <a:pt x="15" y="34"/>
                    <a:pt x="15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134"/>
                    <a:pt x="15" y="134"/>
                    <a:pt x="15" y="134"/>
                  </a:cubicBezTo>
                  <a:cubicBezTo>
                    <a:pt x="15" y="134"/>
                    <a:pt x="15" y="134"/>
                    <a:pt x="15" y="134"/>
                  </a:cubicBezTo>
                  <a:cubicBezTo>
                    <a:pt x="15" y="135"/>
                    <a:pt x="16" y="136"/>
                    <a:pt x="18" y="136"/>
                  </a:cubicBezTo>
                  <a:cubicBezTo>
                    <a:pt x="19" y="136"/>
                    <a:pt x="21" y="135"/>
                    <a:pt x="21" y="134"/>
                  </a:cubicBezTo>
                  <a:cubicBezTo>
                    <a:pt x="20" y="134"/>
                    <a:pt x="20" y="134"/>
                    <a:pt x="20" y="134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1" y="36"/>
                    <a:pt x="21" y="35"/>
                  </a:cubicBezTo>
                  <a:cubicBezTo>
                    <a:pt x="22" y="34"/>
                    <a:pt x="23" y="33"/>
                    <a:pt x="26" y="33"/>
                  </a:cubicBezTo>
                  <a:cubicBezTo>
                    <a:pt x="34" y="33"/>
                    <a:pt x="32" y="35"/>
                    <a:pt x="33" y="37"/>
                  </a:cubicBezTo>
                  <a:cubicBezTo>
                    <a:pt x="33" y="39"/>
                    <a:pt x="33" y="142"/>
                    <a:pt x="33" y="142"/>
                  </a:cubicBezTo>
                  <a:cubicBezTo>
                    <a:pt x="33" y="143"/>
                    <a:pt x="33" y="143"/>
                    <a:pt x="33" y="143"/>
                  </a:cubicBezTo>
                  <a:cubicBezTo>
                    <a:pt x="33" y="143"/>
                    <a:pt x="32" y="147"/>
                    <a:pt x="31" y="151"/>
                  </a:cubicBezTo>
                  <a:cubicBezTo>
                    <a:pt x="29" y="154"/>
                    <a:pt x="26" y="157"/>
                    <a:pt x="19" y="157"/>
                  </a:cubicBezTo>
                  <a:cubicBezTo>
                    <a:pt x="12" y="157"/>
                    <a:pt x="9" y="154"/>
                    <a:pt x="7" y="150"/>
                  </a:cubicBezTo>
                  <a:cubicBezTo>
                    <a:pt x="5" y="146"/>
                    <a:pt x="5" y="142"/>
                    <a:pt x="5" y="14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6" y="18"/>
                    <a:pt x="4" y="6"/>
                    <a:pt x="26" y="5"/>
                  </a:cubicBezTo>
                  <a:cubicBezTo>
                    <a:pt x="42" y="5"/>
                    <a:pt x="46" y="16"/>
                    <a:pt x="47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2" y="15"/>
                    <a:pt x="47" y="0"/>
                    <a:pt x="26" y="0"/>
                  </a:cubicBezTo>
                  <a:close/>
                </a:path>
              </a:pathLst>
            </a:cu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5" name="Freeform 342"/>
            <p:cNvSpPr/>
            <p:nvPr/>
          </p:nvSpPr>
          <p:spPr bwMode="auto">
            <a:xfrm>
              <a:off x="691970" y="4373030"/>
              <a:ext cx="111095" cy="359647"/>
            </a:xfrm>
            <a:custGeom>
              <a:avLst/>
              <a:gdLst>
                <a:gd name="T0" fmla="*/ 24 w 50"/>
                <a:gd name="T1" fmla="*/ 0 h 162"/>
                <a:gd name="T2" fmla="*/ 3 w 50"/>
                <a:gd name="T3" fmla="*/ 8 h 162"/>
                <a:gd name="T4" fmla="*/ 0 w 50"/>
                <a:gd name="T5" fmla="*/ 19 h 162"/>
                <a:gd name="T6" fmla="*/ 0 w 50"/>
                <a:gd name="T7" fmla="*/ 19 h 162"/>
                <a:gd name="T8" fmla="*/ 0 w 50"/>
                <a:gd name="T9" fmla="*/ 21 h 162"/>
                <a:gd name="T10" fmla="*/ 0 w 50"/>
                <a:gd name="T11" fmla="*/ 142 h 162"/>
                <a:gd name="T12" fmla="*/ 2 w 50"/>
                <a:gd name="T13" fmla="*/ 152 h 162"/>
                <a:gd name="T14" fmla="*/ 18 w 50"/>
                <a:gd name="T15" fmla="*/ 162 h 162"/>
                <a:gd name="T16" fmla="*/ 33 w 50"/>
                <a:gd name="T17" fmla="*/ 153 h 162"/>
                <a:gd name="T18" fmla="*/ 35 w 50"/>
                <a:gd name="T19" fmla="*/ 143 h 162"/>
                <a:gd name="T20" fmla="*/ 35 w 50"/>
                <a:gd name="T21" fmla="*/ 37 h 162"/>
                <a:gd name="T22" fmla="*/ 33 w 50"/>
                <a:gd name="T23" fmla="*/ 31 h 162"/>
                <a:gd name="T24" fmla="*/ 25 w 50"/>
                <a:gd name="T25" fmla="*/ 27 h 162"/>
                <a:gd name="T26" fmla="*/ 16 w 50"/>
                <a:gd name="T27" fmla="*/ 32 h 162"/>
                <a:gd name="T28" fmla="*/ 15 w 50"/>
                <a:gd name="T29" fmla="*/ 37 h 162"/>
                <a:gd name="T30" fmla="*/ 15 w 50"/>
                <a:gd name="T31" fmla="*/ 134 h 162"/>
                <a:gd name="T32" fmla="*/ 15 w 50"/>
                <a:gd name="T33" fmla="*/ 134 h 162"/>
                <a:gd name="T34" fmla="*/ 16 w 50"/>
                <a:gd name="T35" fmla="*/ 135 h 162"/>
                <a:gd name="T36" fmla="*/ 18 w 50"/>
                <a:gd name="T37" fmla="*/ 134 h 162"/>
                <a:gd name="T38" fmla="*/ 17 w 50"/>
                <a:gd name="T39" fmla="*/ 134 h 162"/>
                <a:gd name="T40" fmla="*/ 17 w 50"/>
                <a:gd name="T41" fmla="*/ 37 h 162"/>
                <a:gd name="T42" fmla="*/ 18 w 50"/>
                <a:gd name="T43" fmla="*/ 35 h 162"/>
                <a:gd name="T44" fmla="*/ 23 w 50"/>
                <a:gd name="T45" fmla="*/ 33 h 162"/>
                <a:gd name="T46" fmla="*/ 25 w 50"/>
                <a:gd name="T47" fmla="*/ 33 h 162"/>
                <a:gd name="T48" fmla="*/ 27 w 50"/>
                <a:gd name="T49" fmla="*/ 33 h 162"/>
                <a:gd name="T50" fmla="*/ 33 w 50"/>
                <a:gd name="T51" fmla="*/ 37 h 162"/>
                <a:gd name="T52" fmla="*/ 33 w 50"/>
                <a:gd name="T53" fmla="*/ 142 h 162"/>
                <a:gd name="T54" fmla="*/ 33 w 50"/>
                <a:gd name="T55" fmla="*/ 143 h 162"/>
                <a:gd name="T56" fmla="*/ 31 w 50"/>
                <a:gd name="T57" fmla="*/ 151 h 162"/>
                <a:gd name="T58" fmla="*/ 19 w 50"/>
                <a:gd name="T59" fmla="*/ 157 h 162"/>
                <a:gd name="T60" fmla="*/ 18 w 50"/>
                <a:gd name="T61" fmla="*/ 157 h 162"/>
                <a:gd name="T62" fmla="*/ 16 w 50"/>
                <a:gd name="T63" fmla="*/ 157 h 162"/>
                <a:gd name="T64" fmla="*/ 4 w 50"/>
                <a:gd name="T65" fmla="*/ 150 h 162"/>
                <a:gd name="T66" fmla="*/ 2 w 50"/>
                <a:gd name="T67" fmla="*/ 142 h 162"/>
                <a:gd name="T68" fmla="*/ 2 w 50"/>
                <a:gd name="T69" fmla="*/ 19 h 162"/>
                <a:gd name="T70" fmla="*/ 2 w 50"/>
                <a:gd name="T71" fmla="*/ 19 h 162"/>
                <a:gd name="T72" fmla="*/ 2 w 50"/>
                <a:gd name="T73" fmla="*/ 19 h 162"/>
                <a:gd name="T74" fmla="*/ 2 w 50"/>
                <a:gd name="T75" fmla="*/ 19 h 162"/>
                <a:gd name="T76" fmla="*/ 23 w 50"/>
                <a:gd name="T77" fmla="*/ 5 h 162"/>
                <a:gd name="T78" fmla="*/ 24 w 50"/>
                <a:gd name="T79" fmla="*/ 5 h 162"/>
                <a:gd name="T80" fmla="*/ 26 w 50"/>
                <a:gd name="T81" fmla="*/ 5 h 162"/>
                <a:gd name="T82" fmla="*/ 48 w 50"/>
                <a:gd name="T83" fmla="*/ 21 h 162"/>
                <a:gd name="T84" fmla="*/ 50 w 50"/>
                <a:gd name="T85" fmla="*/ 21 h 162"/>
                <a:gd name="T86" fmla="*/ 24 w 50"/>
                <a:gd name="T87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0" h="162">
                  <a:moveTo>
                    <a:pt x="24" y="0"/>
                  </a:moveTo>
                  <a:cubicBezTo>
                    <a:pt x="13" y="0"/>
                    <a:pt x="7" y="4"/>
                    <a:pt x="3" y="8"/>
                  </a:cubicBezTo>
                  <a:cubicBezTo>
                    <a:pt x="0" y="13"/>
                    <a:pt x="0" y="18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143"/>
                    <a:pt x="0" y="147"/>
                    <a:pt x="2" y="152"/>
                  </a:cubicBezTo>
                  <a:cubicBezTo>
                    <a:pt x="4" y="157"/>
                    <a:pt x="9" y="162"/>
                    <a:pt x="18" y="162"/>
                  </a:cubicBezTo>
                  <a:cubicBezTo>
                    <a:pt x="26" y="162"/>
                    <a:pt x="30" y="158"/>
                    <a:pt x="33" y="153"/>
                  </a:cubicBezTo>
                  <a:cubicBezTo>
                    <a:pt x="35" y="148"/>
                    <a:pt x="35" y="144"/>
                    <a:pt x="35" y="143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6"/>
                    <a:pt x="35" y="33"/>
                    <a:pt x="33" y="31"/>
                  </a:cubicBezTo>
                  <a:cubicBezTo>
                    <a:pt x="32" y="29"/>
                    <a:pt x="29" y="27"/>
                    <a:pt x="25" y="27"/>
                  </a:cubicBezTo>
                  <a:cubicBezTo>
                    <a:pt x="21" y="27"/>
                    <a:pt x="18" y="30"/>
                    <a:pt x="16" y="32"/>
                  </a:cubicBezTo>
                  <a:cubicBezTo>
                    <a:pt x="15" y="34"/>
                    <a:pt x="15" y="37"/>
                    <a:pt x="15" y="37"/>
                  </a:cubicBezTo>
                  <a:cubicBezTo>
                    <a:pt x="15" y="134"/>
                    <a:pt x="15" y="134"/>
                    <a:pt x="15" y="134"/>
                  </a:cubicBezTo>
                  <a:cubicBezTo>
                    <a:pt x="15" y="134"/>
                    <a:pt x="15" y="134"/>
                    <a:pt x="15" y="134"/>
                  </a:cubicBezTo>
                  <a:cubicBezTo>
                    <a:pt x="15" y="135"/>
                    <a:pt x="16" y="135"/>
                    <a:pt x="16" y="135"/>
                  </a:cubicBezTo>
                  <a:cubicBezTo>
                    <a:pt x="17" y="135"/>
                    <a:pt x="18" y="135"/>
                    <a:pt x="18" y="134"/>
                  </a:cubicBezTo>
                  <a:cubicBezTo>
                    <a:pt x="17" y="134"/>
                    <a:pt x="17" y="134"/>
                    <a:pt x="17" y="134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8" y="36"/>
                    <a:pt x="18" y="35"/>
                  </a:cubicBezTo>
                  <a:cubicBezTo>
                    <a:pt x="19" y="34"/>
                    <a:pt x="20" y="33"/>
                    <a:pt x="23" y="33"/>
                  </a:cubicBezTo>
                  <a:cubicBezTo>
                    <a:pt x="24" y="33"/>
                    <a:pt x="24" y="33"/>
                    <a:pt x="25" y="33"/>
                  </a:cubicBezTo>
                  <a:cubicBezTo>
                    <a:pt x="25" y="33"/>
                    <a:pt x="26" y="33"/>
                    <a:pt x="27" y="33"/>
                  </a:cubicBezTo>
                  <a:cubicBezTo>
                    <a:pt x="34" y="33"/>
                    <a:pt x="32" y="35"/>
                    <a:pt x="33" y="37"/>
                  </a:cubicBezTo>
                  <a:cubicBezTo>
                    <a:pt x="33" y="142"/>
                    <a:pt x="33" y="142"/>
                    <a:pt x="33" y="142"/>
                  </a:cubicBezTo>
                  <a:cubicBezTo>
                    <a:pt x="33" y="143"/>
                    <a:pt x="33" y="143"/>
                    <a:pt x="33" y="143"/>
                  </a:cubicBezTo>
                  <a:cubicBezTo>
                    <a:pt x="33" y="143"/>
                    <a:pt x="32" y="147"/>
                    <a:pt x="31" y="151"/>
                  </a:cubicBezTo>
                  <a:cubicBezTo>
                    <a:pt x="29" y="154"/>
                    <a:pt x="26" y="157"/>
                    <a:pt x="19" y="157"/>
                  </a:cubicBezTo>
                  <a:cubicBezTo>
                    <a:pt x="19" y="157"/>
                    <a:pt x="18" y="157"/>
                    <a:pt x="18" y="157"/>
                  </a:cubicBezTo>
                  <a:cubicBezTo>
                    <a:pt x="17" y="157"/>
                    <a:pt x="17" y="157"/>
                    <a:pt x="16" y="157"/>
                  </a:cubicBezTo>
                  <a:cubicBezTo>
                    <a:pt x="9" y="157"/>
                    <a:pt x="6" y="154"/>
                    <a:pt x="4" y="150"/>
                  </a:cubicBezTo>
                  <a:cubicBezTo>
                    <a:pt x="2" y="146"/>
                    <a:pt x="2" y="142"/>
                    <a:pt x="2" y="142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3" y="18"/>
                    <a:pt x="1" y="6"/>
                    <a:pt x="23" y="5"/>
                  </a:cubicBezTo>
                  <a:cubicBezTo>
                    <a:pt x="23" y="5"/>
                    <a:pt x="24" y="5"/>
                    <a:pt x="24" y="5"/>
                  </a:cubicBezTo>
                  <a:cubicBezTo>
                    <a:pt x="25" y="5"/>
                    <a:pt x="25" y="5"/>
                    <a:pt x="26" y="5"/>
                  </a:cubicBezTo>
                  <a:cubicBezTo>
                    <a:pt x="42" y="5"/>
                    <a:pt x="46" y="16"/>
                    <a:pt x="48" y="21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49" y="15"/>
                    <a:pt x="44" y="0"/>
                    <a:pt x="24" y="0"/>
                  </a:cubicBezTo>
                  <a:close/>
                </a:path>
              </a:pathLst>
            </a:custGeom>
            <a:solidFill>
              <a:srgbClr val="78A8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25" name="组合 1224"/>
          <p:cNvGrpSpPr/>
          <p:nvPr/>
        </p:nvGrpSpPr>
        <p:grpSpPr>
          <a:xfrm>
            <a:off x="361847" y="5796811"/>
            <a:ext cx="524148" cy="558992"/>
            <a:chOff x="525798" y="5767002"/>
            <a:chExt cx="665631" cy="709881"/>
          </a:xfrm>
        </p:grpSpPr>
        <p:sp>
          <p:nvSpPr>
            <p:cNvPr id="69" name="Freeform 869"/>
            <p:cNvSpPr/>
            <p:nvPr/>
          </p:nvSpPr>
          <p:spPr bwMode="auto">
            <a:xfrm>
              <a:off x="833664" y="6241511"/>
              <a:ext cx="50840" cy="88500"/>
            </a:xfrm>
            <a:custGeom>
              <a:avLst/>
              <a:gdLst>
                <a:gd name="T0" fmla="*/ 0 w 23"/>
                <a:gd name="T1" fmla="*/ 40 h 40"/>
                <a:gd name="T2" fmla="*/ 11 w 23"/>
                <a:gd name="T3" fmla="*/ 37 h 40"/>
                <a:gd name="T4" fmla="*/ 23 w 23"/>
                <a:gd name="T5" fmla="*/ 40 h 40"/>
                <a:gd name="T6" fmla="*/ 23 w 23"/>
                <a:gd name="T7" fmla="*/ 0 h 40"/>
                <a:gd name="T8" fmla="*/ 0 w 23"/>
                <a:gd name="T9" fmla="*/ 0 h 40"/>
                <a:gd name="T10" fmla="*/ 0 w 23"/>
                <a:gd name="T1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40">
                  <a:moveTo>
                    <a:pt x="0" y="40"/>
                  </a:moveTo>
                  <a:cubicBezTo>
                    <a:pt x="4" y="38"/>
                    <a:pt x="7" y="37"/>
                    <a:pt x="11" y="37"/>
                  </a:cubicBezTo>
                  <a:cubicBezTo>
                    <a:pt x="16" y="37"/>
                    <a:pt x="19" y="38"/>
                    <a:pt x="23" y="4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Oval 870"/>
            <p:cNvSpPr>
              <a:spLocks noChangeArrowheads="1"/>
            </p:cNvSpPr>
            <p:nvPr/>
          </p:nvSpPr>
          <p:spPr bwMode="auto">
            <a:xfrm>
              <a:off x="781882" y="6323421"/>
              <a:ext cx="153462" cy="153462"/>
            </a:xfrm>
            <a:prstGeom prst="ellipse">
              <a:avLst/>
            </a:pr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871"/>
            <p:cNvSpPr/>
            <p:nvPr/>
          </p:nvSpPr>
          <p:spPr bwMode="auto">
            <a:xfrm>
              <a:off x="675494" y="6375202"/>
              <a:ext cx="111095" cy="50840"/>
            </a:xfrm>
            <a:custGeom>
              <a:avLst/>
              <a:gdLst>
                <a:gd name="T0" fmla="*/ 6 w 50"/>
                <a:gd name="T1" fmla="*/ 0 h 23"/>
                <a:gd name="T2" fmla="*/ 0 w 50"/>
                <a:gd name="T3" fmla="*/ 5 h 23"/>
                <a:gd name="T4" fmla="*/ 0 w 50"/>
                <a:gd name="T5" fmla="*/ 18 h 23"/>
                <a:gd name="T6" fmla="*/ 6 w 50"/>
                <a:gd name="T7" fmla="*/ 23 h 23"/>
                <a:gd name="T8" fmla="*/ 50 w 50"/>
                <a:gd name="T9" fmla="*/ 23 h 23"/>
                <a:gd name="T10" fmla="*/ 48 w 50"/>
                <a:gd name="T11" fmla="*/ 12 h 23"/>
                <a:gd name="T12" fmla="*/ 50 w 50"/>
                <a:gd name="T13" fmla="*/ 0 h 23"/>
                <a:gd name="T14" fmla="*/ 6 w 50"/>
                <a:gd name="T1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3">
                  <a:moveTo>
                    <a:pt x="6" y="0"/>
                  </a:moveTo>
                  <a:cubicBezTo>
                    <a:pt x="3" y="0"/>
                    <a:pt x="0" y="2"/>
                    <a:pt x="0" y="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1"/>
                    <a:pt x="3" y="23"/>
                    <a:pt x="6" y="23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9" y="20"/>
                    <a:pt x="48" y="16"/>
                    <a:pt x="48" y="12"/>
                  </a:cubicBezTo>
                  <a:cubicBezTo>
                    <a:pt x="48" y="8"/>
                    <a:pt x="49" y="4"/>
                    <a:pt x="5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872"/>
            <p:cNvSpPr/>
            <p:nvPr/>
          </p:nvSpPr>
          <p:spPr bwMode="auto">
            <a:xfrm>
              <a:off x="931578" y="6375202"/>
              <a:ext cx="111095" cy="50840"/>
            </a:xfrm>
            <a:custGeom>
              <a:avLst/>
              <a:gdLst>
                <a:gd name="T0" fmla="*/ 44 w 50"/>
                <a:gd name="T1" fmla="*/ 0 h 23"/>
                <a:gd name="T2" fmla="*/ 0 w 50"/>
                <a:gd name="T3" fmla="*/ 0 h 23"/>
                <a:gd name="T4" fmla="*/ 2 w 50"/>
                <a:gd name="T5" fmla="*/ 12 h 23"/>
                <a:gd name="T6" fmla="*/ 0 w 50"/>
                <a:gd name="T7" fmla="*/ 23 h 23"/>
                <a:gd name="T8" fmla="*/ 44 w 50"/>
                <a:gd name="T9" fmla="*/ 23 h 23"/>
                <a:gd name="T10" fmla="*/ 50 w 50"/>
                <a:gd name="T11" fmla="*/ 18 h 23"/>
                <a:gd name="T12" fmla="*/ 50 w 50"/>
                <a:gd name="T13" fmla="*/ 5 h 23"/>
                <a:gd name="T14" fmla="*/ 44 w 50"/>
                <a:gd name="T1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3">
                  <a:moveTo>
                    <a:pt x="4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4"/>
                    <a:pt x="2" y="8"/>
                    <a:pt x="2" y="12"/>
                  </a:cubicBezTo>
                  <a:cubicBezTo>
                    <a:pt x="2" y="16"/>
                    <a:pt x="1" y="20"/>
                    <a:pt x="0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7" y="23"/>
                    <a:pt x="50" y="21"/>
                    <a:pt x="50" y="18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0" y="2"/>
                    <a:pt x="47" y="0"/>
                    <a:pt x="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873"/>
            <p:cNvSpPr>
              <a:spLocks noEditPoints="1"/>
            </p:cNvSpPr>
            <p:nvPr/>
          </p:nvSpPr>
          <p:spPr bwMode="auto">
            <a:xfrm>
              <a:off x="768701" y="6375202"/>
              <a:ext cx="180765" cy="50840"/>
            </a:xfrm>
            <a:custGeom>
              <a:avLst/>
              <a:gdLst>
                <a:gd name="T0" fmla="*/ 80 w 81"/>
                <a:gd name="T1" fmla="*/ 0 h 23"/>
                <a:gd name="T2" fmla="*/ 73 w 81"/>
                <a:gd name="T3" fmla="*/ 0 h 23"/>
                <a:gd name="T4" fmla="*/ 75 w 81"/>
                <a:gd name="T5" fmla="*/ 12 h 23"/>
                <a:gd name="T6" fmla="*/ 73 w 81"/>
                <a:gd name="T7" fmla="*/ 23 h 23"/>
                <a:gd name="T8" fmla="*/ 80 w 81"/>
                <a:gd name="T9" fmla="*/ 23 h 23"/>
                <a:gd name="T10" fmla="*/ 81 w 81"/>
                <a:gd name="T11" fmla="*/ 12 h 23"/>
                <a:gd name="T12" fmla="*/ 80 w 81"/>
                <a:gd name="T13" fmla="*/ 0 h 23"/>
                <a:gd name="T14" fmla="*/ 1 w 81"/>
                <a:gd name="T15" fmla="*/ 0 h 23"/>
                <a:gd name="T16" fmla="*/ 0 w 81"/>
                <a:gd name="T17" fmla="*/ 12 h 23"/>
                <a:gd name="T18" fmla="*/ 1 w 81"/>
                <a:gd name="T19" fmla="*/ 23 h 23"/>
                <a:gd name="T20" fmla="*/ 8 w 81"/>
                <a:gd name="T21" fmla="*/ 23 h 23"/>
                <a:gd name="T22" fmla="*/ 6 w 81"/>
                <a:gd name="T23" fmla="*/ 12 h 23"/>
                <a:gd name="T24" fmla="*/ 8 w 81"/>
                <a:gd name="T25" fmla="*/ 0 h 23"/>
                <a:gd name="T26" fmla="*/ 1 w 81"/>
                <a:gd name="T2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1" h="23">
                  <a:moveTo>
                    <a:pt x="80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4" y="4"/>
                    <a:pt x="75" y="8"/>
                    <a:pt x="75" y="12"/>
                  </a:cubicBezTo>
                  <a:cubicBezTo>
                    <a:pt x="75" y="16"/>
                    <a:pt x="74" y="20"/>
                    <a:pt x="73" y="23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1" y="20"/>
                    <a:pt x="81" y="16"/>
                    <a:pt x="81" y="12"/>
                  </a:cubicBezTo>
                  <a:cubicBezTo>
                    <a:pt x="81" y="8"/>
                    <a:pt x="81" y="4"/>
                    <a:pt x="80" y="0"/>
                  </a:cubicBezTo>
                  <a:close/>
                  <a:moveTo>
                    <a:pt x="1" y="0"/>
                  </a:moveTo>
                  <a:cubicBezTo>
                    <a:pt x="0" y="4"/>
                    <a:pt x="0" y="8"/>
                    <a:pt x="0" y="12"/>
                  </a:cubicBezTo>
                  <a:cubicBezTo>
                    <a:pt x="0" y="16"/>
                    <a:pt x="0" y="20"/>
                    <a:pt x="1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7" y="20"/>
                    <a:pt x="6" y="16"/>
                    <a:pt x="6" y="12"/>
                  </a:cubicBezTo>
                  <a:cubicBezTo>
                    <a:pt x="6" y="8"/>
                    <a:pt x="7" y="4"/>
                    <a:pt x="8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1E4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874"/>
            <p:cNvSpPr/>
            <p:nvPr/>
          </p:nvSpPr>
          <p:spPr bwMode="auto">
            <a:xfrm>
              <a:off x="833664" y="6310240"/>
              <a:ext cx="50840" cy="19771"/>
            </a:xfrm>
            <a:custGeom>
              <a:avLst/>
              <a:gdLst>
                <a:gd name="T0" fmla="*/ 11 w 23"/>
                <a:gd name="T1" fmla="*/ 0 h 9"/>
                <a:gd name="T2" fmla="*/ 0 w 23"/>
                <a:gd name="T3" fmla="*/ 2 h 9"/>
                <a:gd name="T4" fmla="*/ 0 w 23"/>
                <a:gd name="T5" fmla="*/ 9 h 9"/>
                <a:gd name="T6" fmla="*/ 11 w 23"/>
                <a:gd name="T7" fmla="*/ 6 h 9"/>
                <a:gd name="T8" fmla="*/ 23 w 23"/>
                <a:gd name="T9" fmla="*/ 9 h 9"/>
                <a:gd name="T10" fmla="*/ 23 w 23"/>
                <a:gd name="T11" fmla="*/ 2 h 9"/>
                <a:gd name="T12" fmla="*/ 11 w 23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9">
                  <a:moveTo>
                    <a:pt x="11" y="0"/>
                  </a:moveTo>
                  <a:cubicBezTo>
                    <a:pt x="7" y="0"/>
                    <a:pt x="4" y="0"/>
                    <a:pt x="0" y="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4" y="7"/>
                    <a:pt x="7" y="6"/>
                    <a:pt x="11" y="6"/>
                  </a:cubicBezTo>
                  <a:cubicBezTo>
                    <a:pt x="16" y="6"/>
                    <a:pt x="19" y="7"/>
                    <a:pt x="23" y="9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19" y="0"/>
                    <a:pt x="16" y="0"/>
                    <a:pt x="11" y="0"/>
                  </a:cubicBezTo>
                  <a:close/>
                </a:path>
              </a:pathLst>
            </a:custGeom>
            <a:solidFill>
              <a:srgbClr val="E1E4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875"/>
            <p:cNvSpPr/>
            <p:nvPr/>
          </p:nvSpPr>
          <p:spPr bwMode="auto">
            <a:xfrm>
              <a:off x="525798" y="5767002"/>
              <a:ext cx="665631" cy="111095"/>
            </a:xfrm>
            <a:custGeom>
              <a:avLst/>
              <a:gdLst>
                <a:gd name="T0" fmla="*/ 299 w 299"/>
                <a:gd name="T1" fmla="*/ 5 h 50"/>
                <a:gd name="T2" fmla="*/ 294 w 299"/>
                <a:gd name="T3" fmla="*/ 0 h 50"/>
                <a:gd name="T4" fmla="*/ 5 w 299"/>
                <a:gd name="T5" fmla="*/ 0 h 50"/>
                <a:gd name="T6" fmla="*/ 0 w 299"/>
                <a:gd name="T7" fmla="*/ 5 h 50"/>
                <a:gd name="T8" fmla="*/ 0 w 299"/>
                <a:gd name="T9" fmla="*/ 50 h 50"/>
                <a:gd name="T10" fmla="*/ 299 w 299"/>
                <a:gd name="T11" fmla="*/ 50 h 50"/>
                <a:gd name="T12" fmla="*/ 299 w 299"/>
                <a:gd name="T13" fmla="*/ 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9" h="50">
                  <a:moveTo>
                    <a:pt x="299" y="5"/>
                  </a:moveTo>
                  <a:cubicBezTo>
                    <a:pt x="299" y="2"/>
                    <a:pt x="297" y="0"/>
                    <a:pt x="29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299" y="50"/>
                    <a:pt x="299" y="50"/>
                    <a:pt x="299" y="50"/>
                  </a:cubicBezTo>
                  <a:lnTo>
                    <a:pt x="299" y="5"/>
                  </a:lnTo>
                  <a:close/>
                </a:path>
              </a:pathLst>
            </a:custGeom>
            <a:solidFill>
              <a:srgbClr val="2A42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876"/>
            <p:cNvSpPr/>
            <p:nvPr/>
          </p:nvSpPr>
          <p:spPr bwMode="auto">
            <a:xfrm>
              <a:off x="525798" y="5878098"/>
              <a:ext cx="665631" cy="113920"/>
            </a:xfrm>
            <a:custGeom>
              <a:avLst/>
              <a:gdLst>
                <a:gd name="T0" fmla="*/ 0 w 299"/>
                <a:gd name="T1" fmla="*/ 0 h 51"/>
                <a:gd name="T2" fmla="*/ 0 w 299"/>
                <a:gd name="T3" fmla="*/ 45 h 51"/>
                <a:gd name="T4" fmla="*/ 5 w 299"/>
                <a:gd name="T5" fmla="*/ 51 h 51"/>
                <a:gd name="T6" fmla="*/ 294 w 299"/>
                <a:gd name="T7" fmla="*/ 51 h 51"/>
                <a:gd name="T8" fmla="*/ 299 w 299"/>
                <a:gd name="T9" fmla="*/ 45 h 51"/>
                <a:gd name="T10" fmla="*/ 299 w 299"/>
                <a:gd name="T11" fmla="*/ 0 h 51"/>
                <a:gd name="T12" fmla="*/ 0 w 299"/>
                <a:gd name="T1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9" h="51">
                  <a:moveTo>
                    <a:pt x="0" y="0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0" y="48"/>
                    <a:pt x="2" y="51"/>
                    <a:pt x="5" y="51"/>
                  </a:cubicBezTo>
                  <a:cubicBezTo>
                    <a:pt x="294" y="51"/>
                    <a:pt x="294" y="51"/>
                    <a:pt x="294" y="51"/>
                  </a:cubicBezTo>
                  <a:cubicBezTo>
                    <a:pt x="297" y="51"/>
                    <a:pt x="299" y="48"/>
                    <a:pt x="299" y="45"/>
                  </a:cubicBezTo>
                  <a:cubicBezTo>
                    <a:pt x="299" y="0"/>
                    <a:pt x="299" y="0"/>
                    <a:pt x="29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22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877"/>
            <p:cNvSpPr/>
            <p:nvPr/>
          </p:nvSpPr>
          <p:spPr bwMode="auto">
            <a:xfrm>
              <a:off x="990892" y="5815960"/>
              <a:ext cx="33893" cy="125218"/>
            </a:xfrm>
            <a:custGeom>
              <a:avLst/>
              <a:gdLst>
                <a:gd name="T0" fmla="*/ 15 w 15"/>
                <a:gd name="T1" fmla="*/ 51 h 56"/>
                <a:gd name="T2" fmla="*/ 10 w 15"/>
                <a:gd name="T3" fmla="*/ 56 h 56"/>
                <a:gd name="T4" fmla="*/ 5 w 15"/>
                <a:gd name="T5" fmla="*/ 56 h 56"/>
                <a:gd name="T6" fmla="*/ 0 w 15"/>
                <a:gd name="T7" fmla="*/ 51 h 56"/>
                <a:gd name="T8" fmla="*/ 0 w 15"/>
                <a:gd name="T9" fmla="*/ 5 h 56"/>
                <a:gd name="T10" fmla="*/ 5 w 15"/>
                <a:gd name="T11" fmla="*/ 0 h 56"/>
                <a:gd name="T12" fmla="*/ 10 w 15"/>
                <a:gd name="T13" fmla="*/ 0 h 56"/>
                <a:gd name="T14" fmla="*/ 15 w 15"/>
                <a:gd name="T15" fmla="*/ 5 h 56"/>
                <a:gd name="T16" fmla="*/ 15 w 15"/>
                <a:gd name="T17" fmla="*/ 5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6">
                  <a:moveTo>
                    <a:pt x="15" y="51"/>
                  </a:moveTo>
                  <a:cubicBezTo>
                    <a:pt x="15" y="54"/>
                    <a:pt x="13" y="56"/>
                    <a:pt x="10" y="56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2" y="56"/>
                    <a:pt x="0" y="54"/>
                    <a:pt x="0" y="5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3" y="0"/>
                    <a:pt x="15" y="2"/>
                    <a:pt x="15" y="5"/>
                  </a:cubicBezTo>
                  <a:lnTo>
                    <a:pt x="15" y="51"/>
                  </a:lnTo>
                  <a:close/>
                </a:path>
              </a:pathLst>
            </a:custGeom>
            <a:solidFill>
              <a:srgbClr val="FFD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878"/>
            <p:cNvSpPr/>
            <p:nvPr/>
          </p:nvSpPr>
          <p:spPr bwMode="auto">
            <a:xfrm>
              <a:off x="1047381" y="5815960"/>
              <a:ext cx="32952" cy="125218"/>
            </a:xfrm>
            <a:custGeom>
              <a:avLst/>
              <a:gdLst>
                <a:gd name="T0" fmla="*/ 15 w 15"/>
                <a:gd name="T1" fmla="*/ 51 h 56"/>
                <a:gd name="T2" fmla="*/ 10 w 15"/>
                <a:gd name="T3" fmla="*/ 56 h 56"/>
                <a:gd name="T4" fmla="*/ 5 w 15"/>
                <a:gd name="T5" fmla="*/ 56 h 56"/>
                <a:gd name="T6" fmla="*/ 0 w 15"/>
                <a:gd name="T7" fmla="*/ 51 h 56"/>
                <a:gd name="T8" fmla="*/ 0 w 15"/>
                <a:gd name="T9" fmla="*/ 5 h 56"/>
                <a:gd name="T10" fmla="*/ 5 w 15"/>
                <a:gd name="T11" fmla="*/ 0 h 56"/>
                <a:gd name="T12" fmla="*/ 10 w 15"/>
                <a:gd name="T13" fmla="*/ 0 h 56"/>
                <a:gd name="T14" fmla="*/ 15 w 15"/>
                <a:gd name="T15" fmla="*/ 5 h 56"/>
                <a:gd name="T16" fmla="*/ 15 w 15"/>
                <a:gd name="T17" fmla="*/ 5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6">
                  <a:moveTo>
                    <a:pt x="15" y="51"/>
                  </a:moveTo>
                  <a:cubicBezTo>
                    <a:pt x="15" y="54"/>
                    <a:pt x="13" y="56"/>
                    <a:pt x="10" y="56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2" y="56"/>
                    <a:pt x="0" y="54"/>
                    <a:pt x="0" y="5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3" y="0"/>
                    <a:pt x="15" y="2"/>
                    <a:pt x="15" y="5"/>
                  </a:cubicBezTo>
                  <a:lnTo>
                    <a:pt x="15" y="51"/>
                  </a:lnTo>
                  <a:close/>
                </a:path>
              </a:pathLst>
            </a:custGeom>
            <a:solidFill>
              <a:srgbClr val="FFD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879"/>
            <p:cNvSpPr/>
            <p:nvPr/>
          </p:nvSpPr>
          <p:spPr bwMode="auto">
            <a:xfrm>
              <a:off x="1102928" y="5815960"/>
              <a:ext cx="32952" cy="125218"/>
            </a:xfrm>
            <a:custGeom>
              <a:avLst/>
              <a:gdLst>
                <a:gd name="T0" fmla="*/ 15 w 15"/>
                <a:gd name="T1" fmla="*/ 51 h 56"/>
                <a:gd name="T2" fmla="*/ 10 w 15"/>
                <a:gd name="T3" fmla="*/ 56 h 56"/>
                <a:gd name="T4" fmla="*/ 5 w 15"/>
                <a:gd name="T5" fmla="*/ 56 h 56"/>
                <a:gd name="T6" fmla="*/ 0 w 15"/>
                <a:gd name="T7" fmla="*/ 51 h 56"/>
                <a:gd name="T8" fmla="*/ 0 w 15"/>
                <a:gd name="T9" fmla="*/ 5 h 56"/>
                <a:gd name="T10" fmla="*/ 5 w 15"/>
                <a:gd name="T11" fmla="*/ 0 h 56"/>
                <a:gd name="T12" fmla="*/ 10 w 15"/>
                <a:gd name="T13" fmla="*/ 0 h 56"/>
                <a:gd name="T14" fmla="*/ 15 w 15"/>
                <a:gd name="T15" fmla="*/ 5 h 56"/>
                <a:gd name="T16" fmla="*/ 15 w 15"/>
                <a:gd name="T17" fmla="*/ 5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6">
                  <a:moveTo>
                    <a:pt x="15" y="51"/>
                  </a:moveTo>
                  <a:cubicBezTo>
                    <a:pt x="15" y="54"/>
                    <a:pt x="13" y="56"/>
                    <a:pt x="10" y="56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2" y="56"/>
                    <a:pt x="0" y="54"/>
                    <a:pt x="0" y="5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3" y="0"/>
                    <a:pt x="15" y="2"/>
                    <a:pt x="15" y="5"/>
                  </a:cubicBezTo>
                  <a:lnTo>
                    <a:pt x="15" y="51"/>
                  </a:lnTo>
                  <a:close/>
                </a:path>
              </a:pathLst>
            </a:custGeom>
            <a:solidFill>
              <a:srgbClr val="FFD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Oval 880"/>
            <p:cNvSpPr>
              <a:spLocks noChangeArrowheads="1"/>
            </p:cNvSpPr>
            <p:nvPr/>
          </p:nvSpPr>
          <p:spPr bwMode="auto">
            <a:xfrm>
              <a:off x="613356" y="5831965"/>
              <a:ext cx="93207" cy="93207"/>
            </a:xfrm>
            <a:prstGeom prst="ellipse">
              <a:avLst/>
            </a:pr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881"/>
            <p:cNvSpPr/>
            <p:nvPr/>
          </p:nvSpPr>
          <p:spPr bwMode="auto">
            <a:xfrm>
              <a:off x="633127" y="5847029"/>
              <a:ext cx="207127" cy="144989"/>
            </a:xfrm>
            <a:custGeom>
              <a:avLst/>
              <a:gdLst>
                <a:gd name="T0" fmla="*/ 28 w 93"/>
                <a:gd name="T1" fmla="*/ 0 h 65"/>
                <a:gd name="T2" fmla="*/ 28 w 93"/>
                <a:gd name="T3" fmla="*/ 0 h 65"/>
                <a:gd name="T4" fmla="*/ 33 w 93"/>
                <a:gd name="T5" fmla="*/ 14 h 65"/>
                <a:gd name="T6" fmla="*/ 12 w 93"/>
                <a:gd name="T7" fmla="*/ 35 h 65"/>
                <a:gd name="T8" fmla="*/ 0 w 93"/>
                <a:gd name="T9" fmla="*/ 31 h 65"/>
                <a:gd name="T10" fmla="*/ 0 w 93"/>
                <a:gd name="T11" fmla="*/ 31 h 65"/>
                <a:gd name="T12" fmla="*/ 34 w 93"/>
                <a:gd name="T13" fmla="*/ 65 h 65"/>
                <a:gd name="T14" fmla="*/ 93 w 93"/>
                <a:gd name="T15" fmla="*/ 65 h 65"/>
                <a:gd name="T16" fmla="*/ 28 w 93"/>
                <a:gd name="T1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65">
                  <a:moveTo>
                    <a:pt x="28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31" y="4"/>
                    <a:pt x="33" y="9"/>
                    <a:pt x="33" y="14"/>
                  </a:cubicBezTo>
                  <a:cubicBezTo>
                    <a:pt x="33" y="26"/>
                    <a:pt x="24" y="35"/>
                    <a:pt x="12" y="35"/>
                  </a:cubicBezTo>
                  <a:cubicBezTo>
                    <a:pt x="8" y="35"/>
                    <a:pt x="4" y="34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93" y="65"/>
                    <a:pt x="93" y="65"/>
                    <a:pt x="93" y="65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0F25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882"/>
            <p:cNvSpPr/>
            <p:nvPr/>
          </p:nvSpPr>
          <p:spPr bwMode="auto">
            <a:xfrm>
              <a:off x="525798" y="6016496"/>
              <a:ext cx="665631" cy="113920"/>
            </a:xfrm>
            <a:custGeom>
              <a:avLst/>
              <a:gdLst>
                <a:gd name="T0" fmla="*/ 299 w 299"/>
                <a:gd name="T1" fmla="*/ 6 h 51"/>
                <a:gd name="T2" fmla="*/ 294 w 299"/>
                <a:gd name="T3" fmla="*/ 0 h 51"/>
                <a:gd name="T4" fmla="*/ 5 w 299"/>
                <a:gd name="T5" fmla="*/ 0 h 51"/>
                <a:gd name="T6" fmla="*/ 0 w 299"/>
                <a:gd name="T7" fmla="*/ 6 h 51"/>
                <a:gd name="T8" fmla="*/ 0 w 299"/>
                <a:gd name="T9" fmla="*/ 51 h 51"/>
                <a:gd name="T10" fmla="*/ 299 w 299"/>
                <a:gd name="T11" fmla="*/ 51 h 51"/>
                <a:gd name="T12" fmla="*/ 299 w 299"/>
                <a:gd name="T13" fmla="*/ 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9" h="51">
                  <a:moveTo>
                    <a:pt x="299" y="6"/>
                  </a:moveTo>
                  <a:cubicBezTo>
                    <a:pt x="299" y="3"/>
                    <a:pt x="297" y="0"/>
                    <a:pt x="29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299" y="51"/>
                    <a:pt x="299" y="51"/>
                    <a:pt x="299" y="51"/>
                  </a:cubicBezTo>
                  <a:lnTo>
                    <a:pt x="299" y="6"/>
                  </a:lnTo>
                  <a:close/>
                </a:path>
              </a:pathLst>
            </a:custGeom>
            <a:solidFill>
              <a:srgbClr val="2A42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883"/>
            <p:cNvSpPr/>
            <p:nvPr/>
          </p:nvSpPr>
          <p:spPr bwMode="auto">
            <a:xfrm>
              <a:off x="525798" y="6130416"/>
              <a:ext cx="665631" cy="111095"/>
            </a:xfrm>
            <a:custGeom>
              <a:avLst/>
              <a:gdLst>
                <a:gd name="T0" fmla="*/ 0 w 299"/>
                <a:gd name="T1" fmla="*/ 0 h 50"/>
                <a:gd name="T2" fmla="*/ 0 w 299"/>
                <a:gd name="T3" fmla="*/ 45 h 50"/>
                <a:gd name="T4" fmla="*/ 5 w 299"/>
                <a:gd name="T5" fmla="*/ 50 h 50"/>
                <a:gd name="T6" fmla="*/ 294 w 299"/>
                <a:gd name="T7" fmla="*/ 50 h 50"/>
                <a:gd name="T8" fmla="*/ 299 w 299"/>
                <a:gd name="T9" fmla="*/ 45 h 50"/>
                <a:gd name="T10" fmla="*/ 299 w 299"/>
                <a:gd name="T11" fmla="*/ 0 h 50"/>
                <a:gd name="T12" fmla="*/ 0 w 299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9" h="50">
                  <a:moveTo>
                    <a:pt x="0" y="0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0" y="48"/>
                    <a:pt x="2" y="50"/>
                    <a:pt x="5" y="50"/>
                  </a:cubicBezTo>
                  <a:cubicBezTo>
                    <a:pt x="294" y="50"/>
                    <a:pt x="294" y="50"/>
                    <a:pt x="294" y="50"/>
                  </a:cubicBezTo>
                  <a:cubicBezTo>
                    <a:pt x="297" y="50"/>
                    <a:pt x="299" y="48"/>
                    <a:pt x="299" y="45"/>
                  </a:cubicBezTo>
                  <a:cubicBezTo>
                    <a:pt x="299" y="0"/>
                    <a:pt x="299" y="0"/>
                    <a:pt x="29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22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884"/>
            <p:cNvSpPr/>
            <p:nvPr/>
          </p:nvSpPr>
          <p:spPr bwMode="auto">
            <a:xfrm>
              <a:off x="990892" y="6067337"/>
              <a:ext cx="33893" cy="125218"/>
            </a:xfrm>
            <a:custGeom>
              <a:avLst/>
              <a:gdLst>
                <a:gd name="T0" fmla="*/ 15 w 15"/>
                <a:gd name="T1" fmla="*/ 51 h 56"/>
                <a:gd name="T2" fmla="*/ 10 w 15"/>
                <a:gd name="T3" fmla="*/ 56 h 56"/>
                <a:gd name="T4" fmla="*/ 5 w 15"/>
                <a:gd name="T5" fmla="*/ 56 h 56"/>
                <a:gd name="T6" fmla="*/ 0 w 15"/>
                <a:gd name="T7" fmla="*/ 51 h 56"/>
                <a:gd name="T8" fmla="*/ 0 w 15"/>
                <a:gd name="T9" fmla="*/ 5 h 56"/>
                <a:gd name="T10" fmla="*/ 5 w 15"/>
                <a:gd name="T11" fmla="*/ 0 h 56"/>
                <a:gd name="T12" fmla="*/ 10 w 15"/>
                <a:gd name="T13" fmla="*/ 0 h 56"/>
                <a:gd name="T14" fmla="*/ 15 w 15"/>
                <a:gd name="T15" fmla="*/ 5 h 56"/>
                <a:gd name="T16" fmla="*/ 15 w 15"/>
                <a:gd name="T17" fmla="*/ 5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6">
                  <a:moveTo>
                    <a:pt x="15" y="51"/>
                  </a:moveTo>
                  <a:cubicBezTo>
                    <a:pt x="15" y="54"/>
                    <a:pt x="13" y="56"/>
                    <a:pt x="10" y="56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2" y="56"/>
                    <a:pt x="0" y="54"/>
                    <a:pt x="0" y="5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3" y="0"/>
                    <a:pt x="15" y="2"/>
                    <a:pt x="15" y="5"/>
                  </a:cubicBezTo>
                  <a:lnTo>
                    <a:pt x="15" y="51"/>
                  </a:lnTo>
                  <a:close/>
                </a:path>
              </a:pathLst>
            </a:custGeom>
            <a:solidFill>
              <a:srgbClr val="FFD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885"/>
            <p:cNvSpPr/>
            <p:nvPr/>
          </p:nvSpPr>
          <p:spPr bwMode="auto">
            <a:xfrm>
              <a:off x="1047381" y="6067337"/>
              <a:ext cx="32952" cy="125218"/>
            </a:xfrm>
            <a:custGeom>
              <a:avLst/>
              <a:gdLst>
                <a:gd name="T0" fmla="*/ 15 w 15"/>
                <a:gd name="T1" fmla="*/ 51 h 56"/>
                <a:gd name="T2" fmla="*/ 10 w 15"/>
                <a:gd name="T3" fmla="*/ 56 h 56"/>
                <a:gd name="T4" fmla="*/ 5 w 15"/>
                <a:gd name="T5" fmla="*/ 56 h 56"/>
                <a:gd name="T6" fmla="*/ 0 w 15"/>
                <a:gd name="T7" fmla="*/ 51 h 56"/>
                <a:gd name="T8" fmla="*/ 0 w 15"/>
                <a:gd name="T9" fmla="*/ 5 h 56"/>
                <a:gd name="T10" fmla="*/ 5 w 15"/>
                <a:gd name="T11" fmla="*/ 0 h 56"/>
                <a:gd name="T12" fmla="*/ 10 w 15"/>
                <a:gd name="T13" fmla="*/ 0 h 56"/>
                <a:gd name="T14" fmla="*/ 15 w 15"/>
                <a:gd name="T15" fmla="*/ 5 h 56"/>
                <a:gd name="T16" fmla="*/ 15 w 15"/>
                <a:gd name="T17" fmla="*/ 5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6">
                  <a:moveTo>
                    <a:pt x="15" y="51"/>
                  </a:moveTo>
                  <a:cubicBezTo>
                    <a:pt x="15" y="54"/>
                    <a:pt x="13" y="56"/>
                    <a:pt x="10" y="56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2" y="56"/>
                    <a:pt x="0" y="54"/>
                    <a:pt x="0" y="5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3" y="0"/>
                    <a:pt x="15" y="2"/>
                    <a:pt x="15" y="5"/>
                  </a:cubicBezTo>
                  <a:lnTo>
                    <a:pt x="15" y="51"/>
                  </a:lnTo>
                  <a:close/>
                </a:path>
              </a:pathLst>
            </a:custGeom>
            <a:solidFill>
              <a:srgbClr val="FFD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886"/>
            <p:cNvSpPr/>
            <p:nvPr/>
          </p:nvSpPr>
          <p:spPr bwMode="auto">
            <a:xfrm>
              <a:off x="1102928" y="6067337"/>
              <a:ext cx="32952" cy="125218"/>
            </a:xfrm>
            <a:custGeom>
              <a:avLst/>
              <a:gdLst>
                <a:gd name="T0" fmla="*/ 15 w 15"/>
                <a:gd name="T1" fmla="*/ 51 h 56"/>
                <a:gd name="T2" fmla="*/ 10 w 15"/>
                <a:gd name="T3" fmla="*/ 56 h 56"/>
                <a:gd name="T4" fmla="*/ 5 w 15"/>
                <a:gd name="T5" fmla="*/ 56 h 56"/>
                <a:gd name="T6" fmla="*/ 0 w 15"/>
                <a:gd name="T7" fmla="*/ 51 h 56"/>
                <a:gd name="T8" fmla="*/ 0 w 15"/>
                <a:gd name="T9" fmla="*/ 5 h 56"/>
                <a:gd name="T10" fmla="*/ 5 w 15"/>
                <a:gd name="T11" fmla="*/ 0 h 56"/>
                <a:gd name="T12" fmla="*/ 10 w 15"/>
                <a:gd name="T13" fmla="*/ 0 h 56"/>
                <a:gd name="T14" fmla="*/ 15 w 15"/>
                <a:gd name="T15" fmla="*/ 5 h 56"/>
                <a:gd name="T16" fmla="*/ 15 w 15"/>
                <a:gd name="T17" fmla="*/ 5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6">
                  <a:moveTo>
                    <a:pt x="15" y="51"/>
                  </a:moveTo>
                  <a:cubicBezTo>
                    <a:pt x="15" y="54"/>
                    <a:pt x="13" y="56"/>
                    <a:pt x="10" y="56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2" y="56"/>
                    <a:pt x="0" y="54"/>
                    <a:pt x="0" y="5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3" y="0"/>
                    <a:pt x="15" y="2"/>
                    <a:pt x="15" y="5"/>
                  </a:cubicBezTo>
                  <a:lnTo>
                    <a:pt x="15" y="51"/>
                  </a:lnTo>
                  <a:close/>
                </a:path>
              </a:pathLst>
            </a:custGeom>
            <a:solidFill>
              <a:srgbClr val="FFD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Oval 887"/>
            <p:cNvSpPr>
              <a:spLocks noChangeArrowheads="1"/>
            </p:cNvSpPr>
            <p:nvPr/>
          </p:nvSpPr>
          <p:spPr bwMode="auto">
            <a:xfrm>
              <a:off x="613356" y="6083341"/>
              <a:ext cx="93207" cy="93207"/>
            </a:xfrm>
            <a:prstGeom prst="ellipse">
              <a:avLst/>
            </a:pr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888"/>
            <p:cNvSpPr/>
            <p:nvPr/>
          </p:nvSpPr>
          <p:spPr bwMode="auto">
            <a:xfrm>
              <a:off x="633127" y="6098405"/>
              <a:ext cx="207127" cy="143106"/>
            </a:xfrm>
            <a:custGeom>
              <a:avLst/>
              <a:gdLst>
                <a:gd name="T0" fmla="*/ 28 w 93"/>
                <a:gd name="T1" fmla="*/ 0 h 64"/>
                <a:gd name="T2" fmla="*/ 28 w 93"/>
                <a:gd name="T3" fmla="*/ 0 h 64"/>
                <a:gd name="T4" fmla="*/ 33 w 93"/>
                <a:gd name="T5" fmla="*/ 14 h 64"/>
                <a:gd name="T6" fmla="*/ 12 w 93"/>
                <a:gd name="T7" fmla="*/ 35 h 64"/>
                <a:gd name="T8" fmla="*/ 0 w 93"/>
                <a:gd name="T9" fmla="*/ 31 h 64"/>
                <a:gd name="T10" fmla="*/ 0 w 93"/>
                <a:gd name="T11" fmla="*/ 31 h 64"/>
                <a:gd name="T12" fmla="*/ 34 w 93"/>
                <a:gd name="T13" fmla="*/ 64 h 64"/>
                <a:gd name="T14" fmla="*/ 93 w 93"/>
                <a:gd name="T15" fmla="*/ 64 h 64"/>
                <a:gd name="T16" fmla="*/ 28 w 93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64">
                  <a:moveTo>
                    <a:pt x="28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31" y="3"/>
                    <a:pt x="33" y="8"/>
                    <a:pt x="33" y="14"/>
                  </a:cubicBezTo>
                  <a:cubicBezTo>
                    <a:pt x="33" y="25"/>
                    <a:pt x="24" y="35"/>
                    <a:pt x="12" y="35"/>
                  </a:cubicBezTo>
                  <a:cubicBezTo>
                    <a:pt x="8" y="35"/>
                    <a:pt x="4" y="33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93" y="64"/>
                    <a:pt x="93" y="64"/>
                    <a:pt x="93" y="64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0F25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889"/>
            <p:cNvSpPr>
              <a:spLocks noEditPoints="1"/>
            </p:cNvSpPr>
            <p:nvPr/>
          </p:nvSpPr>
          <p:spPr bwMode="auto">
            <a:xfrm>
              <a:off x="833664" y="5992018"/>
              <a:ext cx="50840" cy="24479"/>
            </a:xfrm>
            <a:custGeom>
              <a:avLst/>
              <a:gdLst>
                <a:gd name="T0" fmla="*/ 0 w 54"/>
                <a:gd name="T1" fmla="*/ 26 h 26"/>
                <a:gd name="T2" fmla="*/ 54 w 54"/>
                <a:gd name="T3" fmla="*/ 26 h 26"/>
                <a:gd name="T4" fmla="*/ 54 w 54"/>
                <a:gd name="T5" fmla="*/ 21 h 26"/>
                <a:gd name="T6" fmla="*/ 0 w 54"/>
                <a:gd name="T7" fmla="*/ 21 h 26"/>
                <a:gd name="T8" fmla="*/ 0 w 54"/>
                <a:gd name="T9" fmla="*/ 26 h 26"/>
                <a:gd name="T10" fmla="*/ 0 w 54"/>
                <a:gd name="T11" fmla="*/ 0 h 26"/>
                <a:gd name="T12" fmla="*/ 0 w 54"/>
                <a:gd name="T13" fmla="*/ 5 h 26"/>
                <a:gd name="T14" fmla="*/ 54 w 54"/>
                <a:gd name="T15" fmla="*/ 5 h 26"/>
                <a:gd name="T16" fmla="*/ 54 w 54"/>
                <a:gd name="T17" fmla="*/ 0 h 26"/>
                <a:gd name="T18" fmla="*/ 0 w 54"/>
                <a:gd name="T1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26">
                  <a:moveTo>
                    <a:pt x="0" y="26"/>
                  </a:moveTo>
                  <a:lnTo>
                    <a:pt x="54" y="26"/>
                  </a:lnTo>
                  <a:lnTo>
                    <a:pt x="54" y="21"/>
                  </a:lnTo>
                  <a:lnTo>
                    <a:pt x="0" y="21"/>
                  </a:lnTo>
                  <a:lnTo>
                    <a:pt x="0" y="26"/>
                  </a:lnTo>
                  <a:close/>
                  <a:moveTo>
                    <a:pt x="0" y="0"/>
                  </a:moveTo>
                  <a:lnTo>
                    <a:pt x="0" y="5"/>
                  </a:lnTo>
                  <a:lnTo>
                    <a:pt x="54" y="5"/>
                  </a:lnTo>
                  <a:lnTo>
                    <a:pt x="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E4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0" name="Rectangle 890"/>
            <p:cNvSpPr>
              <a:spLocks noChangeArrowheads="1"/>
            </p:cNvSpPr>
            <p:nvPr/>
          </p:nvSpPr>
          <p:spPr bwMode="auto">
            <a:xfrm>
              <a:off x="833664" y="5996725"/>
              <a:ext cx="50840" cy="150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891"/>
            <p:cNvSpPr/>
            <p:nvPr/>
          </p:nvSpPr>
          <p:spPr bwMode="auto">
            <a:xfrm>
              <a:off x="995599" y="5820667"/>
              <a:ext cx="195829" cy="171350"/>
            </a:xfrm>
            <a:custGeom>
              <a:avLst/>
              <a:gdLst>
                <a:gd name="T0" fmla="*/ 88 w 88"/>
                <a:gd name="T1" fmla="*/ 71 h 77"/>
                <a:gd name="T2" fmla="*/ 88 w 88"/>
                <a:gd name="T3" fmla="*/ 26 h 77"/>
                <a:gd name="T4" fmla="*/ 62 w 88"/>
                <a:gd name="T5" fmla="*/ 0 h 77"/>
                <a:gd name="T6" fmla="*/ 62 w 88"/>
                <a:gd name="T7" fmla="*/ 0 h 77"/>
                <a:gd name="T8" fmla="*/ 63 w 88"/>
                <a:gd name="T9" fmla="*/ 3 h 77"/>
                <a:gd name="T10" fmla="*/ 63 w 88"/>
                <a:gd name="T11" fmla="*/ 49 h 77"/>
                <a:gd name="T12" fmla="*/ 58 w 88"/>
                <a:gd name="T13" fmla="*/ 54 h 77"/>
                <a:gd name="T14" fmla="*/ 53 w 88"/>
                <a:gd name="T15" fmla="*/ 54 h 77"/>
                <a:gd name="T16" fmla="*/ 48 w 88"/>
                <a:gd name="T17" fmla="*/ 49 h 77"/>
                <a:gd name="T18" fmla="*/ 48 w 88"/>
                <a:gd name="T19" fmla="*/ 11 h 77"/>
                <a:gd name="T20" fmla="*/ 37 w 88"/>
                <a:gd name="T21" fmla="*/ 0 h 77"/>
                <a:gd name="T22" fmla="*/ 37 w 88"/>
                <a:gd name="T23" fmla="*/ 0 h 77"/>
                <a:gd name="T24" fmla="*/ 38 w 88"/>
                <a:gd name="T25" fmla="*/ 3 h 77"/>
                <a:gd name="T26" fmla="*/ 38 w 88"/>
                <a:gd name="T27" fmla="*/ 49 h 77"/>
                <a:gd name="T28" fmla="*/ 33 w 88"/>
                <a:gd name="T29" fmla="*/ 54 h 77"/>
                <a:gd name="T30" fmla="*/ 28 w 88"/>
                <a:gd name="T31" fmla="*/ 54 h 77"/>
                <a:gd name="T32" fmla="*/ 23 w 88"/>
                <a:gd name="T33" fmla="*/ 49 h 77"/>
                <a:gd name="T34" fmla="*/ 23 w 88"/>
                <a:gd name="T35" fmla="*/ 11 h 77"/>
                <a:gd name="T36" fmla="*/ 12 w 88"/>
                <a:gd name="T37" fmla="*/ 0 h 77"/>
                <a:gd name="T38" fmla="*/ 12 w 88"/>
                <a:gd name="T39" fmla="*/ 0 h 77"/>
                <a:gd name="T40" fmla="*/ 13 w 88"/>
                <a:gd name="T41" fmla="*/ 3 h 77"/>
                <a:gd name="T42" fmla="*/ 13 w 88"/>
                <a:gd name="T43" fmla="*/ 49 h 77"/>
                <a:gd name="T44" fmla="*/ 8 w 88"/>
                <a:gd name="T45" fmla="*/ 54 h 77"/>
                <a:gd name="T46" fmla="*/ 3 w 88"/>
                <a:gd name="T47" fmla="*/ 54 h 77"/>
                <a:gd name="T48" fmla="*/ 0 w 88"/>
                <a:gd name="T49" fmla="*/ 53 h 77"/>
                <a:gd name="T50" fmla="*/ 23 w 88"/>
                <a:gd name="T51" fmla="*/ 77 h 77"/>
                <a:gd name="T52" fmla="*/ 83 w 88"/>
                <a:gd name="T53" fmla="*/ 77 h 77"/>
                <a:gd name="T54" fmla="*/ 88 w 88"/>
                <a:gd name="T55" fmla="*/ 7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77">
                  <a:moveTo>
                    <a:pt x="88" y="71"/>
                  </a:moveTo>
                  <a:cubicBezTo>
                    <a:pt x="88" y="26"/>
                    <a:pt x="88" y="26"/>
                    <a:pt x="88" y="26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3" y="1"/>
                    <a:pt x="63" y="2"/>
                    <a:pt x="63" y="3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52"/>
                    <a:pt x="61" y="54"/>
                    <a:pt x="58" y="54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0" y="54"/>
                    <a:pt x="48" y="52"/>
                    <a:pt x="48" y="49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8" y="1"/>
                    <a:pt x="38" y="2"/>
                    <a:pt x="38" y="3"/>
                  </a:cubicBezTo>
                  <a:cubicBezTo>
                    <a:pt x="38" y="49"/>
                    <a:pt x="38" y="49"/>
                    <a:pt x="38" y="49"/>
                  </a:cubicBezTo>
                  <a:cubicBezTo>
                    <a:pt x="38" y="52"/>
                    <a:pt x="36" y="54"/>
                    <a:pt x="33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5" y="54"/>
                    <a:pt x="23" y="52"/>
                    <a:pt x="23" y="49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1"/>
                    <a:pt x="13" y="2"/>
                    <a:pt x="13" y="3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52"/>
                    <a:pt x="11" y="54"/>
                    <a:pt x="8" y="54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2" y="54"/>
                    <a:pt x="1" y="54"/>
                    <a:pt x="0" y="53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83" y="77"/>
                    <a:pt x="83" y="77"/>
                    <a:pt x="83" y="77"/>
                  </a:cubicBezTo>
                  <a:cubicBezTo>
                    <a:pt x="86" y="77"/>
                    <a:pt x="88" y="74"/>
                    <a:pt x="88" y="71"/>
                  </a:cubicBezTo>
                  <a:close/>
                </a:path>
              </a:pathLst>
            </a:custGeom>
            <a:solidFill>
              <a:srgbClr val="0F25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892"/>
            <p:cNvSpPr>
              <a:spLocks noEditPoints="1"/>
            </p:cNvSpPr>
            <p:nvPr/>
          </p:nvSpPr>
          <p:spPr bwMode="auto">
            <a:xfrm>
              <a:off x="1022902" y="5820667"/>
              <a:ext cx="168526" cy="57431"/>
            </a:xfrm>
            <a:custGeom>
              <a:avLst/>
              <a:gdLst>
                <a:gd name="T0" fmla="*/ 0 w 76"/>
                <a:gd name="T1" fmla="*/ 0 h 26"/>
                <a:gd name="T2" fmla="*/ 1 w 76"/>
                <a:gd name="T3" fmla="*/ 3 h 26"/>
                <a:gd name="T4" fmla="*/ 1 w 76"/>
                <a:gd name="T5" fmla="*/ 26 h 26"/>
                <a:gd name="T6" fmla="*/ 11 w 76"/>
                <a:gd name="T7" fmla="*/ 26 h 26"/>
                <a:gd name="T8" fmla="*/ 11 w 76"/>
                <a:gd name="T9" fmla="*/ 11 h 26"/>
                <a:gd name="T10" fmla="*/ 0 w 76"/>
                <a:gd name="T11" fmla="*/ 0 h 26"/>
                <a:gd name="T12" fmla="*/ 50 w 76"/>
                <a:gd name="T13" fmla="*/ 0 h 26"/>
                <a:gd name="T14" fmla="*/ 50 w 76"/>
                <a:gd name="T15" fmla="*/ 0 h 26"/>
                <a:gd name="T16" fmla="*/ 51 w 76"/>
                <a:gd name="T17" fmla="*/ 3 h 26"/>
                <a:gd name="T18" fmla="*/ 51 w 76"/>
                <a:gd name="T19" fmla="*/ 26 h 26"/>
                <a:gd name="T20" fmla="*/ 76 w 76"/>
                <a:gd name="T21" fmla="*/ 26 h 26"/>
                <a:gd name="T22" fmla="*/ 76 w 76"/>
                <a:gd name="T23" fmla="*/ 26 h 26"/>
                <a:gd name="T24" fmla="*/ 50 w 76"/>
                <a:gd name="T25" fmla="*/ 0 h 26"/>
                <a:gd name="T26" fmla="*/ 25 w 76"/>
                <a:gd name="T27" fmla="*/ 0 h 26"/>
                <a:gd name="T28" fmla="*/ 26 w 76"/>
                <a:gd name="T29" fmla="*/ 3 h 26"/>
                <a:gd name="T30" fmla="*/ 26 w 76"/>
                <a:gd name="T31" fmla="*/ 26 h 26"/>
                <a:gd name="T32" fmla="*/ 36 w 76"/>
                <a:gd name="T33" fmla="*/ 26 h 26"/>
                <a:gd name="T34" fmla="*/ 36 w 76"/>
                <a:gd name="T35" fmla="*/ 11 h 26"/>
                <a:gd name="T36" fmla="*/ 25 w 76"/>
                <a:gd name="T3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" h="26">
                  <a:moveTo>
                    <a:pt x="0" y="0"/>
                  </a:moveTo>
                  <a:cubicBezTo>
                    <a:pt x="1" y="1"/>
                    <a:pt x="1" y="2"/>
                    <a:pt x="1" y="3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1" y="1"/>
                    <a:pt x="51" y="2"/>
                    <a:pt x="51" y="3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lnTo>
                    <a:pt x="50" y="0"/>
                  </a:lnTo>
                  <a:close/>
                  <a:moveTo>
                    <a:pt x="25" y="0"/>
                  </a:moveTo>
                  <a:cubicBezTo>
                    <a:pt x="26" y="1"/>
                    <a:pt x="26" y="2"/>
                    <a:pt x="26" y="3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25" y="0"/>
                    <a:pt x="25" y="0"/>
                    <a:pt x="25" y="0"/>
                  </a:cubicBezTo>
                  <a:close/>
                </a:path>
              </a:pathLst>
            </a:custGeom>
            <a:solidFill>
              <a:srgbClr val="2438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 893"/>
            <p:cNvSpPr/>
            <p:nvPr/>
          </p:nvSpPr>
          <p:spPr bwMode="auto">
            <a:xfrm>
              <a:off x="695265" y="5847029"/>
              <a:ext cx="31069" cy="31069"/>
            </a:xfrm>
            <a:custGeom>
              <a:avLst/>
              <a:gdLst>
                <a:gd name="T0" fmla="*/ 14 w 14"/>
                <a:gd name="T1" fmla="*/ 14 h 14"/>
                <a:gd name="T2" fmla="*/ 0 w 14"/>
                <a:gd name="T3" fmla="*/ 0 h 14"/>
                <a:gd name="T4" fmla="*/ 0 w 14"/>
                <a:gd name="T5" fmla="*/ 0 h 14"/>
                <a:gd name="T6" fmla="*/ 5 w 14"/>
                <a:gd name="T7" fmla="*/ 14 h 14"/>
                <a:gd name="T8" fmla="*/ 5 w 14"/>
                <a:gd name="T9" fmla="*/ 14 h 14"/>
                <a:gd name="T10" fmla="*/ 14 w 14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4">
                  <a:moveTo>
                    <a:pt x="14" y="1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4"/>
                    <a:pt x="5" y="9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lnTo>
                    <a:pt x="14" y="14"/>
                  </a:lnTo>
                  <a:close/>
                </a:path>
              </a:pathLst>
            </a:custGeom>
            <a:solidFill>
              <a:srgbClr val="2438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 894"/>
            <p:cNvSpPr/>
            <p:nvPr/>
          </p:nvSpPr>
          <p:spPr bwMode="auto">
            <a:xfrm>
              <a:off x="995599" y="6072044"/>
              <a:ext cx="195829" cy="169467"/>
            </a:xfrm>
            <a:custGeom>
              <a:avLst/>
              <a:gdLst>
                <a:gd name="T0" fmla="*/ 88 w 88"/>
                <a:gd name="T1" fmla="*/ 71 h 76"/>
                <a:gd name="T2" fmla="*/ 88 w 88"/>
                <a:gd name="T3" fmla="*/ 25 h 76"/>
                <a:gd name="T4" fmla="*/ 62 w 88"/>
                <a:gd name="T5" fmla="*/ 0 h 76"/>
                <a:gd name="T6" fmla="*/ 62 w 88"/>
                <a:gd name="T7" fmla="*/ 0 h 76"/>
                <a:gd name="T8" fmla="*/ 63 w 88"/>
                <a:gd name="T9" fmla="*/ 3 h 76"/>
                <a:gd name="T10" fmla="*/ 63 w 88"/>
                <a:gd name="T11" fmla="*/ 49 h 76"/>
                <a:gd name="T12" fmla="*/ 58 w 88"/>
                <a:gd name="T13" fmla="*/ 54 h 76"/>
                <a:gd name="T14" fmla="*/ 53 w 88"/>
                <a:gd name="T15" fmla="*/ 54 h 76"/>
                <a:gd name="T16" fmla="*/ 48 w 88"/>
                <a:gd name="T17" fmla="*/ 49 h 76"/>
                <a:gd name="T18" fmla="*/ 48 w 88"/>
                <a:gd name="T19" fmla="*/ 11 h 76"/>
                <a:gd name="T20" fmla="*/ 37 w 88"/>
                <a:gd name="T21" fmla="*/ 0 h 76"/>
                <a:gd name="T22" fmla="*/ 37 w 88"/>
                <a:gd name="T23" fmla="*/ 0 h 76"/>
                <a:gd name="T24" fmla="*/ 38 w 88"/>
                <a:gd name="T25" fmla="*/ 3 h 76"/>
                <a:gd name="T26" fmla="*/ 38 w 88"/>
                <a:gd name="T27" fmla="*/ 49 h 76"/>
                <a:gd name="T28" fmla="*/ 33 w 88"/>
                <a:gd name="T29" fmla="*/ 54 h 76"/>
                <a:gd name="T30" fmla="*/ 28 w 88"/>
                <a:gd name="T31" fmla="*/ 54 h 76"/>
                <a:gd name="T32" fmla="*/ 23 w 88"/>
                <a:gd name="T33" fmla="*/ 49 h 76"/>
                <a:gd name="T34" fmla="*/ 23 w 88"/>
                <a:gd name="T35" fmla="*/ 11 h 76"/>
                <a:gd name="T36" fmla="*/ 12 w 88"/>
                <a:gd name="T37" fmla="*/ 0 h 76"/>
                <a:gd name="T38" fmla="*/ 12 w 88"/>
                <a:gd name="T39" fmla="*/ 0 h 76"/>
                <a:gd name="T40" fmla="*/ 13 w 88"/>
                <a:gd name="T41" fmla="*/ 3 h 76"/>
                <a:gd name="T42" fmla="*/ 13 w 88"/>
                <a:gd name="T43" fmla="*/ 49 h 76"/>
                <a:gd name="T44" fmla="*/ 8 w 88"/>
                <a:gd name="T45" fmla="*/ 54 h 76"/>
                <a:gd name="T46" fmla="*/ 3 w 88"/>
                <a:gd name="T47" fmla="*/ 54 h 76"/>
                <a:gd name="T48" fmla="*/ 0 w 88"/>
                <a:gd name="T49" fmla="*/ 53 h 76"/>
                <a:gd name="T50" fmla="*/ 23 w 88"/>
                <a:gd name="T51" fmla="*/ 76 h 76"/>
                <a:gd name="T52" fmla="*/ 83 w 88"/>
                <a:gd name="T53" fmla="*/ 76 h 76"/>
                <a:gd name="T54" fmla="*/ 88 w 88"/>
                <a:gd name="T55" fmla="*/ 7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76">
                  <a:moveTo>
                    <a:pt x="88" y="71"/>
                  </a:moveTo>
                  <a:cubicBezTo>
                    <a:pt x="88" y="25"/>
                    <a:pt x="88" y="25"/>
                    <a:pt x="88" y="25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3" y="1"/>
                    <a:pt x="63" y="2"/>
                    <a:pt x="63" y="3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52"/>
                    <a:pt x="61" y="54"/>
                    <a:pt x="58" y="54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0" y="54"/>
                    <a:pt x="48" y="52"/>
                    <a:pt x="48" y="49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8" y="1"/>
                    <a:pt x="38" y="2"/>
                    <a:pt x="38" y="3"/>
                  </a:cubicBezTo>
                  <a:cubicBezTo>
                    <a:pt x="38" y="49"/>
                    <a:pt x="38" y="49"/>
                    <a:pt x="38" y="49"/>
                  </a:cubicBezTo>
                  <a:cubicBezTo>
                    <a:pt x="38" y="52"/>
                    <a:pt x="36" y="54"/>
                    <a:pt x="33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5" y="54"/>
                    <a:pt x="23" y="52"/>
                    <a:pt x="23" y="49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1"/>
                    <a:pt x="13" y="2"/>
                    <a:pt x="13" y="3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52"/>
                    <a:pt x="11" y="54"/>
                    <a:pt x="8" y="54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2" y="54"/>
                    <a:pt x="1" y="54"/>
                    <a:pt x="0" y="53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83" y="76"/>
                    <a:pt x="83" y="76"/>
                    <a:pt x="83" y="76"/>
                  </a:cubicBezTo>
                  <a:cubicBezTo>
                    <a:pt x="86" y="76"/>
                    <a:pt x="88" y="74"/>
                    <a:pt x="88" y="71"/>
                  </a:cubicBezTo>
                  <a:close/>
                </a:path>
              </a:pathLst>
            </a:custGeom>
            <a:solidFill>
              <a:srgbClr val="0F25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895"/>
            <p:cNvSpPr>
              <a:spLocks noEditPoints="1"/>
            </p:cNvSpPr>
            <p:nvPr/>
          </p:nvSpPr>
          <p:spPr bwMode="auto">
            <a:xfrm>
              <a:off x="1022902" y="6072044"/>
              <a:ext cx="168526" cy="58372"/>
            </a:xfrm>
            <a:custGeom>
              <a:avLst/>
              <a:gdLst>
                <a:gd name="T0" fmla="*/ 0 w 76"/>
                <a:gd name="T1" fmla="*/ 0 h 26"/>
                <a:gd name="T2" fmla="*/ 1 w 76"/>
                <a:gd name="T3" fmla="*/ 3 h 26"/>
                <a:gd name="T4" fmla="*/ 1 w 76"/>
                <a:gd name="T5" fmla="*/ 26 h 26"/>
                <a:gd name="T6" fmla="*/ 11 w 76"/>
                <a:gd name="T7" fmla="*/ 26 h 26"/>
                <a:gd name="T8" fmla="*/ 11 w 76"/>
                <a:gd name="T9" fmla="*/ 11 h 26"/>
                <a:gd name="T10" fmla="*/ 0 w 76"/>
                <a:gd name="T11" fmla="*/ 0 h 26"/>
                <a:gd name="T12" fmla="*/ 50 w 76"/>
                <a:gd name="T13" fmla="*/ 0 h 26"/>
                <a:gd name="T14" fmla="*/ 50 w 76"/>
                <a:gd name="T15" fmla="*/ 0 h 26"/>
                <a:gd name="T16" fmla="*/ 51 w 76"/>
                <a:gd name="T17" fmla="*/ 3 h 26"/>
                <a:gd name="T18" fmla="*/ 51 w 76"/>
                <a:gd name="T19" fmla="*/ 26 h 26"/>
                <a:gd name="T20" fmla="*/ 76 w 76"/>
                <a:gd name="T21" fmla="*/ 26 h 26"/>
                <a:gd name="T22" fmla="*/ 76 w 76"/>
                <a:gd name="T23" fmla="*/ 25 h 26"/>
                <a:gd name="T24" fmla="*/ 50 w 76"/>
                <a:gd name="T25" fmla="*/ 0 h 26"/>
                <a:gd name="T26" fmla="*/ 25 w 76"/>
                <a:gd name="T27" fmla="*/ 0 h 26"/>
                <a:gd name="T28" fmla="*/ 26 w 76"/>
                <a:gd name="T29" fmla="*/ 3 h 26"/>
                <a:gd name="T30" fmla="*/ 26 w 76"/>
                <a:gd name="T31" fmla="*/ 26 h 26"/>
                <a:gd name="T32" fmla="*/ 36 w 76"/>
                <a:gd name="T33" fmla="*/ 26 h 26"/>
                <a:gd name="T34" fmla="*/ 36 w 76"/>
                <a:gd name="T35" fmla="*/ 11 h 26"/>
                <a:gd name="T36" fmla="*/ 25 w 76"/>
                <a:gd name="T3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" h="26">
                  <a:moveTo>
                    <a:pt x="0" y="0"/>
                  </a:moveTo>
                  <a:cubicBezTo>
                    <a:pt x="1" y="1"/>
                    <a:pt x="1" y="2"/>
                    <a:pt x="1" y="3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1" y="1"/>
                    <a:pt x="51" y="2"/>
                    <a:pt x="51" y="3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5"/>
                    <a:pt x="76" y="25"/>
                    <a:pt x="76" y="25"/>
                  </a:cubicBezTo>
                  <a:lnTo>
                    <a:pt x="50" y="0"/>
                  </a:lnTo>
                  <a:close/>
                  <a:moveTo>
                    <a:pt x="25" y="0"/>
                  </a:moveTo>
                  <a:cubicBezTo>
                    <a:pt x="26" y="1"/>
                    <a:pt x="26" y="2"/>
                    <a:pt x="26" y="3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25" y="0"/>
                    <a:pt x="25" y="0"/>
                    <a:pt x="25" y="0"/>
                  </a:cubicBezTo>
                  <a:close/>
                </a:path>
              </a:pathLst>
            </a:custGeom>
            <a:solidFill>
              <a:srgbClr val="2438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896"/>
            <p:cNvSpPr/>
            <p:nvPr/>
          </p:nvSpPr>
          <p:spPr bwMode="auto">
            <a:xfrm>
              <a:off x="695265" y="6098405"/>
              <a:ext cx="31069" cy="32011"/>
            </a:xfrm>
            <a:custGeom>
              <a:avLst/>
              <a:gdLst>
                <a:gd name="T0" fmla="*/ 14 w 14"/>
                <a:gd name="T1" fmla="*/ 14 h 14"/>
                <a:gd name="T2" fmla="*/ 0 w 14"/>
                <a:gd name="T3" fmla="*/ 0 h 14"/>
                <a:gd name="T4" fmla="*/ 0 w 14"/>
                <a:gd name="T5" fmla="*/ 0 h 14"/>
                <a:gd name="T6" fmla="*/ 5 w 14"/>
                <a:gd name="T7" fmla="*/ 14 h 14"/>
                <a:gd name="T8" fmla="*/ 5 w 14"/>
                <a:gd name="T9" fmla="*/ 14 h 14"/>
                <a:gd name="T10" fmla="*/ 14 w 14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4">
                  <a:moveTo>
                    <a:pt x="14" y="1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3"/>
                    <a:pt x="5" y="8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lnTo>
                    <a:pt x="14" y="14"/>
                  </a:lnTo>
                  <a:close/>
                </a:path>
              </a:pathLst>
            </a:custGeom>
            <a:solidFill>
              <a:srgbClr val="2438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17" name="组合 1216"/>
          <p:cNvGrpSpPr/>
          <p:nvPr/>
        </p:nvGrpSpPr>
        <p:grpSpPr>
          <a:xfrm>
            <a:off x="344356" y="2734735"/>
            <a:ext cx="559131" cy="511561"/>
            <a:chOff x="584589" y="1660926"/>
            <a:chExt cx="710058" cy="649647"/>
          </a:xfrm>
        </p:grpSpPr>
        <p:sp>
          <p:nvSpPr>
            <p:cNvPr id="958" name="Freeform 731"/>
            <p:cNvSpPr/>
            <p:nvPr/>
          </p:nvSpPr>
          <p:spPr bwMode="auto">
            <a:xfrm>
              <a:off x="584589" y="1660926"/>
              <a:ext cx="710058" cy="494438"/>
            </a:xfrm>
            <a:custGeom>
              <a:avLst/>
              <a:gdLst>
                <a:gd name="T0" fmla="*/ 308 w 323"/>
                <a:gd name="T1" fmla="*/ 0 h 225"/>
                <a:gd name="T2" fmla="*/ 15 w 323"/>
                <a:gd name="T3" fmla="*/ 0 h 225"/>
                <a:gd name="T4" fmla="*/ 0 w 323"/>
                <a:gd name="T5" fmla="*/ 15 h 225"/>
                <a:gd name="T6" fmla="*/ 0 w 323"/>
                <a:gd name="T7" fmla="*/ 209 h 225"/>
                <a:gd name="T8" fmla="*/ 15 w 323"/>
                <a:gd name="T9" fmla="*/ 225 h 225"/>
                <a:gd name="T10" fmla="*/ 44 w 323"/>
                <a:gd name="T11" fmla="*/ 225 h 225"/>
                <a:gd name="T12" fmla="*/ 308 w 323"/>
                <a:gd name="T13" fmla="*/ 225 h 225"/>
                <a:gd name="T14" fmla="*/ 323 w 323"/>
                <a:gd name="T15" fmla="*/ 209 h 225"/>
                <a:gd name="T16" fmla="*/ 323 w 323"/>
                <a:gd name="T17" fmla="*/ 15 h 225"/>
                <a:gd name="T18" fmla="*/ 308 w 323"/>
                <a:gd name="T19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3" h="225">
                  <a:moveTo>
                    <a:pt x="308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0" y="218"/>
                    <a:pt x="7" y="225"/>
                    <a:pt x="15" y="225"/>
                  </a:cubicBezTo>
                  <a:cubicBezTo>
                    <a:pt x="44" y="225"/>
                    <a:pt x="44" y="225"/>
                    <a:pt x="44" y="225"/>
                  </a:cubicBezTo>
                  <a:cubicBezTo>
                    <a:pt x="308" y="225"/>
                    <a:pt x="308" y="225"/>
                    <a:pt x="308" y="225"/>
                  </a:cubicBezTo>
                  <a:cubicBezTo>
                    <a:pt x="316" y="225"/>
                    <a:pt x="323" y="218"/>
                    <a:pt x="323" y="209"/>
                  </a:cubicBezTo>
                  <a:cubicBezTo>
                    <a:pt x="323" y="15"/>
                    <a:pt x="323" y="15"/>
                    <a:pt x="323" y="15"/>
                  </a:cubicBezTo>
                  <a:cubicBezTo>
                    <a:pt x="323" y="7"/>
                    <a:pt x="316" y="0"/>
                    <a:pt x="308" y="0"/>
                  </a:cubicBezTo>
                  <a:close/>
                </a:path>
              </a:pathLst>
            </a:cu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59" name="Freeform 732"/>
            <p:cNvSpPr/>
            <p:nvPr/>
          </p:nvSpPr>
          <p:spPr bwMode="auto">
            <a:xfrm>
              <a:off x="681246" y="2155364"/>
              <a:ext cx="257443" cy="155209"/>
            </a:xfrm>
            <a:custGeom>
              <a:avLst/>
              <a:gdLst>
                <a:gd name="T0" fmla="*/ 0 w 117"/>
                <a:gd name="T1" fmla="*/ 60 h 71"/>
                <a:gd name="T2" fmla="*/ 13 w 117"/>
                <a:gd name="T3" fmla="*/ 67 h 71"/>
                <a:gd name="T4" fmla="*/ 117 w 117"/>
                <a:gd name="T5" fmla="*/ 0 h 71"/>
                <a:gd name="T6" fmla="*/ 0 w 117"/>
                <a:gd name="T7" fmla="*/ 0 h 71"/>
                <a:gd name="T8" fmla="*/ 0 w 117"/>
                <a:gd name="T9" fmla="*/ 6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71">
                  <a:moveTo>
                    <a:pt x="0" y="60"/>
                  </a:moveTo>
                  <a:cubicBezTo>
                    <a:pt x="0" y="68"/>
                    <a:pt x="6" y="71"/>
                    <a:pt x="13" y="67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0"/>
                  </a:lnTo>
                  <a:close/>
                </a:path>
              </a:pathLst>
            </a:custGeom>
            <a:solidFill>
              <a:srgbClr val="83BA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60" name="Oval 733"/>
            <p:cNvSpPr>
              <a:spLocks noChangeArrowheads="1"/>
            </p:cNvSpPr>
            <p:nvPr/>
          </p:nvSpPr>
          <p:spPr bwMode="auto">
            <a:xfrm>
              <a:off x="751880" y="1869110"/>
              <a:ext cx="72493" cy="7249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61" name="Oval 734"/>
            <p:cNvSpPr>
              <a:spLocks noChangeArrowheads="1"/>
            </p:cNvSpPr>
            <p:nvPr/>
          </p:nvSpPr>
          <p:spPr bwMode="auto">
            <a:xfrm>
              <a:off x="903371" y="1869110"/>
              <a:ext cx="72493" cy="7249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62" name="Oval 735"/>
            <p:cNvSpPr>
              <a:spLocks noChangeArrowheads="1"/>
            </p:cNvSpPr>
            <p:nvPr/>
          </p:nvSpPr>
          <p:spPr bwMode="auto">
            <a:xfrm>
              <a:off x="1054863" y="1869110"/>
              <a:ext cx="72493" cy="7249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63" name="Freeform 736"/>
            <p:cNvSpPr>
              <a:spLocks noEditPoints="1"/>
            </p:cNvSpPr>
            <p:nvPr/>
          </p:nvSpPr>
          <p:spPr bwMode="auto">
            <a:xfrm>
              <a:off x="764892" y="1880263"/>
              <a:ext cx="322500" cy="275101"/>
            </a:xfrm>
            <a:custGeom>
              <a:avLst/>
              <a:gdLst>
                <a:gd name="T0" fmla="*/ 22 w 147"/>
                <a:gd name="T1" fmla="*/ 0 h 125"/>
                <a:gd name="T2" fmla="*/ 27 w 147"/>
                <a:gd name="T3" fmla="*/ 11 h 125"/>
                <a:gd name="T4" fmla="*/ 10 w 147"/>
                <a:gd name="T5" fmla="*/ 28 h 125"/>
                <a:gd name="T6" fmla="*/ 0 w 147"/>
                <a:gd name="T7" fmla="*/ 24 h 125"/>
                <a:gd name="T8" fmla="*/ 0 w 147"/>
                <a:gd name="T9" fmla="*/ 24 h 125"/>
                <a:gd name="T10" fmla="*/ 101 w 147"/>
                <a:gd name="T11" fmla="*/ 125 h 125"/>
                <a:gd name="T12" fmla="*/ 147 w 147"/>
                <a:gd name="T13" fmla="*/ 125 h 125"/>
                <a:gd name="T14" fmla="*/ 22 w 147"/>
                <a:gd name="T15" fmla="*/ 0 h 125"/>
                <a:gd name="T16" fmla="*/ 22 w 147"/>
                <a:gd name="T17" fmla="*/ 0 h 125"/>
                <a:gd name="T18" fmla="*/ 22 w 147"/>
                <a:gd name="T19" fmla="*/ 0 h 125"/>
                <a:gd name="T20" fmla="*/ 22 w 147"/>
                <a:gd name="T2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25">
                  <a:moveTo>
                    <a:pt x="22" y="0"/>
                  </a:moveTo>
                  <a:cubicBezTo>
                    <a:pt x="25" y="3"/>
                    <a:pt x="27" y="7"/>
                    <a:pt x="27" y="11"/>
                  </a:cubicBezTo>
                  <a:cubicBezTo>
                    <a:pt x="27" y="20"/>
                    <a:pt x="19" y="28"/>
                    <a:pt x="10" y="28"/>
                  </a:cubicBezTo>
                  <a:cubicBezTo>
                    <a:pt x="7" y="28"/>
                    <a:pt x="3" y="26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01" y="125"/>
                    <a:pt x="101" y="125"/>
                    <a:pt x="101" y="125"/>
                  </a:cubicBezTo>
                  <a:cubicBezTo>
                    <a:pt x="147" y="125"/>
                    <a:pt x="147" y="125"/>
                    <a:pt x="147" y="125"/>
                  </a:cubicBezTo>
                  <a:lnTo>
                    <a:pt x="22" y="0"/>
                  </a:lnTo>
                  <a:close/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lose/>
                </a:path>
              </a:pathLst>
            </a:custGeom>
            <a:solidFill>
              <a:srgbClr val="83BA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64" name="Freeform 737"/>
            <p:cNvSpPr>
              <a:spLocks noEditPoints="1"/>
            </p:cNvSpPr>
            <p:nvPr/>
          </p:nvSpPr>
          <p:spPr bwMode="auto">
            <a:xfrm>
              <a:off x="918241" y="1880263"/>
              <a:ext cx="321571" cy="275101"/>
            </a:xfrm>
            <a:custGeom>
              <a:avLst/>
              <a:gdLst>
                <a:gd name="T0" fmla="*/ 21 w 146"/>
                <a:gd name="T1" fmla="*/ 0 h 125"/>
                <a:gd name="T2" fmla="*/ 21 w 146"/>
                <a:gd name="T3" fmla="*/ 0 h 125"/>
                <a:gd name="T4" fmla="*/ 21 w 146"/>
                <a:gd name="T5" fmla="*/ 0 h 125"/>
                <a:gd name="T6" fmla="*/ 21 w 146"/>
                <a:gd name="T7" fmla="*/ 0 h 125"/>
                <a:gd name="T8" fmla="*/ 26 w 146"/>
                <a:gd name="T9" fmla="*/ 11 h 125"/>
                <a:gd name="T10" fmla="*/ 10 w 146"/>
                <a:gd name="T11" fmla="*/ 28 h 125"/>
                <a:gd name="T12" fmla="*/ 0 w 146"/>
                <a:gd name="T13" fmla="*/ 24 h 125"/>
                <a:gd name="T14" fmla="*/ 0 w 146"/>
                <a:gd name="T15" fmla="*/ 24 h 125"/>
                <a:gd name="T16" fmla="*/ 100 w 146"/>
                <a:gd name="T17" fmla="*/ 125 h 125"/>
                <a:gd name="T18" fmla="*/ 146 w 146"/>
                <a:gd name="T19" fmla="*/ 125 h 125"/>
                <a:gd name="T20" fmla="*/ 21 w 146"/>
                <a:gd name="T2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25">
                  <a:moveTo>
                    <a:pt x="2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lose/>
                  <a:moveTo>
                    <a:pt x="21" y="0"/>
                  </a:moveTo>
                  <a:cubicBezTo>
                    <a:pt x="24" y="3"/>
                    <a:pt x="26" y="7"/>
                    <a:pt x="26" y="11"/>
                  </a:cubicBezTo>
                  <a:cubicBezTo>
                    <a:pt x="26" y="20"/>
                    <a:pt x="19" y="28"/>
                    <a:pt x="10" y="28"/>
                  </a:cubicBezTo>
                  <a:cubicBezTo>
                    <a:pt x="6" y="28"/>
                    <a:pt x="2" y="26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00" y="125"/>
                    <a:pt x="100" y="125"/>
                    <a:pt x="100" y="125"/>
                  </a:cubicBezTo>
                  <a:cubicBezTo>
                    <a:pt x="146" y="125"/>
                    <a:pt x="146" y="125"/>
                    <a:pt x="146" y="125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83BA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65" name="Freeform 738"/>
            <p:cNvSpPr>
              <a:spLocks noEditPoints="1"/>
            </p:cNvSpPr>
            <p:nvPr/>
          </p:nvSpPr>
          <p:spPr bwMode="auto">
            <a:xfrm>
              <a:off x="1069733" y="1880263"/>
              <a:ext cx="224914" cy="265807"/>
            </a:xfrm>
            <a:custGeom>
              <a:avLst/>
              <a:gdLst>
                <a:gd name="T0" fmla="*/ 21 w 102"/>
                <a:gd name="T1" fmla="*/ 0 h 121"/>
                <a:gd name="T2" fmla="*/ 26 w 102"/>
                <a:gd name="T3" fmla="*/ 11 h 121"/>
                <a:gd name="T4" fmla="*/ 10 w 102"/>
                <a:gd name="T5" fmla="*/ 28 h 121"/>
                <a:gd name="T6" fmla="*/ 0 w 102"/>
                <a:gd name="T7" fmla="*/ 24 h 121"/>
                <a:gd name="T8" fmla="*/ 0 w 102"/>
                <a:gd name="T9" fmla="*/ 24 h 121"/>
                <a:gd name="T10" fmla="*/ 96 w 102"/>
                <a:gd name="T11" fmla="*/ 121 h 121"/>
                <a:gd name="T12" fmla="*/ 102 w 102"/>
                <a:gd name="T13" fmla="*/ 109 h 121"/>
                <a:gd name="T14" fmla="*/ 102 w 102"/>
                <a:gd name="T15" fmla="*/ 80 h 121"/>
                <a:gd name="T16" fmla="*/ 21 w 102"/>
                <a:gd name="T17" fmla="*/ 0 h 121"/>
                <a:gd name="T18" fmla="*/ 21 w 102"/>
                <a:gd name="T19" fmla="*/ 0 h 121"/>
                <a:gd name="T20" fmla="*/ 21 w 102"/>
                <a:gd name="T21" fmla="*/ 0 h 121"/>
                <a:gd name="T22" fmla="*/ 21 w 102"/>
                <a:gd name="T2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2" h="121">
                  <a:moveTo>
                    <a:pt x="21" y="0"/>
                  </a:moveTo>
                  <a:cubicBezTo>
                    <a:pt x="24" y="3"/>
                    <a:pt x="26" y="7"/>
                    <a:pt x="26" y="11"/>
                  </a:cubicBezTo>
                  <a:cubicBezTo>
                    <a:pt x="26" y="20"/>
                    <a:pt x="19" y="28"/>
                    <a:pt x="10" y="28"/>
                  </a:cubicBezTo>
                  <a:cubicBezTo>
                    <a:pt x="6" y="28"/>
                    <a:pt x="3" y="26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96" y="121"/>
                    <a:pt x="96" y="121"/>
                    <a:pt x="96" y="121"/>
                  </a:cubicBezTo>
                  <a:cubicBezTo>
                    <a:pt x="100" y="118"/>
                    <a:pt x="102" y="114"/>
                    <a:pt x="102" y="109"/>
                  </a:cubicBezTo>
                  <a:cubicBezTo>
                    <a:pt x="102" y="80"/>
                    <a:pt x="102" y="80"/>
                    <a:pt x="102" y="80"/>
                  </a:cubicBezTo>
                  <a:lnTo>
                    <a:pt x="21" y="0"/>
                  </a:lnTo>
                  <a:close/>
                  <a:moveTo>
                    <a:pt x="2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83BA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66" name="Freeform 739"/>
            <p:cNvSpPr/>
            <p:nvPr/>
          </p:nvSpPr>
          <p:spPr bwMode="auto">
            <a:xfrm>
              <a:off x="681246" y="2155364"/>
              <a:ext cx="257443" cy="100375"/>
            </a:xfrm>
            <a:custGeom>
              <a:avLst/>
              <a:gdLst>
                <a:gd name="T0" fmla="*/ 277 w 277"/>
                <a:gd name="T1" fmla="*/ 0 h 108"/>
                <a:gd name="T2" fmla="*/ 0 w 277"/>
                <a:gd name="T3" fmla="*/ 0 h 108"/>
                <a:gd name="T4" fmla="*/ 109 w 277"/>
                <a:gd name="T5" fmla="*/ 108 h 108"/>
                <a:gd name="T6" fmla="*/ 277 w 277"/>
                <a:gd name="T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7" h="108">
                  <a:moveTo>
                    <a:pt x="277" y="0"/>
                  </a:moveTo>
                  <a:lnTo>
                    <a:pt x="0" y="0"/>
                  </a:lnTo>
                  <a:lnTo>
                    <a:pt x="109" y="108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6C9B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23" name="组合 1222"/>
          <p:cNvGrpSpPr/>
          <p:nvPr/>
        </p:nvGrpSpPr>
        <p:grpSpPr>
          <a:xfrm>
            <a:off x="340719" y="3734873"/>
            <a:ext cx="566405" cy="565664"/>
            <a:chOff x="539450" y="3002595"/>
            <a:chExt cx="719295" cy="718354"/>
          </a:xfrm>
        </p:grpSpPr>
        <p:sp>
          <p:nvSpPr>
            <p:cNvPr id="613" name="Freeform 300"/>
            <p:cNvSpPr/>
            <p:nvPr/>
          </p:nvSpPr>
          <p:spPr bwMode="auto">
            <a:xfrm>
              <a:off x="539450" y="3002595"/>
              <a:ext cx="358706" cy="718354"/>
            </a:xfrm>
            <a:custGeom>
              <a:avLst/>
              <a:gdLst>
                <a:gd name="T0" fmla="*/ 29 w 161"/>
                <a:gd name="T1" fmla="*/ 162 h 323"/>
                <a:gd name="T2" fmla="*/ 161 w 161"/>
                <a:gd name="T3" fmla="*/ 29 h 323"/>
                <a:gd name="T4" fmla="*/ 161 w 161"/>
                <a:gd name="T5" fmla="*/ 0 h 323"/>
                <a:gd name="T6" fmla="*/ 0 w 161"/>
                <a:gd name="T7" fmla="*/ 162 h 323"/>
                <a:gd name="T8" fmla="*/ 161 w 161"/>
                <a:gd name="T9" fmla="*/ 323 h 323"/>
                <a:gd name="T10" fmla="*/ 161 w 161"/>
                <a:gd name="T11" fmla="*/ 294 h 323"/>
                <a:gd name="T12" fmla="*/ 29 w 161"/>
                <a:gd name="T13" fmla="*/ 162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" h="323">
                  <a:moveTo>
                    <a:pt x="29" y="162"/>
                  </a:moveTo>
                  <a:cubicBezTo>
                    <a:pt x="29" y="88"/>
                    <a:pt x="88" y="29"/>
                    <a:pt x="161" y="29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72" y="0"/>
                    <a:pt x="0" y="72"/>
                    <a:pt x="0" y="162"/>
                  </a:cubicBezTo>
                  <a:cubicBezTo>
                    <a:pt x="0" y="251"/>
                    <a:pt x="72" y="323"/>
                    <a:pt x="161" y="323"/>
                  </a:cubicBezTo>
                  <a:cubicBezTo>
                    <a:pt x="161" y="294"/>
                    <a:pt x="161" y="294"/>
                    <a:pt x="161" y="294"/>
                  </a:cubicBezTo>
                  <a:cubicBezTo>
                    <a:pt x="88" y="294"/>
                    <a:pt x="29" y="235"/>
                    <a:pt x="29" y="162"/>
                  </a:cubicBezTo>
                  <a:close/>
                </a:path>
              </a:pathLst>
            </a:custGeom>
            <a:solidFill>
              <a:srgbClr val="F2F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4" name="Freeform 301"/>
            <p:cNvSpPr/>
            <p:nvPr/>
          </p:nvSpPr>
          <p:spPr bwMode="auto">
            <a:xfrm>
              <a:off x="898156" y="3002595"/>
              <a:ext cx="360589" cy="718354"/>
            </a:xfrm>
            <a:custGeom>
              <a:avLst/>
              <a:gdLst>
                <a:gd name="T0" fmla="*/ 0 w 162"/>
                <a:gd name="T1" fmla="*/ 0 h 323"/>
                <a:gd name="T2" fmla="*/ 0 w 162"/>
                <a:gd name="T3" fmla="*/ 29 h 323"/>
                <a:gd name="T4" fmla="*/ 133 w 162"/>
                <a:gd name="T5" fmla="*/ 162 h 323"/>
                <a:gd name="T6" fmla="*/ 0 w 162"/>
                <a:gd name="T7" fmla="*/ 294 h 323"/>
                <a:gd name="T8" fmla="*/ 0 w 162"/>
                <a:gd name="T9" fmla="*/ 323 h 323"/>
                <a:gd name="T10" fmla="*/ 162 w 162"/>
                <a:gd name="T11" fmla="*/ 162 h 323"/>
                <a:gd name="T12" fmla="*/ 0 w 162"/>
                <a:gd name="T13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323">
                  <a:moveTo>
                    <a:pt x="0" y="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74" y="29"/>
                    <a:pt x="133" y="88"/>
                    <a:pt x="133" y="162"/>
                  </a:cubicBezTo>
                  <a:cubicBezTo>
                    <a:pt x="133" y="235"/>
                    <a:pt x="74" y="294"/>
                    <a:pt x="0" y="294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90" y="323"/>
                    <a:pt x="162" y="251"/>
                    <a:pt x="162" y="162"/>
                  </a:cubicBezTo>
                  <a:cubicBezTo>
                    <a:pt x="162" y="72"/>
                    <a:pt x="90" y="0"/>
                    <a:pt x="0" y="0"/>
                  </a:cubicBezTo>
                  <a:close/>
                </a:path>
              </a:pathLst>
            </a:custGeom>
            <a:solidFill>
              <a:srgbClr val="E1E4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5" name="Freeform 302"/>
            <p:cNvSpPr/>
            <p:nvPr/>
          </p:nvSpPr>
          <p:spPr bwMode="auto">
            <a:xfrm>
              <a:off x="898156" y="3249264"/>
              <a:ext cx="112978" cy="225015"/>
            </a:xfrm>
            <a:custGeom>
              <a:avLst/>
              <a:gdLst>
                <a:gd name="T0" fmla="*/ 51 w 51"/>
                <a:gd name="T1" fmla="*/ 51 h 101"/>
                <a:gd name="T2" fmla="*/ 0 w 51"/>
                <a:gd name="T3" fmla="*/ 0 h 101"/>
                <a:gd name="T4" fmla="*/ 0 w 51"/>
                <a:gd name="T5" fmla="*/ 101 h 101"/>
                <a:gd name="T6" fmla="*/ 51 w 51"/>
                <a:gd name="T7" fmla="*/ 5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01">
                  <a:moveTo>
                    <a:pt x="51" y="51"/>
                  </a:moveTo>
                  <a:cubicBezTo>
                    <a:pt x="51" y="23"/>
                    <a:pt x="29" y="0"/>
                    <a:pt x="0" y="0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29" y="101"/>
                    <a:pt x="51" y="79"/>
                    <a:pt x="51" y="51"/>
                  </a:cubicBezTo>
                  <a:close/>
                </a:path>
              </a:pathLst>
            </a:custGeom>
            <a:solidFill>
              <a:srgbClr val="122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6" name="Freeform 303"/>
            <p:cNvSpPr/>
            <p:nvPr/>
          </p:nvSpPr>
          <p:spPr bwMode="auto">
            <a:xfrm>
              <a:off x="786119" y="3249264"/>
              <a:ext cx="112037" cy="225015"/>
            </a:xfrm>
            <a:custGeom>
              <a:avLst/>
              <a:gdLst>
                <a:gd name="T0" fmla="*/ 0 w 50"/>
                <a:gd name="T1" fmla="*/ 51 h 101"/>
                <a:gd name="T2" fmla="*/ 50 w 50"/>
                <a:gd name="T3" fmla="*/ 101 h 101"/>
                <a:gd name="T4" fmla="*/ 50 w 50"/>
                <a:gd name="T5" fmla="*/ 0 h 101"/>
                <a:gd name="T6" fmla="*/ 0 w 50"/>
                <a:gd name="T7" fmla="*/ 5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01">
                  <a:moveTo>
                    <a:pt x="0" y="51"/>
                  </a:moveTo>
                  <a:cubicBezTo>
                    <a:pt x="0" y="79"/>
                    <a:pt x="22" y="101"/>
                    <a:pt x="50" y="101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2" y="0"/>
                    <a:pt x="0" y="23"/>
                    <a:pt x="0" y="51"/>
                  </a:cubicBezTo>
                  <a:close/>
                </a:path>
              </a:pathLst>
            </a:custGeom>
            <a:solidFill>
              <a:srgbClr val="2A42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7" name="Oval 304"/>
            <p:cNvSpPr>
              <a:spLocks noChangeArrowheads="1"/>
            </p:cNvSpPr>
            <p:nvPr/>
          </p:nvSpPr>
          <p:spPr bwMode="auto">
            <a:xfrm>
              <a:off x="877444" y="3012951"/>
              <a:ext cx="42367" cy="42367"/>
            </a:xfrm>
            <a:prstGeom prst="ellipse">
              <a:avLst/>
            </a:prstGeom>
            <a:solidFill>
              <a:srgbClr val="B2B8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8" name="Oval 305"/>
            <p:cNvSpPr>
              <a:spLocks noChangeArrowheads="1"/>
            </p:cNvSpPr>
            <p:nvPr/>
          </p:nvSpPr>
          <p:spPr bwMode="auto">
            <a:xfrm>
              <a:off x="877444" y="3667284"/>
              <a:ext cx="42367" cy="42367"/>
            </a:xfrm>
            <a:prstGeom prst="ellipse">
              <a:avLst/>
            </a:prstGeom>
            <a:solidFill>
              <a:srgbClr val="B2B8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9" name="Oval 306"/>
            <p:cNvSpPr>
              <a:spLocks noChangeArrowheads="1"/>
            </p:cNvSpPr>
            <p:nvPr/>
          </p:nvSpPr>
          <p:spPr bwMode="auto">
            <a:xfrm>
              <a:off x="1205081" y="3340588"/>
              <a:ext cx="42367" cy="42367"/>
            </a:xfrm>
            <a:prstGeom prst="ellipse">
              <a:avLst/>
            </a:prstGeom>
            <a:solidFill>
              <a:srgbClr val="B2B8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0" name="Oval 307"/>
            <p:cNvSpPr>
              <a:spLocks noChangeArrowheads="1"/>
            </p:cNvSpPr>
            <p:nvPr/>
          </p:nvSpPr>
          <p:spPr bwMode="auto">
            <a:xfrm>
              <a:off x="547924" y="3340588"/>
              <a:ext cx="42367" cy="42367"/>
            </a:xfrm>
            <a:prstGeom prst="ellipse">
              <a:avLst/>
            </a:prstGeom>
            <a:solidFill>
              <a:srgbClr val="B2B8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1" name="Freeform 308"/>
            <p:cNvSpPr/>
            <p:nvPr/>
          </p:nvSpPr>
          <p:spPr bwMode="auto">
            <a:xfrm>
              <a:off x="898156" y="3082621"/>
              <a:ext cx="280563" cy="560184"/>
            </a:xfrm>
            <a:custGeom>
              <a:avLst/>
              <a:gdLst>
                <a:gd name="T0" fmla="*/ 126 w 126"/>
                <a:gd name="T1" fmla="*/ 126 h 252"/>
                <a:gd name="T2" fmla="*/ 0 w 126"/>
                <a:gd name="T3" fmla="*/ 0 h 252"/>
                <a:gd name="T4" fmla="*/ 0 w 126"/>
                <a:gd name="T5" fmla="*/ 65 h 252"/>
                <a:gd name="T6" fmla="*/ 62 w 126"/>
                <a:gd name="T7" fmla="*/ 126 h 252"/>
                <a:gd name="T8" fmla="*/ 0 w 126"/>
                <a:gd name="T9" fmla="*/ 187 h 252"/>
                <a:gd name="T10" fmla="*/ 0 w 126"/>
                <a:gd name="T11" fmla="*/ 252 h 252"/>
                <a:gd name="T12" fmla="*/ 126 w 126"/>
                <a:gd name="T13" fmla="*/ 126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252">
                  <a:moveTo>
                    <a:pt x="126" y="126"/>
                  </a:moveTo>
                  <a:cubicBezTo>
                    <a:pt x="126" y="56"/>
                    <a:pt x="70" y="0"/>
                    <a:pt x="0" y="0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34" y="65"/>
                    <a:pt x="62" y="92"/>
                    <a:pt x="62" y="126"/>
                  </a:cubicBezTo>
                  <a:cubicBezTo>
                    <a:pt x="62" y="159"/>
                    <a:pt x="34" y="187"/>
                    <a:pt x="0" y="187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70" y="251"/>
                    <a:pt x="126" y="195"/>
                    <a:pt x="126" y="126"/>
                  </a:cubicBezTo>
                  <a:close/>
                </a:path>
              </a:pathLst>
            </a:custGeom>
            <a:solidFill>
              <a:srgbClr val="83BA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2" name="Freeform 309"/>
            <p:cNvSpPr/>
            <p:nvPr/>
          </p:nvSpPr>
          <p:spPr bwMode="auto">
            <a:xfrm>
              <a:off x="619477" y="3082621"/>
              <a:ext cx="278680" cy="560184"/>
            </a:xfrm>
            <a:custGeom>
              <a:avLst/>
              <a:gdLst>
                <a:gd name="T0" fmla="*/ 125 w 125"/>
                <a:gd name="T1" fmla="*/ 187 h 252"/>
                <a:gd name="T2" fmla="*/ 64 w 125"/>
                <a:gd name="T3" fmla="*/ 126 h 252"/>
                <a:gd name="T4" fmla="*/ 125 w 125"/>
                <a:gd name="T5" fmla="*/ 65 h 252"/>
                <a:gd name="T6" fmla="*/ 125 w 125"/>
                <a:gd name="T7" fmla="*/ 0 h 252"/>
                <a:gd name="T8" fmla="*/ 125 w 125"/>
                <a:gd name="T9" fmla="*/ 0 h 252"/>
                <a:gd name="T10" fmla="*/ 0 w 125"/>
                <a:gd name="T11" fmla="*/ 126 h 252"/>
                <a:gd name="T12" fmla="*/ 125 w 125"/>
                <a:gd name="T13" fmla="*/ 252 h 252"/>
                <a:gd name="T14" fmla="*/ 125 w 125"/>
                <a:gd name="T15" fmla="*/ 187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252">
                  <a:moveTo>
                    <a:pt x="125" y="187"/>
                  </a:moveTo>
                  <a:cubicBezTo>
                    <a:pt x="92" y="187"/>
                    <a:pt x="64" y="159"/>
                    <a:pt x="64" y="126"/>
                  </a:cubicBezTo>
                  <a:cubicBezTo>
                    <a:pt x="64" y="92"/>
                    <a:pt x="92" y="65"/>
                    <a:pt x="125" y="65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56" y="0"/>
                    <a:pt x="0" y="56"/>
                    <a:pt x="0" y="126"/>
                  </a:cubicBezTo>
                  <a:cubicBezTo>
                    <a:pt x="0" y="195"/>
                    <a:pt x="56" y="252"/>
                    <a:pt x="125" y="252"/>
                  </a:cubicBezTo>
                  <a:cubicBezTo>
                    <a:pt x="125" y="187"/>
                    <a:pt x="125" y="187"/>
                    <a:pt x="125" y="187"/>
                  </a:cubicBezTo>
                  <a:close/>
                </a:path>
              </a:pathLst>
            </a:cu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3" name="Freeform 310"/>
            <p:cNvSpPr/>
            <p:nvPr/>
          </p:nvSpPr>
          <p:spPr bwMode="auto">
            <a:xfrm>
              <a:off x="898156" y="3066616"/>
              <a:ext cx="295627" cy="589370"/>
            </a:xfrm>
            <a:custGeom>
              <a:avLst/>
              <a:gdLst>
                <a:gd name="T0" fmla="*/ 0 w 133"/>
                <a:gd name="T1" fmla="*/ 0 h 265"/>
                <a:gd name="T2" fmla="*/ 0 w 133"/>
                <a:gd name="T3" fmla="*/ 7 h 265"/>
                <a:gd name="T4" fmla="*/ 126 w 133"/>
                <a:gd name="T5" fmla="*/ 133 h 265"/>
                <a:gd name="T6" fmla="*/ 0 w 133"/>
                <a:gd name="T7" fmla="*/ 259 h 265"/>
                <a:gd name="T8" fmla="*/ 0 w 133"/>
                <a:gd name="T9" fmla="*/ 265 h 265"/>
                <a:gd name="T10" fmla="*/ 133 w 133"/>
                <a:gd name="T11" fmla="*/ 133 h 265"/>
                <a:gd name="T12" fmla="*/ 0 w 133"/>
                <a:gd name="T1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65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70" y="7"/>
                    <a:pt x="126" y="63"/>
                    <a:pt x="126" y="133"/>
                  </a:cubicBezTo>
                  <a:cubicBezTo>
                    <a:pt x="126" y="202"/>
                    <a:pt x="70" y="258"/>
                    <a:pt x="0" y="259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74" y="265"/>
                    <a:pt x="133" y="206"/>
                    <a:pt x="133" y="133"/>
                  </a:cubicBezTo>
                  <a:cubicBezTo>
                    <a:pt x="133" y="59"/>
                    <a:pt x="74" y="0"/>
                    <a:pt x="0" y="0"/>
                  </a:cubicBezTo>
                  <a:close/>
                </a:path>
              </a:pathLst>
            </a:custGeom>
            <a:solidFill>
              <a:srgbClr val="122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4" name="Freeform 311"/>
            <p:cNvSpPr/>
            <p:nvPr/>
          </p:nvSpPr>
          <p:spPr bwMode="auto">
            <a:xfrm>
              <a:off x="604413" y="3066616"/>
              <a:ext cx="293744" cy="589370"/>
            </a:xfrm>
            <a:custGeom>
              <a:avLst/>
              <a:gdLst>
                <a:gd name="T0" fmla="*/ 7 w 132"/>
                <a:gd name="T1" fmla="*/ 133 h 265"/>
                <a:gd name="T2" fmla="*/ 132 w 132"/>
                <a:gd name="T3" fmla="*/ 7 h 265"/>
                <a:gd name="T4" fmla="*/ 132 w 132"/>
                <a:gd name="T5" fmla="*/ 0 h 265"/>
                <a:gd name="T6" fmla="*/ 0 w 132"/>
                <a:gd name="T7" fmla="*/ 133 h 265"/>
                <a:gd name="T8" fmla="*/ 132 w 132"/>
                <a:gd name="T9" fmla="*/ 265 h 265"/>
                <a:gd name="T10" fmla="*/ 132 w 132"/>
                <a:gd name="T11" fmla="*/ 259 h 265"/>
                <a:gd name="T12" fmla="*/ 132 w 132"/>
                <a:gd name="T13" fmla="*/ 259 h 265"/>
                <a:gd name="T14" fmla="*/ 7 w 132"/>
                <a:gd name="T15" fmla="*/ 133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" h="265">
                  <a:moveTo>
                    <a:pt x="7" y="133"/>
                  </a:moveTo>
                  <a:cubicBezTo>
                    <a:pt x="7" y="63"/>
                    <a:pt x="63" y="7"/>
                    <a:pt x="132" y="7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59" y="0"/>
                    <a:pt x="0" y="59"/>
                    <a:pt x="0" y="133"/>
                  </a:cubicBezTo>
                  <a:cubicBezTo>
                    <a:pt x="0" y="206"/>
                    <a:pt x="59" y="265"/>
                    <a:pt x="132" y="265"/>
                  </a:cubicBezTo>
                  <a:cubicBezTo>
                    <a:pt x="132" y="259"/>
                    <a:pt x="132" y="259"/>
                    <a:pt x="132" y="259"/>
                  </a:cubicBezTo>
                  <a:cubicBezTo>
                    <a:pt x="132" y="259"/>
                    <a:pt x="132" y="259"/>
                    <a:pt x="132" y="259"/>
                  </a:cubicBezTo>
                  <a:cubicBezTo>
                    <a:pt x="63" y="259"/>
                    <a:pt x="7" y="202"/>
                    <a:pt x="7" y="133"/>
                  </a:cubicBezTo>
                  <a:close/>
                </a:path>
              </a:pathLst>
            </a:custGeom>
            <a:solidFill>
              <a:srgbClr val="2A42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5" name="Freeform 312"/>
            <p:cNvSpPr/>
            <p:nvPr/>
          </p:nvSpPr>
          <p:spPr bwMode="auto">
            <a:xfrm>
              <a:off x="898156" y="3226668"/>
              <a:ext cx="137457" cy="272090"/>
            </a:xfrm>
            <a:custGeom>
              <a:avLst/>
              <a:gdLst>
                <a:gd name="T0" fmla="*/ 62 w 62"/>
                <a:gd name="T1" fmla="*/ 61 h 122"/>
                <a:gd name="T2" fmla="*/ 0 w 62"/>
                <a:gd name="T3" fmla="*/ 0 h 122"/>
                <a:gd name="T4" fmla="*/ 0 w 62"/>
                <a:gd name="T5" fmla="*/ 10 h 122"/>
                <a:gd name="T6" fmla="*/ 51 w 62"/>
                <a:gd name="T7" fmla="*/ 61 h 122"/>
                <a:gd name="T8" fmla="*/ 0 w 62"/>
                <a:gd name="T9" fmla="*/ 111 h 122"/>
                <a:gd name="T10" fmla="*/ 0 w 62"/>
                <a:gd name="T11" fmla="*/ 122 h 122"/>
                <a:gd name="T12" fmla="*/ 62 w 62"/>
                <a:gd name="T13" fmla="*/ 6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122">
                  <a:moveTo>
                    <a:pt x="62" y="61"/>
                  </a:moveTo>
                  <a:cubicBezTo>
                    <a:pt x="62" y="27"/>
                    <a:pt x="34" y="0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9" y="10"/>
                    <a:pt x="51" y="33"/>
                    <a:pt x="51" y="61"/>
                  </a:cubicBezTo>
                  <a:cubicBezTo>
                    <a:pt x="51" y="89"/>
                    <a:pt x="29" y="111"/>
                    <a:pt x="0" y="111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34" y="122"/>
                    <a:pt x="62" y="94"/>
                    <a:pt x="62" y="6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6" name="Freeform 313"/>
            <p:cNvSpPr/>
            <p:nvPr/>
          </p:nvSpPr>
          <p:spPr bwMode="auto">
            <a:xfrm>
              <a:off x="761641" y="3226668"/>
              <a:ext cx="136516" cy="272090"/>
            </a:xfrm>
            <a:custGeom>
              <a:avLst/>
              <a:gdLst>
                <a:gd name="T0" fmla="*/ 0 w 61"/>
                <a:gd name="T1" fmla="*/ 61 h 122"/>
                <a:gd name="T2" fmla="*/ 61 w 61"/>
                <a:gd name="T3" fmla="*/ 122 h 122"/>
                <a:gd name="T4" fmla="*/ 61 w 61"/>
                <a:gd name="T5" fmla="*/ 111 h 122"/>
                <a:gd name="T6" fmla="*/ 11 w 61"/>
                <a:gd name="T7" fmla="*/ 61 h 122"/>
                <a:gd name="T8" fmla="*/ 61 w 61"/>
                <a:gd name="T9" fmla="*/ 10 h 122"/>
                <a:gd name="T10" fmla="*/ 61 w 61"/>
                <a:gd name="T11" fmla="*/ 0 h 122"/>
                <a:gd name="T12" fmla="*/ 61 w 61"/>
                <a:gd name="T13" fmla="*/ 0 h 122"/>
                <a:gd name="T14" fmla="*/ 0 w 61"/>
                <a:gd name="T15" fmla="*/ 6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122">
                  <a:moveTo>
                    <a:pt x="0" y="61"/>
                  </a:moveTo>
                  <a:cubicBezTo>
                    <a:pt x="0" y="94"/>
                    <a:pt x="28" y="122"/>
                    <a:pt x="61" y="122"/>
                  </a:cubicBezTo>
                  <a:cubicBezTo>
                    <a:pt x="61" y="111"/>
                    <a:pt x="61" y="111"/>
                    <a:pt x="61" y="111"/>
                  </a:cubicBezTo>
                  <a:cubicBezTo>
                    <a:pt x="33" y="111"/>
                    <a:pt x="11" y="89"/>
                    <a:pt x="11" y="61"/>
                  </a:cubicBezTo>
                  <a:cubicBezTo>
                    <a:pt x="11" y="33"/>
                    <a:pt x="33" y="10"/>
                    <a:pt x="61" y="1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28" y="0"/>
                    <a:pt x="0" y="27"/>
                    <a:pt x="0" y="61"/>
                  </a:cubicBezTo>
                  <a:close/>
                </a:path>
              </a:pathLst>
            </a:custGeom>
            <a:solidFill>
              <a:srgbClr val="122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7" name="Freeform 314"/>
            <p:cNvSpPr/>
            <p:nvPr/>
          </p:nvSpPr>
          <p:spPr bwMode="auto">
            <a:xfrm>
              <a:off x="815306" y="3273743"/>
              <a:ext cx="352116" cy="355882"/>
            </a:xfrm>
            <a:custGeom>
              <a:avLst/>
              <a:gdLst>
                <a:gd name="T0" fmla="*/ 84 w 158"/>
                <a:gd name="T1" fmla="*/ 0 h 160"/>
                <a:gd name="T2" fmla="*/ 99 w 158"/>
                <a:gd name="T3" fmla="*/ 40 h 160"/>
                <a:gd name="T4" fmla="*/ 37 w 158"/>
                <a:gd name="T5" fmla="*/ 101 h 160"/>
                <a:gd name="T6" fmla="*/ 37 w 158"/>
                <a:gd name="T7" fmla="*/ 101 h 160"/>
                <a:gd name="T8" fmla="*/ 0 w 158"/>
                <a:gd name="T9" fmla="*/ 88 h 160"/>
                <a:gd name="T10" fmla="*/ 0 w 158"/>
                <a:gd name="T11" fmla="*/ 88 h 160"/>
                <a:gd name="T12" fmla="*/ 73 w 158"/>
                <a:gd name="T13" fmla="*/ 160 h 160"/>
                <a:gd name="T14" fmla="*/ 158 w 158"/>
                <a:gd name="T15" fmla="*/ 75 h 160"/>
                <a:gd name="T16" fmla="*/ 84 w 158"/>
                <a:gd name="T17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8" h="160">
                  <a:moveTo>
                    <a:pt x="84" y="0"/>
                  </a:moveTo>
                  <a:cubicBezTo>
                    <a:pt x="93" y="11"/>
                    <a:pt x="99" y="25"/>
                    <a:pt x="99" y="40"/>
                  </a:cubicBezTo>
                  <a:cubicBezTo>
                    <a:pt x="99" y="73"/>
                    <a:pt x="71" y="101"/>
                    <a:pt x="37" y="101"/>
                  </a:cubicBezTo>
                  <a:cubicBezTo>
                    <a:pt x="37" y="101"/>
                    <a:pt x="37" y="101"/>
                    <a:pt x="37" y="101"/>
                  </a:cubicBezTo>
                  <a:cubicBezTo>
                    <a:pt x="24" y="101"/>
                    <a:pt x="11" y="96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73" y="160"/>
                    <a:pt x="73" y="160"/>
                    <a:pt x="73" y="160"/>
                  </a:cubicBezTo>
                  <a:cubicBezTo>
                    <a:pt x="114" y="148"/>
                    <a:pt x="146" y="116"/>
                    <a:pt x="158" y="75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rgbClr val="78A8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86" name="组合 1385"/>
          <p:cNvGrpSpPr/>
          <p:nvPr/>
        </p:nvGrpSpPr>
        <p:grpSpPr>
          <a:xfrm>
            <a:off x="337213" y="1758334"/>
            <a:ext cx="573417" cy="502741"/>
            <a:chOff x="1175745" y="1371030"/>
            <a:chExt cx="634954" cy="556693"/>
          </a:xfrm>
        </p:grpSpPr>
        <p:sp>
          <p:nvSpPr>
            <p:cNvPr id="1319" name="Rectangle 554"/>
            <p:cNvSpPr>
              <a:spLocks noChangeArrowheads="1"/>
            </p:cNvSpPr>
            <p:nvPr/>
          </p:nvSpPr>
          <p:spPr bwMode="auto">
            <a:xfrm>
              <a:off x="1175745" y="1567082"/>
              <a:ext cx="634954" cy="87942"/>
            </a:xfrm>
            <a:prstGeom prst="rect">
              <a:avLst/>
            </a:pr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20" name="Rectangle 555"/>
            <p:cNvSpPr>
              <a:spLocks noChangeArrowheads="1"/>
            </p:cNvSpPr>
            <p:nvPr/>
          </p:nvSpPr>
          <p:spPr bwMode="auto">
            <a:xfrm>
              <a:off x="1273368" y="1477528"/>
              <a:ext cx="440514" cy="137156"/>
            </a:xfrm>
            <a:prstGeom prst="rect">
              <a:avLst/>
            </a:prstGeom>
            <a:solidFill>
              <a:srgbClr val="2A42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21" name="Freeform 556"/>
            <p:cNvSpPr/>
            <p:nvPr/>
          </p:nvSpPr>
          <p:spPr bwMode="auto">
            <a:xfrm>
              <a:off x="1319356" y="1371030"/>
              <a:ext cx="348539" cy="243654"/>
            </a:xfrm>
            <a:custGeom>
              <a:avLst/>
              <a:gdLst>
                <a:gd name="T0" fmla="*/ 432 w 432"/>
                <a:gd name="T1" fmla="*/ 134 h 302"/>
                <a:gd name="T2" fmla="*/ 297 w 432"/>
                <a:gd name="T3" fmla="*/ 0 h 302"/>
                <a:gd name="T4" fmla="*/ 0 w 432"/>
                <a:gd name="T5" fmla="*/ 0 h 302"/>
                <a:gd name="T6" fmla="*/ 0 w 432"/>
                <a:gd name="T7" fmla="*/ 302 h 302"/>
                <a:gd name="T8" fmla="*/ 432 w 432"/>
                <a:gd name="T9" fmla="*/ 302 h 302"/>
                <a:gd name="T10" fmla="*/ 432 w 432"/>
                <a:gd name="T11" fmla="*/ 134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2" h="302">
                  <a:moveTo>
                    <a:pt x="432" y="134"/>
                  </a:moveTo>
                  <a:lnTo>
                    <a:pt x="297" y="0"/>
                  </a:lnTo>
                  <a:lnTo>
                    <a:pt x="0" y="0"/>
                  </a:lnTo>
                  <a:lnTo>
                    <a:pt x="0" y="302"/>
                  </a:lnTo>
                  <a:lnTo>
                    <a:pt x="432" y="302"/>
                  </a:lnTo>
                  <a:lnTo>
                    <a:pt x="432" y="134"/>
                  </a:lnTo>
                  <a:close/>
                </a:path>
              </a:pathLst>
            </a:custGeom>
            <a:solidFill>
              <a:srgbClr val="F2F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22" name="Freeform 557"/>
            <p:cNvSpPr/>
            <p:nvPr/>
          </p:nvSpPr>
          <p:spPr bwMode="auto">
            <a:xfrm>
              <a:off x="1558976" y="1371030"/>
              <a:ext cx="108919" cy="108111"/>
            </a:xfrm>
            <a:custGeom>
              <a:avLst/>
              <a:gdLst>
                <a:gd name="T0" fmla="*/ 0 w 135"/>
                <a:gd name="T1" fmla="*/ 0 h 134"/>
                <a:gd name="T2" fmla="*/ 0 w 135"/>
                <a:gd name="T3" fmla="*/ 134 h 134"/>
                <a:gd name="T4" fmla="*/ 135 w 135"/>
                <a:gd name="T5" fmla="*/ 134 h 134"/>
                <a:gd name="T6" fmla="*/ 0 w 135"/>
                <a:gd name="T7" fmla="*/ 0 h 134"/>
                <a:gd name="T8" fmla="*/ 0 w 135"/>
                <a:gd name="T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134">
                  <a:moveTo>
                    <a:pt x="0" y="0"/>
                  </a:moveTo>
                  <a:lnTo>
                    <a:pt x="0" y="134"/>
                  </a:lnTo>
                  <a:lnTo>
                    <a:pt x="135" y="13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23" name="Freeform 558"/>
            <p:cNvSpPr/>
            <p:nvPr/>
          </p:nvSpPr>
          <p:spPr bwMode="auto">
            <a:xfrm>
              <a:off x="1558976" y="1479141"/>
              <a:ext cx="108919" cy="108919"/>
            </a:xfrm>
            <a:custGeom>
              <a:avLst/>
              <a:gdLst>
                <a:gd name="T0" fmla="*/ 0 w 135"/>
                <a:gd name="T1" fmla="*/ 0 h 135"/>
                <a:gd name="T2" fmla="*/ 135 w 135"/>
                <a:gd name="T3" fmla="*/ 135 h 135"/>
                <a:gd name="T4" fmla="*/ 135 w 135"/>
                <a:gd name="T5" fmla="*/ 0 h 135"/>
                <a:gd name="T6" fmla="*/ 0 w 135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135">
                  <a:moveTo>
                    <a:pt x="0" y="0"/>
                  </a:moveTo>
                  <a:lnTo>
                    <a:pt x="135" y="135"/>
                  </a:lnTo>
                  <a:lnTo>
                    <a:pt x="1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2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24" name="Rectangle 559"/>
            <p:cNvSpPr>
              <a:spLocks noChangeArrowheads="1"/>
            </p:cNvSpPr>
            <p:nvPr/>
          </p:nvSpPr>
          <p:spPr bwMode="auto">
            <a:xfrm>
              <a:off x="1175745" y="1655024"/>
              <a:ext cx="634954" cy="190405"/>
            </a:xfrm>
            <a:prstGeom prst="rect">
              <a:avLst/>
            </a:prstGeom>
            <a:solidFill>
              <a:srgbClr val="83BA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25" name="Rectangle 560"/>
            <p:cNvSpPr>
              <a:spLocks noChangeArrowheads="1"/>
            </p:cNvSpPr>
            <p:nvPr/>
          </p:nvSpPr>
          <p:spPr bwMode="auto">
            <a:xfrm>
              <a:off x="1254005" y="1725216"/>
              <a:ext cx="479241" cy="120214"/>
            </a:xfrm>
            <a:prstGeom prst="rect">
              <a:avLst/>
            </a:prstGeom>
            <a:solidFill>
              <a:srgbClr val="122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26" name="Rectangle 561"/>
            <p:cNvSpPr>
              <a:spLocks noChangeArrowheads="1"/>
            </p:cNvSpPr>
            <p:nvPr/>
          </p:nvSpPr>
          <p:spPr bwMode="auto">
            <a:xfrm>
              <a:off x="1273368" y="1776851"/>
              <a:ext cx="440514" cy="150872"/>
            </a:xfrm>
            <a:prstGeom prst="rect">
              <a:avLst/>
            </a:prstGeom>
            <a:solidFill>
              <a:srgbClr val="2A42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27" name="Rectangle 562"/>
            <p:cNvSpPr>
              <a:spLocks noChangeArrowheads="1"/>
            </p:cNvSpPr>
            <p:nvPr/>
          </p:nvSpPr>
          <p:spPr bwMode="auto">
            <a:xfrm>
              <a:off x="1319356" y="1776851"/>
              <a:ext cx="348539" cy="137156"/>
            </a:xfrm>
            <a:prstGeom prst="rect">
              <a:avLst/>
            </a:prstGeom>
            <a:solidFill>
              <a:srgbClr val="F2F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28" name="Freeform 563"/>
            <p:cNvSpPr/>
            <p:nvPr/>
          </p:nvSpPr>
          <p:spPr bwMode="auto">
            <a:xfrm>
              <a:off x="1667894" y="1479141"/>
              <a:ext cx="45988" cy="135543"/>
            </a:xfrm>
            <a:custGeom>
              <a:avLst/>
              <a:gdLst>
                <a:gd name="T0" fmla="*/ 57 w 57"/>
                <a:gd name="T1" fmla="*/ 57 h 168"/>
                <a:gd name="T2" fmla="*/ 0 w 57"/>
                <a:gd name="T3" fmla="*/ 0 h 168"/>
                <a:gd name="T4" fmla="*/ 0 w 57"/>
                <a:gd name="T5" fmla="*/ 168 h 168"/>
                <a:gd name="T6" fmla="*/ 57 w 57"/>
                <a:gd name="T7" fmla="*/ 168 h 168"/>
                <a:gd name="T8" fmla="*/ 57 w 57"/>
                <a:gd name="T9" fmla="*/ 5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168">
                  <a:moveTo>
                    <a:pt x="57" y="57"/>
                  </a:moveTo>
                  <a:lnTo>
                    <a:pt x="0" y="0"/>
                  </a:lnTo>
                  <a:lnTo>
                    <a:pt x="0" y="168"/>
                  </a:lnTo>
                  <a:lnTo>
                    <a:pt x="57" y="168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122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29" name="Freeform 564"/>
            <p:cNvSpPr/>
            <p:nvPr/>
          </p:nvSpPr>
          <p:spPr bwMode="auto">
            <a:xfrm>
              <a:off x="1319356" y="1776851"/>
              <a:ext cx="394527" cy="150872"/>
            </a:xfrm>
            <a:custGeom>
              <a:avLst/>
              <a:gdLst>
                <a:gd name="T0" fmla="*/ 489 w 489"/>
                <a:gd name="T1" fmla="*/ 57 h 187"/>
                <a:gd name="T2" fmla="*/ 432 w 489"/>
                <a:gd name="T3" fmla="*/ 0 h 187"/>
                <a:gd name="T4" fmla="*/ 432 w 489"/>
                <a:gd name="T5" fmla="*/ 170 h 187"/>
                <a:gd name="T6" fmla="*/ 0 w 489"/>
                <a:gd name="T7" fmla="*/ 170 h 187"/>
                <a:gd name="T8" fmla="*/ 16 w 489"/>
                <a:gd name="T9" fmla="*/ 187 h 187"/>
                <a:gd name="T10" fmla="*/ 489 w 489"/>
                <a:gd name="T11" fmla="*/ 187 h 187"/>
                <a:gd name="T12" fmla="*/ 489 w 489"/>
                <a:gd name="T13" fmla="*/ 5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9" h="187">
                  <a:moveTo>
                    <a:pt x="489" y="57"/>
                  </a:moveTo>
                  <a:lnTo>
                    <a:pt x="432" y="0"/>
                  </a:lnTo>
                  <a:lnTo>
                    <a:pt x="432" y="170"/>
                  </a:lnTo>
                  <a:lnTo>
                    <a:pt x="0" y="170"/>
                  </a:lnTo>
                  <a:lnTo>
                    <a:pt x="16" y="187"/>
                  </a:lnTo>
                  <a:lnTo>
                    <a:pt x="489" y="187"/>
                  </a:lnTo>
                  <a:lnTo>
                    <a:pt x="489" y="57"/>
                  </a:lnTo>
                  <a:close/>
                </a:path>
              </a:pathLst>
            </a:custGeom>
            <a:solidFill>
              <a:srgbClr val="122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31" name="组合 1230"/>
          <p:cNvGrpSpPr/>
          <p:nvPr/>
        </p:nvGrpSpPr>
        <p:grpSpPr>
          <a:xfrm>
            <a:off x="1329830" y="4775110"/>
            <a:ext cx="567888" cy="552319"/>
            <a:chOff x="1849056" y="4394685"/>
            <a:chExt cx="721178" cy="701407"/>
          </a:xfrm>
        </p:grpSpPr>
        <p:sp>
          <p:nvSpPr>
            <p:cNvPr id="26" name="Freeform 826"/>
            <p:cNvSpPr/>
            <p:nvPr/>
          </p:nvSpPr>
          <p:spPr bwMode="auto">
            <a:xfrm>
              <a:off x="1849056" y="4595221"/>
              <a:ext cx="721178" cy="249494"/>
            </a:xfrm>
            <a:custGeom>
              <a:avLst/>
              <a:gdLst>
                <a:gd name="T0" fmla="*/ 324 w 324"/>
                <a:gd name="T1" fmla="*/ 6 h 112"/>
                <a:gd name="T2" fmla="*/ 318 w 324"/>
                <a:gd name="T3" fmla="*/ 0 h 112"/>
                <a:gd name="T4" fmla="*/ 6 w 324"/>
                <a:gd name="T5" fmla="*/ 0 h 112"/>
                <a:gd name="T6" fmla="*/ 0 w 324"/>
                <a:gd name="T7" fmla="*/ 6 h 112"/>
                <a:gd name="T8" fmla="*/ 0 w 324"/>
                <a:gd name="T9" fmla="*/ 112 h 112"/>
                <a:gd name="T10" fmla="*/ 324 w 324"/>
                <a:gd name="T11" fmla="*/ 112 h 112"/>
                <a:gd name="T12" fmla="*/ 324 w 324"/>
                <a:gd name="T13" fmla="*/ 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4" h="112">
                  <a:moveTo>
                    <a:pt x="324" y="6"/>
                  </a:moveTo>
                  <a:cubicBezTo>
                    <a:pt x="324" y="2"/>
                    <a:pt x="321" y="0"/>
                    <a:pt x="318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24" y="112"/>
                    <a:pt x="324" y="112"/>
                    <a:pt x="324" y="112"/>
                  </a:cubicBezTo>
                  <a:lnTo>
                    <a:pt x="324" y="6"/>
                  </a:lnTo>
                  <a:close/>
                </a:path>
              </a:pathLst>
            </a:cu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827"/>
            <p:cNvSpPr/>
            <p:nvPr/>
          </p:nvSpPr>
          <p:spPr bwMode="auto">
            <a:xfrm>
              <a:off x="1849056" y="4844715"/>
              <a:ext cx="721178" cy="251377"/>
            </a:xfrm>
            <a:custGeom>
              <a:avLst/>
              <a:gdLst>
                <a:gd name="T0" fmla="*/ 0 w 324"/>
                <a:gd name="T1" fmla="*/ 0 h 113"/>
                <a:gd name="T2" fmla="*/ 0 w 324"/>
                <a:gd name="T3" fmla="*/ 107 h 113"/>
                <a:gd name="T4" fmla="*/ 6 w 324"/>
                <a:gd name="T5" fmla="*/ 113 h 113"/>
                <a:gd name="T6" fmla="*/ 318 w 324"/>
                <a:gd name="T7" fmla="*/ 113 h 113"/>
                <a:gd name="T8" fmla="*/ 324 w 324"/>
                <a:gd name="T9" fmla="*/ 107 h 113"/>
                <a:gd name="T10" fmla="*/ 324 w 324"/>
                <a:gd name="T11" fmla="*/ 0 h 113"/>
                <a:gd name="T12" fmla="*/ 0 w 324"/>
                <a:gd name="T1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4" h="113">
                  <a:moveTo>
                    <a:pt x="0" y="0"/>
                  </a:moveTo>
                  <a:cubicBezTo>
                    <a:pt x="0" y="107"/>
                    <a:pt x="0" y="107"/>
                    <a:pt x="0" y="107"/>
                  </a:cubicBezTo>
                  <a:cubicBezTo>
                    <a:pt x="0" y="110"/>
                    <a:pt x="3" y="113"/>
                    <a:pt x="6" y="113"/>
                  </a:cubicBezTo>
                  <a:cubicBezTo>
                    <a:pt x="318" y="113"/>
                    <a:pt x="318" y="113"/>
                    <a:pt x="318" y="113"/>
                  </a:cubicBezTo>
                  <a:cubicBezTo>
                    <a:pt x="321" y="113"/>
                    <a:pt x="324" y="110"/>
                    <a:pt x="324" y="107"/>
                  </a:cubicBezTo>
                  <a:cubicBezTo>
                    <a:pt x="324" y="0"/>
                    <a:pt x="324" y="0"/>
                    <a:pt x="32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8A8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Oval 828"/>
            <p:cNvSpPr>
              <a:spLocks noChangeArrowheads="1"/>
            </p:cNvSpPr>
            <p:nvPr/>
          </p:nvSpPr>
          <p:spPr bwMode="auto">
            <a:xfrm>
              <a:off x="2059949" y="4822119"/>
              <a:ext cx="47074" cy="4707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Oval 829"/>
            <p:cNvSpPr>
              <a:spLocks noChangeArrowheads="1"/>
            </p:cNvSpPr>
            <p:nvPr/>
          </p:nvSpPr>
          <p:spPr bwMode="auto">
            <a:xfrm>
              <a:off x="2059949" y="4746800"/>
              <a:ext cx="47074" cy="4613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Oval 830"/>
            <p:cNvSpPr>
              <a:spLocks noChangeArrowheads="1"/>
            </p:cNvSpPr>
            <p:nvPr/>
          </p:nvSpPr>
          <p:spPr bwMode="auto">
            <a:xfrm>
              <a:off x="2059949" y="4895555"/>
              <a:ext cx="47074" cy="4895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831"/>
            <p:cNvSpPr/>
            <p:nvPr/>
          </p:nvSpPr>
          <p:spPr bwMode="auto">
            <a:xfrm>
              <a:off x="1991221" y="4779752"/>
              <a:ext cx="55548" cy="55548"/>
            </a:xfrm>
            <a:custGeom>
              <a:avLst/>
              <a:gdLst>
                <a:gd name="T0" fmla="*/ 18 w 25"/>
                <a:gd name="T1" fmla="*/ 3 h 25"/>
                <a:gd name="T2" fmla="*/ 22 w 25"/>
                <a:gd name="T3" fmla="*/ 18 h 25"/>
                <a:gd name="T4" fmla="*/ 7 w 25"/>
                <a:gd name="T5" fmla="*/ 22 h 25"/>
                <a:gd name="T6" fmla="*/ 3 w 25"/>
                <a:gd name="T7" fmla="*/ 7 h 25"/>
                <a:gd name="T8" fmla="*/ 18 w 25"/>
                <a:gd name="T9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8" y="3"/>
                  </a:moveTo>
                  <a:cubicBezTo>
                    <a:pt x="23" y="6"/>
                    <a:pt x="25" y="13"/>
                    <a:pt x="22" y="18"/>
                  </a:cubicBezTo>
                  <a:cubicBezTo>
                    <a:pt x="19" y="23"/>
                    <a:pt x="12" y="25"/>
                    <a:pt x="7" y="22"/>
                  </a:cubicBezTo>
                  <a:cubicBezTo>
                    <a:pt x="2" y="19"/>
                    <a:pt x="0" y="12"/>
                    <a:pt x="3" y="7"/>
                  </a:cubicBezTo>
                  <a:cubicBezTo>
                    <a:pt x="6" y="2"/>
                    <a:pt x="13" y="0"/>
                    <a:pt x="18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832"/>
            <p:cNvSpPr/>
            <p:nvPr/>
          </p:nvSpPr>
          <p:spPr bwMode="auto">
            <a:xfrm>
              <a:off x="2120204" y="4855071"/>
              <a:ext cx="55548" cy="53665"/>
            </a:xfrm>
            <a:custGeom>
              <a:avLst/>
              <a:gdLst>
                <a:gd name="T0" fmla="*/ 18 w 25"/>
                <a:gd name="T1" fmla="*/ 3 h 24"/>
                <a:gd name="T2" fmla="*/ 22 w 25"/>
                <a:gd name="T3" fmla="*/ 17 h 24"/>
                <a:gd name="T4" fmla="*/ 7 w 25"/>
                <a:gd name="T5" fmla="*/ 21 h 24"/>
                <a:gd name="T6" fmla="*/ 3 w 25"/>
                <a:gd name="T7" fmla="*/ 7 h 24"/>
                <a:gd name="T8" fmla="*/ 18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18" y="3"/>
                  </a:moveTo>
                  <a:cubicBezTo>
                    <a:pt x="23" y="6"/>
                    <a:pt x="25" y="12"/>
                    <a:pt x="22" y="17"/>
                  </a:cubicBezTo>
                  <a:cubicBezTo>
                    <a:pt x="19" y="23"/>
                    <a:pt x="12" y="24"/>
                    <a:pt x="7" y="21"/>
                  </a:cubicBez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3" y="0"/>
                    <a:pt x="18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833"/>
            <p:cNvSpPr/>
            <p:nvPr/>
          </p:nvSpPr>
          <p:spPr bwMode="auto">
            <a:xfrm>
              <a:off x="1991221" y="4855071"/>
              <a:ext cx="55548" cy="53665"/>
            </a:xfrm>
            <a:custGeom>
              <a:avLst/>
              <a:gdLst>
                <a:gd name="T0" fmla="*/ 7 w 25"/>
                <a:gd name="T1" fmla="*/ 3 h 24"/>
                <a:gd name="T2" fmla="*/ 22 w 25"/>
                <a:gd name="T3" fmla="*/ 7 h 24"/>
                <a:gd name="T4" fmla="*/ 18 w 25"/>
                <a:gd name="T5" fmla="*/ 21 h 24"/>
                <a:gd name="T6" fmla="*/ 3 w 25"/>
                <a:gd name="T7" fmla="*/ 17 h 24"/>
                <a:gd name="T8" fmla="*/ 7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7" y="3"/>
                  </a:moveTo>
                  <a:cubicBezTo>
                    <a:pt x="12" y="0"/>
                    <a:pt x="19" y="2"/>
                    <a:pt x="22" y="7"/>
                  </a:cubicBezTo>
                  <a:cubicBezTo>
                    <a:pt x="25" y="12"/>
                    <a:pt x="23" y="18"/>
                    <a:pt x="18" y="21"/>
                  </a:cubicBezTo>
                  <a:cubicBezTo>
                    <a:pt x="13" y="24"/>
                    <a:pt x="6" y="23"/>
                    <a:pt x="3" y="17"/>
                  </a:cubicBezTo>
                  <a:cubicBezTo>
                    <a:pt x="0" y="12"/>
                    <a:pt x="2" y="6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834"/>
            <p:cNvSpPr/>
            <p:nvPr/>
          </p:nvSpPr>
          <p:spPr bwMode="auto">
            <a:xfrm>
              <a:off x="2120204" y="4779752"/>
              <a:ext cx="55548" cy="55548"/>
            </a:xfrm>
            <a:custGeom>
              <a:avLst/>
              <a:gdLst>
                <a:gd name="T0" fmla="*/ 7 w 25"/>
                <a:gd name="T1" fmla="*/ 3 h 25"/>
                <a:gd name="T2" fmla="*/ 22 w 25"/>
                <a:gd name="T3" fmla="*/ 7 h 25"/>
                <a:gd name="T4" fmla="*/ 18 w 25"/>
                <a:gd name="T5" fmla="*/ 22 h 25"/>
                <a:gd name="T6" fmla="*/ 3 w 25"/>
                <a:gd name="T7" fmla="*/ 18 h 25"/>
                <a:gd name="T8" fmla="*/ 7 w 25"/>
                <a:gd name="T9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7" y="3"/>
                  </a:moveTo>
                  <a:cubicBezTo>
                    <a:pt x="12" y="0"/>
                    <a:pt x="19" y="2"/>
                    <a:pt x="22" y="7"/>
                  </a:cubicBezTo>
                  <a:cubicBezTo>
                    <a:pt x="25" y="12"/>
                    <a:pt x="23" y="19"/>
                    <a:pt x="18" y="22"/>
                  </a:cubicBezTo>
                  <a:cubicBezTo>
                    <a:pt x="13" y="25"/>
                    <a:pt x="6" y="23"/>
                    <a:pt x="3" y="18"/>
                  </a:cubicBezTo>
                  <a:cubicBezTo>
                    <a:pt x="0" y="13"/>
                    <a:pt x="2" y="6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Oval 835"/>
            <p:cNvSpPr>
              <a:spLocks noChangeArrowheads="1"/>
            </p:cNvSpPr>
            <p:nvPr/>
          </p:nvSpPr>
          <p:spPr bwMode="auto">
            <a:xfrm>
              <a:off x="2059949" y="4975581"/>
              <a:ext cx="47074" cy="4707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Oval 836"/>
            <p:cNvSpPr>
              <a:spLocks noChangeArrowheads="1"/>
            </p:cNvSpPr>
            <p:nvPr/>
          </p:nvSpPr>
          <p:spPr bwMode="auto">
            <a:xfrm>
              <a:off x="2059949" y="4665832"/>
              <a:ext cx="47074" cy="4895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837"/>
            <p:cNvSpPr/>
            <p:nvPr/>
          </p:nvSpPr>
          <p:spPr bwMode="auto">
            <a:xfrm>
              <a:off x="1979923" y="4683721"/>
              <a:ext cx="53665" cy="55548"/>
            </a:xfrm>
            <a:custGeom>
              <a:avLst/>
              <a:gdLst>
                <a:gd name="T0" fmla="*/ 21 w 24"/>
                <a:gd name="T1" fmla="*/ 7 h 25"/>
                <a:gd name="T2" fmla="*/ 17 w 24"/>
                <a:gd name="T3" fmla="*/ 22 h 25"/>
                <a:gd name="T4" fmla="*/ 3 w 24"/>
                <a:gd name="T5" fmla="*/ 18 h 25"/>
                <a:gd name="T6" fmla="*/ 7 w 24"/>
                <a:gd name="T7" fmla="*/ 3 h 25"/>
                <a:gd name="T8" fmla="*/ 21 w 24"/>
                <a:gd name="T9" fmla="*/ 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5">
                  <a:moveTo>
                    <a:pt x="21" y="7"/>
                  </a:moveTo>
                  <a:cubicBezTo>
                    <a:pt x="24" y="12"/>
                    <a:pt x="22" y="19"/>
                    <a:pt x="17" y="22"/>
                  </a:cubicBezTo>
                  <a:cubicBezTo>
                    <a:pt x="12" y="25"/>
                    <a:pt x="6" y="23"/>
                    <a:pt x="3" y="18"/>
                  </a:cubicBezTo>
                  <a:cubicBezTo>
                    <a:pt x="0" y="13"/>
                    <a:pt x="1" y="6"/>
                    <a:pt x="7" y="3"/>
                  </a:cubicBezTo>
                  <a:cubicBezTo>
                    <a:pt x="12" y="0"/>
                    <a:pt x="18" y="2"/>
                    <a:pt x="21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838"/>
            <p:cNvSpPr/>
            <p:nvPr/>
          </p:nvSpPr>
          <p:spPr bwMode="auto">
            <a:xfrm>
              <a:off x="2133385" y="4951103"/>
              <a:ext cx="53665" cy="53665"/>
            </a:xfrm>
            <a:custGeom>
              <a:avLst/>
              <a:gdLst>
                <a:gd name="T0" fmla="*/ 21 w 24"/>
                <a:gd name="T1" fmla="*/ 7 h 24"/>
                <a:gd name="T2" fmla="*/ 17 w 24"/>
                <a:gd name="T3" fmla="*/ 21 h 24"/>
                <a:gd name="T4" fmla="*/ 3 w 24"/>
                <a:gd name="T5" fmla="*/ 18 h 24"/>
                <a:gd name="T6" fmla="*/ 7 w 24"/>
                <a:gd name="T7" fmla="*/ 3 h 24"/>
                <a:gd name="T8" fmla="*/ 21 w 24"/>
                <a:gd name="T9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21" y="7"/>
                  </a:moveTo>
                  <a:cubicBezTo>
                    <a:pt x="24" y="12"/>
                    <a:pt x="23" y="19"/>
                    <a:pt x="17" y="21"/>
                  </a:cubicBezTo>
                  <a:cubicBezTo>
                    <a:pt x="12" y="24"/>
                    <a:pt x="6" y="23"/>
                    <a:pt x="3" y="18"/>
                  </a:cubicBezTo>
                  <a:cubicBezTo>
                    <a:pt x="0" y="12"/>
                    <a:pt x="2" y="6"/>
                    <a:pt x="7" y="3"/>
                  </a:cubicBezTo>
                  <a:cubicBezTo>
                    <a:pt x="12" y="0"/>
                    <a:pt x="18" y="2"/>
                    <a:pt x="21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839"/>
            <p:cNvSpPr/>
            <p:nvPr/>
          </p:nvSpPr>
          <p:spPr bwMode="auto">
            <a:xfrm>
              <a:off x="1922492" y="4739268"/>
              <a:ext cx="55548" cy="56489"/>
            </a:xfrm>
            <a:custGeom>
              <a:avLst/>
              <a:gdLst>
                <a:gd name="T0" fmla="*/ 18 w 25"/>
                <a:gd name="T1" fmla="*/ 3 h 25"/>
                <a:gd name="T2" fmla="*/ 22 w 25"/>
                <a:gd name="T3" fmla="*/ 18 h 25"/>
                <a:gd name="T4" fmla="*/ 7 w 25"/>
                <a:gd name="T5" fmla="*/ 22 h 25"/>
                <a:gd name="T6" fmla="*/ 3 w 25"/>
                <a:gd name="T7" fmla="*/ 7 h 25"/>
                <a:gd name="T8" fmla="*/ 18 w 25"/>
                <a:gd name="T9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8" y="3"/>
                  </a:moveTo>
                  <a:cubicBezTo>
                    <a:pt x="23" y="6"/>
                    <a:pt x="25" y="13"/>
                    <a:pt x="22" y="18"/>
                  </a:cubicBezTo>
                  <a:cubicBezTo>
                    <a:pt x="19" y="23"/>
                    <a:pt x="12" y="25"/>
                    <a:pt x="7" y="22"/>
                  </a:cubicBezTo>
                  <a:cubicBezTo>
                    <a:pt x="2" y="19"/>
                    <a:pt x="0" y="13"/>
                    <a:pt x="3" y="7"/>
                  </a:cubicBezTo>
                  <a:cubicBezTo>
                    <a:pt x="6" y="2"/>
                    <a:pt x="13" y="0"/>
                    <a:pt x="18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840"/>
            <p:cNvSpPr/>
            <p:nvPr/>
          </p:nvSpPr>
          <p:spPr bwMode="auto">
            <a:xfrm>
              <a:off x="2189874" y="4895555"/>
              <a:ext cx="55548" cy="53665"/>
            </a:xfrm>
            <a:custGeom>
              <a:avLst/>
              <a:gdLst>
                <a:gd name="T0" fmla="*/ 18 w 25"/>
                <a:gd name="T1" fmla="*/ 3 h 24"/>
                <a:gd name="T2" fmla="*/ 22 w 25"/>
                <a:gd name="T3" fmla="*/ 17 h 24"/>
                <a:gd name="T4" fmla="*/ 7 w 25"/>
                <a:gd name="T5" fmla="*/ 21 h 24"/>
                <a:gd name="T6" fmla="*/ 3 w 25"/>
                <a:gd name="T7" fmla="*/ 7 h 24"/>
                <a:gd name="T8" fmla="*/ 18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18" y="3"/>
                  </a:moveTo>
                  <a:cubicBezTo>
                    <a:pt x="23" y="6"/>
                    <a:pt x="25" y="12"/>
                    <a:pt x="22" y="17"/>
                  </a:cubicBezTo>
                  <a:cubicBezTo>
                    <a:pt x="19" y="22"/>
                    <a:pt x="12" y="24"/>
                    <a:pt x="7" y="21"/>
                  </a:cubicBezTo>
                  <a:cubicBezTo>
                    <a:pt x="2" y="18"/>
                    <a:pt x="0" y="12"/>
                    <a:pt x="3" y="7"/>
                  </a:cubicBezTo>
                  <a:cubicBezTo>
                    <a:pt x="6" y="1"/>
                    <a:pt x="13" y="0"/>
                    <a:pt x="18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Oval 841"/>
            <p:cNvSpPr>
              <a:spLocks noChangeArrowheads="1"/>
            </p:cNvSpPr>
            <p:nvPr/>
          </p:nvSpPr>
          <p:spPr bwMode="auto">
            <a:xfrm>
              <a:off x="1906487" y="4822119"/>
              <a:ext cx="47074" cy="4707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842"/>
            <p:cNvSpPr/>
            <p:nvPr/>
          </p:nvSpPr>
          <p:spPr bwMode="auto">
            <a:xfrm>
              <a:off x="2214352" y="4822119"/>
              <a:ext cx="46133" cy="47074"/>
            </a:xfrm>
            <a:custGeom>
              <a:avLst/>
              <a:gdLst>
                <a:gd name="T0" fmla="*/ 11 w 21"/>
                <a:gd name="T1" fmla="*/ 0 h 21"/>
                <a:gd name="T2" fmla="*/ 21 w 21"/>
                <a:gd name="T3" fmla="*/ 10 h 21"/>
                <a:gd name="T4" fmla="*/ 11 w 21"/>
                <a:gd name="T5" fmla="*/ 21 h 21"/>
                <a:gd name="T6" fmla="*/ 0 w 21"/>
                <a:gd name="T7" fmla="*/ 10 h 21"/>
                <a:gd name="T8" fmla="*/ 11 w 21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1" y="0"/>
                  </a:moveTo>
                  <a:cubicBezTo>
                    <a:pt x="16" y="0"/>
                    <a:pt x="21" y="4"/>
                    <a:pt x="21" y="10"/>
                  </a:cubicBezTo>
                  <a:cubicBezTo>
                    <a:pt x="21" y="16"/>
                    <a:pt x="17" y="21"/>
                    <a:pt x="11" y="21"/>
                  </a:cubicBezTo>
                  <a:cubicBezTo>
                    <a:pt x="5" y="21"/>
                    <a:pt x="0" y="16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843"/>
            <p:cNvSpPr/>
            <p:nvPr/>
          </p:nvSpPr>
          <p:spPr bwMode="auto">
            <a:xfrm>
              <a:off x="1922492" y="4895555"/>
              <a:ext cx="55548" cy="53665"/>
            </a:xfrm>
            <a:custGeom>
              <a:avLst/>
              <a:gdLst>
                <a:gd name="T0" fmla="*/ 7 w 25"/>
                <a:gd name="T1" fmla="*/ 3 h 24"/>
                <a:gd name="T2" fmla="*/ 22 w 25"/>
                <a:gd name="T3" fmla="*/ 7 h 24"/>
                <a:gd name="T4" fmla="*/ 18 w 25"/>
                <a:gd name="T5" fmla="*/ 21 h 24"/>
                <a:gd name="T6" fmla="*/ 3 w 25"/>
                <a:gd name="T7" fmla="*/ 17 h 24"/>
                <a:gd name="T8" fmla="*/ 7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7" y="3"/>
                  </a:moveTo>
                  <a:cubicBezTo>
                    <a:pt x="12" y="0"/>
                    <a:pt x="19" y="1"/>
                    <a:pt x="22" y="7"/>
                  </a:cubicBezTo>
                  <a:cubicBezTo>
                    <a:pt x="25" y="12"/>
                    <a:pt x="23" y="18"/>
                    <a:pt x="18" y="21"/>
                  </a:cubicBezTo>
                  <a:cubicBezTo>
                    <a:pt x="13" y="24"/>
                    <a:pt x="6" y="22"/>
                    <a:pt x="3" y="17"/>
                  </a:cubicBezTo>
                  <a:cubicBezTo>
                    <a:pt x="0" y="12"/>
                    <a:pt x="2" y="6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844"/>
            <p:cNvSpPr/>
            <p:nvPr/>
          </p:nvSpPr>
          <p:spPr bwMode="auto">
            <a:xfrm>
              <a:off x="2189874" y="4739268"/>
              <a:ext cx="55548" cy="56489"/>
            </a:xfrm>
            <a:custGeom>
              <a:avLst/>
              <a:gdLst>
                <a:gd name="T0" fmla="*/ 7 w 25"/>
                <a:gd name="T1" fmla="*/ 3 h 25"/>
                <a:gd name="T2" fmla="*/ 22 w 25"/>
                <a:gd name="T3" fmla="*/ 7 h 25"/>
                <a:gd name="T4" fmla="*/ 18 w 25"/>
                <a:gd name="T5" fmla="*/ 22 h 25"/>
                <a:gd name="T6" fmla="*/ 3 w 25"/>
                <a:gd name="T7" fmla="*/ 18 h 25"/>
                <a:gd name="T8" fmla="*/ 7 w 25"/>
                <a:gd name="T9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7" y="3"/>
                  </a:moveTo>
                  <a:cubicBezTo>
                    <a:pt x="12" y="0"/>
                    <a:pt x="19" y="2"/>
                    <a:pt x="22" y="7"/>
                  </a:cubicBezTo>
                  <a:cubicBezTo>
                    <a:pt x="25" y="13"/>
                    <a:pt x="23" y="19"/>
                    <a:pt x="18" y="22"/>
                  </a:cubicBezTo>
                  <a:cubicBezTo>
                    <a:pt x="13" y="25"/>
                    <a:pt x="6" y="23"/>
                    <a:pt x="3" y="18"/>
                  </a:cubicBezTo>
                  <a:cubicBezTo>
                    <a:pt x="0" y="13"/>
                    <a:pt x="2" y="6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845"/>
            <p:cNvSpPr/>
            <p:nvPr/>
          </p:nvSpPr>
          <p:spPr bwMode="auto">
            <a:xfrm>
              <a:off x="1979923" y="4951103"/>
              <a:ext cx="53665" cy="53665"/>
            </a:xfrm>
            <a:custGeom>
              <a:avLst/>
              <a:gdLst>
                <a:gd name="T0" fmla="*/ 3 w 24"/>
                <a:gd name="T1" fmla="*/ 7 h 24"/>
                <a:gd name="T2" fmla="*/ 17 w 24"/>
                <a:gd name="T3" fmla="*/ 3 h 24"/>
                <a:gd name="T4" fmla="*/ 21 w 24"/>
                <a:gd name="T5" fmla="*/ 18 h 24"/>
                <a:gd name="T6" fmla="*/ 7 w 24"/>
                <a:gd name="T7" fmla="*/ 21 h 24"/>
                <a:gd name="T8" fmla="*/ 3 w 24"/>
                <a:gd name="T9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3" y="7"/>
                  </a:moveTo>
                  <a:cubicBezTo>
                    <a:pt x="6" y="2"/>
                    <a:pt x="12" y="0"/>
                    <a:pt x="17" y="3"/>
                  </a:cubicBezTo>
                  <a:cubicBezTo>
                    <a:pt x="22" y="6"/>
                    <a:pt x="24" y="12"/>
                    <a:pt x="21" y="18"/>
                  </a:cubicBezTo>
                  <a:cubicBezTo>
                    <a:pt x="18" y="23"/>
                    <a:pt x="12" y="24"/>
                    <a:pt x="7" y="21"/>
                  </a:cubicBezTo>
                  <a:cubicBezTo>
                    <a:pt x="1" y="19"/>
                    <a:pt x="0" y="12"/>
                    <a:pt x="3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846"/>
            <p:cNvSpPr/>
            <p:nvPr/>
          </p:nvSpPr>
          <p:spPr bwMode="auto">
            <a:xfrm>
              <a:off x="2133385" y="4683721"/>
              <a:ext cx="53665" cy="55548"/>
            </a:xfrm>
            <a:custGeom>
              <a:avLst/>
              <a:gdLst>
                <a:gd name="T0" fmla="*/ 3 w 24"/>
                <a:gd name="T1" fmla="*/ 7 h 25"/>
                <a:gd name="T2" fmla="*/ 17 w 24"/>
                <a:gd name="T3" fmla="*/ 3 h 25"/>
                <a:gd name="T4" fmla="*/ 21 w 24"/>
                <a:gd name="T5" fmla="*/ 18 h 25"/>
                <a:gd name="T6" fmla="*/ 7 w 24"/>
                <a:gd name="T7" fmla="*/ 22 h 25"/>
                <a:gd name="T8" fmla="*/ 3 w 24"/>
                <a:gd name="T9" fmla="*/ 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5">
                  <a:moveTo>
                    <a:pt x="3" y="7"/>
                  </a:moveTo>
                  <a:cubicBezTo>
                    <a:pt x="6" y="2"/>
                    <a:pt x="12" y="0"/>
                    <a:pt x="17" y="3"/>
                  </a:cubicBezTo>
                  <a:cubicBezTo>
                    <a:pt x="23" y="6"/>
                    <a:pt x="24" y="13"/>
                    <a:pt x="21" y="18"/>
                  </a:cubicBezTo>
                  <a:cubicBezTo>
                    <a:pt x="18" y="23"/>
                    <a:pt x="12" y="25"/>
                    <a:pt x="7" y="22"/>
                  </a:cubicBezTo>
                  <a:cubicBezTo>
                    <a:pt x="2" y="19"/>
                    <a:pt x="0" y="12"/>
                    <a:pt x="3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847"/>
            <p:cNvSpPr/>
            <p:nvPr/>
          </p:nvSpPr>
          <p:spPr bwMode="auto">
            <a:xfrm>
              <a:off x="2385703" y="4394685"/>
              <a:ext cx="106388" cy="107329"/>
            </a:xfrm>
            <a:custGeom>
              <a:avLst/>
              <a:gdLst>
                <a:gd name="T0" fmla="*/ 8 w 48"/>
                <a:gd name="T1" fmla="*/ 40 h 48"/>
                <a:gd name="T2" fmla="*/ 8 w 48"/>
                <a:gd name="T3" fmla="*/ 9 h 48"/>
                <a:gd name="T4" fmla="*/ 39 w 48"/>
                <a:gd name="T5" fmla="*/ 9 h 48"/>
                <a:gd name="T6" fmla="*/ 39 w 48"/>
                <a:gd name="T7" fmla="*/ 40 h 48"/>
                <a:gd name="T8" fmla="*/ 8 w 48"/>
                <a:gd name="T9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8" y="40"/>
                  </a:moveTo>
                  <a:cubicBezTo>
                    <a:pt x="0" y="31"/>
                    <a:pt x="0" y="17"/>
                    <a:pt x="8" y="9"/>
                  </a:cubicBezTo>
                  <a:cubicBezTo>
                    <a:pt x="17" y="0"/>
                    <a:pt x="31" y="0"/>
                    <a:pt x="39" y="9"/>
                  </a:cubicBezTo>
                  <a:cubicBezTo>
                    <a:pt x="48" y="17"/>
                    <a:pt x="48" y="31"/>
                    <a:pt x="39" y="40"/>
                  </a:cubicBezTo>
                  <a:cubicBezTo>
                    <a:pt x="31" y="48"/>
                    <a:pt x="17" y="48"/>
                    <a:pt x="8" y="40"/>
                  </a:cubicBezTo>
                  <a:close/>
                </a:path>
              </a:pathLst>
            </a:custGeom>
            <a:solidFill>
              <a:srgbClr val="122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848"/>
            <p:cNvSpPr/>
            <p:nvPr/>
          </p:nvSpPr>
          <p:spPr bwMode="auto">
            <a:xfrm>
              <a:off x="1946971" y="4448350"/>
              <a:ext cx="451913" cy="146872"/>
            </a:xfrm>
            <a:custGeom>
              <a:avLst/>
              <a:gdLst>
                <a:gd name="T0" fmla="*/ 199 w 203"/>
                <a:gd name="T1" fmla="*/ 0 h 66"/>
                <a:gd name="T2" fmla="*/ 0 w 203"/>
                <a:gd name="T3" fmla="*/ 66 h 66"/>
                <a:gd name="T4" fmla="*/ 41 w 203"/>
                <a:gd name="T5" fmla="*/ 66 h 66"/>
                <a:gd name="T6" fmla="*/ 203 w 203"/>
                <a:gd name="T7" fmla="*/ 12 h 66"/>
                <a:gd name="T8" fmla="*/ 199 w 20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66">
                  <a:moveTo>
                    <a:pt x="199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203" y="12"/>
                    <a:pt x="203" y="12"/>
                    <a:pt x="203" y="12"/>
                  </a:cubicBezTo>
                  <a:cubicBezTo>
                    <a:pt x="200" y="9"/>
                    <a:pt x="199" y="5"/>
                    <a:pt x="199" y="0"/>
                  </a:cubicBezTo>
                  <a:close/>
                </a:path>
              </a:pathLst>
            </a:custGeom>
            <a:solidFill>
              <a:srgbClr val="122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849"/>
            <p:cNvSpPr/>
            <p:nvPr/>
          </p:nvSpPr>
          <p:spPr bwMode="auto">
            <a:xfrm>
              <a:off x="1946971" y="4582040"/>
              <a:ext cx="130867" cy="13181"/>
            </a:xfrm>
            <a:custGeom>
              <a:avLst/>
              <a:gdLst>
                <a:gd name="T0" fmla="*/ 139 w 139"/>
                <a:gd name="T1" fmla="*/ 0 h 14"/>
                <a:gd name="T2" fmla="*/ 45 w 139"/>
                <a:gd name="T3" fmla="*/ 0 h 14"/>
                <a:gd name="T4" fmla="*/ 0 w 139"/>
                <a:gd name="T5" fmla="*/ 14 h 14"/>
                <a:gd name="T6" fmla="*/ 97 w 139"/>
                <a:gd name="T7" fmla="*/ 14 h 14"/>
                <a:gd name="T8" fmla="*/ 139 w 13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14">
                  <a:moveTo>
                    <a:pt x="139" y="0"/>
                  </a:moveTo>
                  <a:lnTo>
                    <a:pt x="45" y="0"/>
                  </a:lnTo>
                  <a:lnTo>
                    <a:pt x="0" y="14"/>
                  </a:lnTo>
                  <a:lnTo>
                    <a:pt x="97" y="14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850"/>
            <p:cNvSpPr/>
            <p:nvPr/>
          </p:nvSpPr>
          <p:spPr bwMode="auto">
            <a:xfrm>
              <a:off x="2374405" y="4448350"/>
              <a:ext cx="24479" cy="32952"/>
            </a:xfrm>
            <a:custGeom>
              <a:avLst/>
              <a:gdLst>
                <a:gd name="T0" fmla="*/ 0 w 11"/>
                <a:gd name="T1" fmla="*/ 3 h 15"/>
                <a:gd name="T2" fmla="*/ 3 w 11"/>
                <a:gd name="T3" fmla="*/ 15 h 15"/>
                <a:gd name="T4" fmla="*/ 11 w 11"/>
                <a:gd name="T5" fmla="*/ 12 h 15"/>
                <a:gd name="T6" fmla="*/ 7 w 11"/>
                <a:gd name="T7" fmla="*/ 0 h 15"/>
                <a:gd name="T8" fmla="*/ 0 w 11"/>
                <a:gd name="T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5">
                  <a:moveTo>
                    <a:pt x="0" y="3"/>
                  </a:moveTo>
                  <a:cubicBezTo>
                    <a:pt x="0" y="7"/>
                    <a:pt x="1" y="11"/>
                    <a:pt x="3" y="1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8" y="9"/>
                    <a:pt x="7" y="5"/>
                    <a:pt x="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851"/>
            <p:cNvSpPr>
              <a:spLocks noEditPoints="1"/>
            </p:cNvSpPr>
            <p:nvPr/>
          </p:nvSpPr>
          <p:spPr bwMode="auto">
            <a:xfrm>
              <a:off x="1933790" y="4675247"/>
              <a:ext cx="393541" cy="169467"/>
            </a:xfrm>
            <a:custGeom>
              <a:avLst/>
              <a:gdLst>
                <a:gd name="T0" fmla="*/ 48 w 177"/>
                <a:gd name="T1" fmla="*/ 65 h 76"/>
                <a:gd name="T2" fmla="*/ 29 w 177"/>
                <a:gd name="T3" fmla="*/ 54 h 76"/>
                <a:gd name="T4" fmla="*/ 15 w 177"/>
                <a:gd name="T5" fmla="*/ 34 h 76"/>
                <a:gd name="T6" fmla="*/ 2 w 177"/>
                <a:gd name="T7" fmla="*/ 51 h 76"/>
                <a:gd name="T8" fmla="*/ 0 w 177"/>
                <a:gd name="T9" fmla="*/ 50 h 76"/>
                <a:gd name="T10" fmla="*/ 57 w 177"/>
                <a:gd name="T11" fmla="*/ 76 h 76"/>
                <a:gd name="T12" fmla="*/ 45 w 177"/>
                <a:gd name="T13" fmla="*/ 51 h 76"/>
                <a:gd name="T14" fmla="*/ 40 w 177"/>
                <a:gd name="T15" fmla="*/ 8 h 76"/>
                <a:gd name="T16" fmla="*/ 40 w 177"/>
                <a:gd name="T17" fmla="*/ 8 h 76"/>
                <a:gd name="T18" fmla="*/ 15 w 177"/>
                <a:gd name="T19" fmla="*/ 34 h 76"/>
                <a:gd name="T20" fmla="*/ 136 w 177"/>
                <a:gd name="T21" fmla="*/ 36 h 76"/>
                <a:gd name="T22" fmla="*/ 133 w 177"/>
                <a:gd name="T23" fmla="*/ 51 h 76"/>
                <a:gd name="T24" fmla="*/ 122 w 177"/>
                <a:gd name="T25" fmla="*/ 32 h 76"/>
                <a:gd name="T26" fmla="*/ 111 w 177"/>
                <a:gd name="T27" fmla="*/ 10 h 76"/>
                <a:gd name="T28" fmla="*/ 111 w 177"/>
                <a:gd name="T29" fmla="*/ 22 h 76"/>
                <a:gd name="T30" fmla="*/ 91 w 177"/>
                <a:gd name="T31" fmla="*/ 16 h 76"/>
                <a:gd name="T32" fmla="*/ 78 w 177"/>
                <a:gd name="T33" fmla="*/ 7 h 76"/>
                <a:gd name="T34" fmla="*/ 60 w 177"/>
                <a:gd name="T35" fmla="*/ 15 h 76"/>
                <a:gd name="T36" fmla="*/ 94 w 177"/>
                <a:gd name="T37" fmla="*/ 49 h 76"/>
                <a:gd name="T38" fmla="*/ 102 w 177"/>
                <a:gd name="T39" fmla="*/ 69 h 76"/>
                <a:gd name="T40" fmla="*/ 90 w 177"/>
                <a:gd name="T41" fmla="*/ 51 h 76"/>
                <a:gd name="T42" fmla="*/ 78 w 177"/>
                <a:gd name="T43" fmla="*/ 43 h 76"/>
                <a:gd name="T44" fmla="*/ 57 w 177"/>
                <a:gd name="T45" fmla="*/ 43 h 76"/>
                <a:gd name="T46" fmla="*/ 41 w 177"/>
                <a:gd name="T47" fmla="*/ 9 h 76"/>
                <a:gd name="T48" fmla="*/ 38 w 177"/>
                <a:gd name="T49" fmla="*/ 26 h 76"/>
                <a:gd name="T50" fmla="*/ 25 w 177"/>
                <a:gd name="T51" fmla="*/ 24 h 76"/>
                <a:gd name="T52" fmla="*/ 67 w 177"/>
                <a:gd name="T53" fmla="*/ 66 h 76"/>
                <a:gd name="T54" fmla="*/ 126 w 177"/>
                <a:gd name="T55" fmla="*/ 76 h 76"/>
                <a:gd name="T56" fmla="*/ 147 w 177"/>
                <a:gd name="T57" fmla="*/ 76 h 76"/>
                <a:gd name="T58" fmla="*/ 136 w 177"/>
                <a:gd name="T59" fmla="*/ 36 h 76"/>
                <a:gd name="T60" fmla="*/ 13 w 177"/>
                <a:gd name="T61" fmla="*/ 76 h 76"/>
                <a:gd name="T62" fmla="*/ 9 w 177"/>
                <a:gd name="T63" fmla="*/ 76 h 76"/>
                <a:gd name="T64" fmla="*/ 5 w 177"/>
                <a:gd name="T65" fmla="*/ 6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7" h="76">
                  <a:moveTo>
                    <a:pt x="45" y="51"/>
                  </a:moveTo>
                  <a:cubicBezTo>
                    <a:pt x="49" y="55"/>
                    <a:pt x="50" y="60"/>
                    <a:pt x="48" y="65"/>
                  </a:cubicBezTo>
                  <a:cubicBezTo>
                    <a:pt x="45" y="70"/>
                    <a:pt x="38" y="72"/>
                    <a:pt x="33" y="69"/>
                  </a:cubicBezTo>
                  <a:cubicBezTo>
                    <a:pt x="28" y="66"/>
                    <a:pt x="26" y="59"/>
                    <a:pt x="29" y="54"/>
                  </a:cubicBezTo>
                  <a:cubicBezTo>
                    <a:pt x="30" y="53"/>
                    <a:pt x="31" y="52"/>
                    <a:pt x="32" y="51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8" y="37"/>
                    <a:pt x="19" y="43"/>
                    <a:pt x="17" y="47"/>
                  </a:cubicBezTo>
                  <a:cubicBezTo>
                    <a:pt x="14" y="52"/>
                    <a:pt x="7" y="54"/>
                    <a:pt x="2" y="51"/>
                  </a:cubicBezTo>
                  <a:cubicBezTo>
                    <a:pt x="2" y="51"/>
                    <a:pt x="1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57" y="76"/>
                    <a:pt x="57" y="76"/>
                    <a:pt x="57" y="76"/>
                  </a:cubicBezTo>
                  <a:cubicBezTo>
                    <a:pt x="57" y="73"/>
                    <a:pt x="59" y="69"/>
                    <a:pt x="61" y="67"/>
                  </a:cubicBezTo>
                  <a:cubicBezTo>
                    <a:pt x="45" y="51"/>
                    <a:pt x="45" y="51"/>
                    <a:pt x="45" y="51"/>
                  </a:cubicBezTo>
                  <a:close/>
                  <a:moveTo>
                    <a:pt x="40" y="8"/>
                  </a:moveTo>
                  <a:cubicBezTo>
                    <a:pt x="40" y="8"/>
                    <a:pt x="40" y="8"/>
                    <a:pt x="40" y="8"/>
                  </a:cubicBezTo>
                  <a:cubicBezTo>
                    <a:pt x="40" y="9"/>
                    <a:pt x="40" y="9"/>
                    <a:pt x="41" y="9"/>
                  </a:cubicBezTo>
                  <a:lnTo>
                    <a:pt x="40" y="8"/>
                  </a:lnTo>
                  <a:close/>
                  <a:moveTo>
                    <a:pt x="15" y="34"/>
                  </a:moveTo>
                  <a:cubicBezTo>
                    <a:pt x="15" y="34"/>
                    <a:pt x="15" y="34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lose/>
                  <a:moveTo>
                    <a:pt x="136" y="36"/>
                  </a:moveTo>
                  <a:cubicBezTo>
                    <a:pt x="137" y="36"/>
                    <a:pt x="137" y="36"/>
                    <a:pt x="137" y="36"/>
                  </a:cubicBezTo>
                  <a:cubicBezTo>
                    <a:pt x="140" y="42"/>
                    <a:pt x="138" y="48"/>
                    <a:pt x="133" y="51"/>
                  </a:cubicBezTo>
                  <a:cubicBezTo>
                    <a:pt x="128" y="54"/>
                    <a:pt x="121" y="52"/>
                    <a:pt x="118" y="47"/>
                  </a:cubicBezTo>
                  <a:cubicBezTo>
                    <a:pt x="115" y="42"/>
                    <a:pt x="117" y="35"/>
                    <a:pt x="122" y="32"/>
                  </a:cubicBezTo>
                  <a:cubicBezTo>
                    <a:pt x="126" y="30"/>
                    <a:pt x="130" y="31"/>
                    <a:pt x="133" y="33"/>
                  </a:cubicBezTo>
                  <a:cubicBezTo>
                    <a:pt x="111" y="10"/>
                    <a:pt x="111" y="10"/>
                    <a:pt x="111" y="10"/>
                  </a:cubicBezTo>
                  <a:cubicBezTo>
                    <a:pt x="111" y="10"/>
                    <a:pt x="111" y="10"/>
                    <a:pt x="111" y="10"/>
                  </a:cubicBezTo>
                  <a:cubicBezTo>
                    <a:pt x="113" y="14"/>
                    <a:pt x="113" y="18"/>
                    <a:pt x="111" y="22"/>
                  </a:cubicBezTo>
                  <a:cubicBezTo>
                    <a:pt x="108" y="27"/>
                    <a:pt x="102" y="29"/>
                    <a:pt x="97" y="26"/>
                  </a:cubicBezTo>
                  <a:cubicBezTo>
                    <a:pt x="93" y="24"/>
                    <a:pt x="91" y="20"/>
                    <a:pt x="91" y="16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7" y="2"/>
                    <a:pt x="78" y="4"/>
                    <a:pt x="78" y="7"/>
                  </a:cubicBezTo>
                  <a:cubicBezTo>
                    <a:pt x="78" y="13"/>
                    <a:pt x="73" y="18"/>
                    <a:pt x="67" y="18"/>
                  </a:cubicBezTo>
                  <a:cubicBezTo>
                    <a:pt x="65" y="18"/>
                    <a:pt x="62" y="17"/>
                    <a:pt x="60" y="15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94" y="49"/>
                    <a:pt x="94" y="49"/>
                    <a:pt x="94" y="49"/>
                  </a:cubicBezTo>
                  <a:cubicBezTo>
                    <a:pt x="99" y="48"/>
                    <a:pt x="103" y="50"/>
                    <a:pt x="106" y="54"/>
                  </a:cubicBezTo>
                  <a:cubicBezTo>
                    <a:pt x="109" y="59"/>
                    <a:pt x="107" y="66"/>
                    <a:pt x="102" y="69"/>
                  </a:cubicBezTo>
                  <a:cubicBezTo>
                    <a:pt x="97" y="72"/>
                    <a:pt x="90" y="70"/>
                    <a:pt x="87" y="65"/>
                  </a:cubicBezTo>
                  <a:cubicBezTo>
                    <a:pt x="84" y="60"/>
                    <a:pt x="86" y="54"/>
                    <a:pt x="90" y="51"/>
                  </a:cubicBezTo>
                  <a:cubicBezTo>
                    <a:pt x="76" y="36"/>
                    <a:pt x="76" y="36"/>
                    <a:pt x="76" y="36"/>
                  </a:cubicBezTo>
                  <a:cubicBezTo>
                    <a:pt x="77" y="38"/>
                    <a:pt x="78" y="40"/>
                    <a:pt x="78" y="43"/>
                  </a:cubicBezTo>
                  <a:cubicBezTo>
                    <a:pt x="78" y="49"/>
                    <a:pt x="73" y="53"/>
                    <a:pt x="67" y="53"/>
                  </a:cubicBezTo>
                  <a:cubicBezTo>
                    <a:pt x="62" y="53"/>
                    <a:pt x="57" y="49"/>
                    <a:pt x="57" y="43"/>
                  </a:cubicBezTo>
                  <a:cubicBezTo>
                    <a:pt x="57" y="38"/>
                    <a:pt x="60" y="34"/>
                    <a:pt x="64" y="33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10"/>
                    <a:pt x="42" y="10"/>
                    <a:pt x="42" y="11"/>
                  </a:cubicBezTo>
                  <a:cubicBezTo>
                    <a:pt x="45" y="16"/>
                    <a:pt x="43" y="23"/>
                    <a:pt x="38" y="26"/>
                  </a:cubicBezTo>
                  <a:cubicBezTo>
                    <a:pt x="34" y="28"/>
                    <a:pt x="29" y="27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67" y="66"/>
                    <a:pt x="67" y="66"/>
                    <a:pt x="67" y="66"/>
                  </a:cubicBezTo>
                  <a:cubicBezTo>
                    <a:pt x="67" y="66"/>
                    <a:pt x="67" y="66"/>
                    <a:pt x="67" y="66"/>
                  </a:cubicBezTo>
                  <a:cubicBezTo>
                    <a:pt x="73" y="66"/>
                    <a:pt x="78" y="70"/>
                    <a:pt x="78" y="76"/>
                  </a:cubicBezTo>
                  <a:cubicBezTo>
                    <a:pt x="126" y="76"/>
                    <a:pt x="126" y="76"/>
                    <a:pt x="126" y="76"/>
                  </a:cubicBezTo>
                  <a:cubicBezTo>
                    <a:pt x="126" y="70"/>
                    <a:pt x="131" y="66"/>
                    <a:pt x="137" y="66"/>
                  </a:cubicBezTo>
                  <a:cubicBezTo>
                    <a:pt x="142" y="66"/>
                    <a:pt x="147" y="70"/>
                    <a:pt x="147" y="76"/>
                  </a:cubicBezTo>
                  <a:cubicBezTo>
                    <a:pt x="177" y="76"/>
                    <a:pt x="177" y="76"/>
                    <a:pt x="177" y="76"/>
                  </a:cubicBezTo>
                  <a:lnTo>
                    <a:pt x="136" y="36"/>
                  </a:lnTo>
                  <a:close/>
                  <a:moveTo>
                    <a:pt x="9" y="76"/>
                  </a:moveTo>
                  <a:cubicBezTo>
                    <a:pt x="13" y="76"/>
                    <a:pt x="13" y="76"/>
                    <a:pt x="13" y="76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8" y="71"/>
                    <a:pt x="9" y="74"/>
                    <a:pt x="9" y="76"/>
                  </a:cubicBezTo>
                  <a:close/>
                  <a:moveTo>
                    <a:pt x="5" y="68"/>
                  </a:moveTo>
                  <a:cubicBezTo>
                    <a:pt x="5" y="68"/>
                    <a:pt x="5" y="68"/>
                    <a:pt x="5" y="68"/>
                  </a:cubicBezTo>
                  <a:cubicBezTo>
                    <a:pt x="5" y="68"/>
                    <a:pt x="5" y="68"/>
                    <a:pt x="5" y="68"/>
                  </a:cubicBezTo>
                  <a:close/>
                </a:path>
              </a:pathLst>
            </a:custGeom>
            <a:solidFill>
              <a:srgbClr val="84B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852"/>
            <p:cNvSpPr>
              <a:spLocks noEditPoints="1"/>
            </p:cNvSpPr>
            <p:nvPr/>
          </p:nvSpPr>
          <p:spPr bwMode="auto">
            <a:xfrm>
              <a:off x="1913077" y="4844715"/>
              <a:ext cx="654333" cy="251377"/>
            </a:xfrm>
            <a:custGeom>
              <a:avLst/>
              <a:gdLst>
                <a:gd name="T0" fmla="*/ 291 w 294"/>
                <a:gd name="T1" fmla="*/ 112 h 113"/>
                <a:gd name="T2" fmla="*/ 291 w 294"/>
                <a:gd name="T3" fmla="*/ 112 h 113"/>
                <a:gd name="T4" fmla="*/ 186 w 294"/>
                <a:gd name="T5" fmla="*/ 0 h 113"/>
                <a:gd name="T6" fmla="*/ 156 w 294"/>
                <a:gd name="T7" fmla="*/ 0 h 113"/>
                <a:gd name="T8" fmla="*/ 135 w 294"/>
                <a:gd name="T9" fmla="*/ 0 h 113"/>
                <a:gd name="T10" fmla="*/ 87 w 294"/>
                <a:gd name="T11" fmla="*/ 0 h 113"/>
                <a:gd name="T12" fmla="*/ 76 w 294"/>
                <a:gd name="T13" fmla="*/ 11 h 113"/>
                <a:gd name="T14" fmla="*/ 66 w 294"/>
                <a:gd name="T15" fmla="*/ 0 h 113"/>
                <a:gd name="T16" fmla="*/ 43 w 294"/>
                <a:gd name="T17" fmla="*/ 7 h 113"/>
                <a:gd name="T18" fmla="*/ 53 w 294"/>
                <a:gd name="T19" fmla="*/ 26 h 113"/>
                <a:gd name="T20" fmla="*/ 37 w 294"/>
                <a:gd name="T21" fmla="*/ 15 h 113"/>
                <a:gd name="T22" fmla="*/ 18 w 294"/>
                <a:gd name="T23" fmla="*/ 0 h 113"/>
                <a:gd name="T24" fmla="*/ 7 w 294"/>
                <a:gd name="T25" fmla="*/ 11 h 113"/>
                <a:gd name="T26" fmla="*/ 0 w 294"/>
                <a:gd name="T27" fmla="*/ 8 h 113"/>
                <a:gd name="T28" fmla="*/ 26 w 294"/>
                <a:gd name="T29" fmla="*/ 30 h 113"/>
                <a:gd name="T30" fmla="*/ 9 w 294"/>
                <a:gd name="T31" fmla="*/ 43 h 113"/>
                <a:gd name="T32" fmla="*/ 79 w 294"/>
                <a:gd name="T33" fmla="*/ 113 h 113"/>
                <a:gd name="T34" fmla="*/ 290 w 294"/>
                <a:gd name="T35" fmla="*/ 113 h 113"/>
                <a:gd name="T36" fmla="*/ 37 w 294"/>
                <a:gd name="T37" fmla="*/ 69 h 113"/>
                <a:gd name="T38" fmla="*/ 47 w 294"/>
                <a:gd name="T39" fmla="*/ 51 h 113"/>
                <a:gd name="T40" fmla="*/ 76 w 294"/>
                <a:gd name="T41" fmla="*/ 80 h 113"/>
                <a:gd name="T42" fmla="*/ 76 w 294"/>
                <a:gd name="T43" fmla="*/ 59 h 113"/>
                <a:gd name="T44" fmla="*/ 76 w 294"/>
                <a:gd name="T45" fmla="*/ 80 h 113"/>
                <a:gd name="T46" fmla="*/ 66 w 294"/>
                <a:gd name="T47" fmla="*/ 34 h 113"/>
                <a:gd name="T48" fmla="*/ 87 w 294"/>
                <a:gd name="T49" fmla="*/ 34 h 113"/>
                <a:gd name="T50" fmla="*/ 96 w 294"/>
                <a:gd name="T51" fmla="*/ 12 h 113"/>
                <a:gd name="T52" fmla="*/ 115 w 294"/>
                <a:gd name="T53" fmla="*/ 22 h 113"/>
                <a:gd name="T54" fmla="*/ 96 w 294"/>
                <a:gd name="T55" fmla="*/ 12 h 113"/>
                <a:gd name="T56" fmla="*/ 102 w 294"/>
                <a:gd name="T57" fmla="*/ 66 h 113"/>
                <a:gd name="T58" fmla="*/ 120 w 294"/>
                <a:gd name="T59" fmla="*/ 55 h 113"/>
                <a:gd name="T60" fmla="*/ 146 w 294"/>
                <a:gd name="T61" fmla="*/ 40 h 113"/>
                <a:gd name="T62" fmla="*/ 127 w 294"/>
                <a:gd name="T63" fmla="*/ 30 h 113"/>
                <a:gd name="T64" fmla="*/ 146 w 294"/>
                <a:gd name="T65" fmla="*/ 4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4" h="113">
                  <a:moveTo>
                    <a:pt x="290" y="113"/>
                  </a:moveTo>
                  <a:cubicBezTo>
                    <a:pt x="291" y="112"/>
                    <a:pt x="291" y="112"/>
                    <a:pt x="291" y="112"/>
                  </a:cubicBezTo>
                  <a:cubicBezTo>
                    <a:pt x="291" y="112"/>
                    <a:pt x="291" y="112"/>
                    <a:pt x="291" y="112"/>
                  </a:cubicBezTo>
                  <a:cubicBezTo>
                    <a:pt x="291" y="112"/>
                    <a:pt x="291" y="112"/>
                    <a:pt x="291" y="112"/>
                  </a:cubicBezTo>
                  <a:cubicBezTo>
                    <a:pt x="293" y="111"/>
                    <a:pt x="294" y="110"/>
                    <a:pt x="294" y="109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6"/>
                    <a:pt x="152" y="11"/>
                    <a:pt x="146" y="11"/>
                  </a:cubicBezTo>
                  <a:cubicBezTo>
                    <a:pt x="140" y="11"/>
                    <a:pt x="135" y="6"/>
                    <a:pt x="135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6"/>
                    <a:pt x="82" y="11"/>
                    <a:pt x="76" y="11"/>
                  </a:cubicBezTo>
                  <a:cubicBezTo>
                    <a:pt x="71" y="11"/>
                    <a:pt x="66" y="6"/>
                    <a:pt x="6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8" y="5"/>
                    <a:pt x="54" y="7"/>
                    <a:pt x="57" y="12"/>
                  </a:cubicBezTo>
                  <a:cubicBezTo>
                    <a:pt x="60" y="17"/>
                    <a:pt x="58" y="23"/>
                    <a:pt x="53" y="26"/>
                  </a:cubicBezTo>
                  <a:cubicBezTo>
                    <a:pt x="48" y="29"/>
                    <a:pt x="41" y="28"/>
                    <a:pt x="38" y="22"/>
                  </a:cubicBezTo>
                  <a:cubicBezTo>
                    <a:pt x="37" y="20"/>
                    <a:pt x="36" y="17"/>
                    <a:pt x="37" y="15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6"/>
                    <a:pt x="13" y="11"/>
                    <a:pt x="7" y="11"/>
                  </a:cubicBezTo>
                  <a:cubicBezTo>
                    <a:pt x="4" y="11"/>
                    <a:pt x="2" y="10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20" y="24"/>
                    <a:pt x="24" y="26"/>
                    <a:pt x="26" y="30"/>
                  </a:cubicBezTo>
                  <a:cubicBezTo>
                    <a:pt x="29" y="35"/>
                    <a:pt x="27" y="41"/>
                    <a:pt x="22" y="44"/>
                  </a:cubicBezTo>
                  <a:cubicBezTo>
                    <a:pt x="18" y="47"/>
                    <a:pt x="13" y="46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79" y="113"/>
                    <a:pt x="79" y="113"/>
                    <a:pt x="79" y="113"/>
                  </a:cubicBezTo>
                  <a:cubicBezTo>
                    <a:pt x="289" y="113"/>
                    <a:pt x="289" y="113"/>
                    <a:pt x="289" y="113"/>
                  </a:cubicBezTo>
                  <a:cubicBezTo>
                    <a:pt x="290" y="113"/>
                    <a:pt x="290" y="113"/>
                    <a:pt x="290" y="113"/>
                  </a:cubicBezTo>
                  <a:close/>
                  <a:moveTo>
                    <a:pt x="51" y="66"/>
                  </a:moveTo>
                  <a:cubicBezTo>
                    <a:pt x="48" y="71"/>
                    <a:pt x="42" y="72"/>
                    <a:pt x="37" y="69"/>
                  </a:cubicBezTo>
                  <a:cubicBezTo>
                    <a:pt x="31" y="67"/>
                    <a:pt x="30" y="60"/>
                    <a:pt x="33" y="55"/>
                  </a:cubicBezTo>
                  <a:cubicBezTo>
                    <a:pt x="36" y="50"/>
                    <a:pt x="42" y="48"/>
                    <a:pt x="47" y="51"/>
                  </a:cubicBezTo>
                  <a:cubicBezTo>
                    <a:pt x="52" y="54"/>
                    <a:pt x="54" y="60"/>
                    <a:pt x="51" y="66"/>
                  </a:cubicBezTo>
                  <a:close/>
                  <a:moveTo>
                    <a:pt x="76" y="80"/>
                  </a:moveTo>
                  <a:cubicBezTo>
                    <a:pt x="71" y="80"/>
                    <a:pt x="66" y="75"/>
                    <a:pt x="66" y="69"/>
                  </a:cubicBezTo>
                  <a:cubicBezTo>
                    <a:pt x="66" y="64"/>
                    <a:pt x="71" y="59"/>
                    <a:pt x="76" y="59"/>
                  </a:cubicBezTo>
                  <a:cubicBezTo>
                    <a:pt x="82" y="59"/>
                    <a:pt x="87" y="64"/>
                    <a:pt x="87" y="69"/>
                  </a:cubicBezTo>
                  <a:cubicBezTo>
                    <a:pt x="87" y="75"/>
                    <a:pt x="82" y="80"/>
                    <a:pt x="76" y="80"/>
                  </a:cubicBezTo>
                  <a:close/>
                  <a:moveTo>
                    <a:pt x="76" y="45"/>
                  </a:moveTo>
                  <a:cubicBezTo>
                    <a:pt x="71" y="45"/>
                    <a:pt x="66" y="40"/>
                    <a:pt x="66" y="34"/>
                  </a:cubicBezTo>
                  <a:cubicBezTo>
                    <a:pt x="66" y="28"/>
                    <a:pt x="71" y="23"/>
                    <a:pt x="76" y="23"/>
                  </a:cubicBezTo>
                  <a:cubicBezTo>
                    <a:pt x="82" y="23"/>
                    <a:pt x="87" y="28"/>
                    <a:pt x="87" y="34"/>
                  </a:cubicBezTo>
                  <a:cubicBezTo>
                    <a:pt x="87" y="40"/>
                    <a:pt x="82" y="45"/>
                    <a:pt x="76" y="45"/>
                  </a:cubicBezTo>
                  <a:close/>
                  <a:moveTo>
                    <a:pt x="96" y="12"/>
                  </a:moveTo>
                  <a:cubicBezTo>
                    <a:pt x="99" y="7"/>
                    <a:pt x="106" y="5"/>
                    <a:pt x="111" y="8"/>
                  </a:cubicBezTo>
                  <a:cubicBezTo>
                    <a:pt x="116" y="11"/>
                    <a:pt x="118" y="17"/>
                    <a:pt x="115" y="22"/>
                  </a:cubicBezTo>
                  <a:cubicBezTo>
                    <a:pt x="112" y="28"/>
                    <a:pt x="105" y="29"/>
                    <a:pt x="100" y="26"/>
                  </a:cubicBezTo>
                  <a:cubicBezTo>
                    <a:pt x="95" y="23"/>
                    <a:pt x="93" y="17"/>
                    <a:pt x="96" y="12"/>
                  </a:cubicBezTo>
                  <a:close/>
                  <a:moveTo>
                    <a:pt x="116" y="69"/>
                  </a:moveTo>
                  <a:cubicBezTo>
                    <a:pt x="111" y="72"/>
                    <a:pt x="105" y="71"/>
                    <a:pt x="102" y="66"/>
                  </a:cubicBezTo>
                  <a:cubicBezTo>
                    <a:pt x="99" y="60"/>
                    <a:pt x="101" y="54"/>
                    <a:pt x="106" y="51"/>
                  </a:cubicBezTo>
                  <a:cubicBezTo>
                    <a:pt x="111" y="48"/>
                    <a:pt x="117" y="50"/>
                    <a:pt x="120" y="55"/>
                  </a:cubicBezTo>
                  <a:cubicBezTo>
                    <a:pt x="123" y="60"/>
                    <a:pt x="122" y="67"/>
                    <a:pt x="116" y="69"/>
                  </a:cubicBezTo>
                  <a:close/>
                  <a:moveTo>
                    <a:pt x="146" y="40"/>
                  </a:moveTo>
                  <a:cubicBezTo>
                    <a:pt x="143" y="45"/>
                    <a:pt x="136" y="47"/>
                    <a:pt x="131" y="44"/>
                  </a:cubicBezTo>
                  <a:cubicBezTo>
                    <a:pt x="126" y="41"/>
                    <a:pt x="124" y="35"/>
                    <a:pt x="127" y="30"/>
                  </a:cubicBezTo>
                  <a:cubicBezTo>
                    <a:pt x="130" y="24"/>
                    <a:pt x="137" y="23"/>
                    <a:pt x="142" y="26"/>
                  </a:cubicBezTo>
                  <a:cubicBezTo>
                    <a:pt x="147" y="29"/>
                    <a:pt x="149" y="35"/>
                    <a:pt x="146" y="40"/>
                  </a:cubicBezTo>
                  <a:close/>
                </a:path>
              </a:pathLst>
            </a:custGeom>
            <a:solidFill>
              <a:srgbClr val="6996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Rectangle 853"/>
            <p:cNvSpPr>
              <a:spLocks noChangeArrowheads="1"/>
            </p:cNvSpPr>
            <p:nvPr/>
          </p:nvSpPr>
          <p:spPr bwMode="auto">
            <a:xfrm>
              <a:off x="2358400" y="4959576"/>
              <a:ext cx="153462" cy="53665"/>
            </a:xfrm>
            <a:prstGeom prst="rect">
              <a:avLst/>
            </a:prstGeom>
            <a:solidFill>
              <a:srgbClr val="122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Rectangle 854"/>
            <p:cNvSpPr>
              <a:spLocks noChangeArrowheads="1"/>
            </p:cNvSpPr>
            <p:nvPr/>
          </p:nvSpPr>
          <p:spPr bwMode="auto">
            <a:xfrm>
              <a:off x="2358400" y="4871076"/>
              <a:ext cx="153462" cy="53665"/>
            </a:xfrm>
            <a:prstGeom prst="rect">
              <a:avLst/>
            </a:prstGeom>
            <a:solidFill>
              <a:srgbClr val="122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Rectangle 855"/>
            <p:cNvSpPr>
              <a:spLocks noChangeArrowheads="1"/>
            </p:cNvSpPr>
            <p:nvPr/>
          </p:nvSpPr>
          <p:spPr bwMode="auto">
            <a:xfrm>
              <a:off x="2358400" y="4677130"/>
              <a:ext cx="153462" cy="53665"/>
            </a:xfrm>
            <a:prstGeom prst="rect">
              <a:avLst/>
            </a:prstGeom>
            <a:solidFill>
              <a:srgbClr val="122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32" name="组合 1231"/>
          <p:cNvGrpSpPr/>
          <p:nvPr/>
        </p:nvGrpSpPr>
        <p:grpSpPr>
          <a:xfrm>
            <a:off x="1343916" y="5845000"/>
            <a:ext cx="539716" cy="462614"/>
            <a:chOff x="1855176" y="5827257"/>
            <a:chExt cx="685402" cy="587488"/>
          </a:xfrm>
        </p:grpSpPr>
        <p:sp>
          <p:nvSpPr>
            <p:cNvPr id="628" name="Freeform 315"/>
            <p:cNvSpPr/>
            <p:nvPr/>
          </p:nvSpPr>
          <p:spPr bwMode="auto">
            <a:xfrm>
              <a:off x="1855176" y="5878098"/>
              <a:ext cx="685402" cy="536647"/>
            </a:xfrm>
            <a:custGeom>
              <a:avLst/>
              <a:gdLst>
                <a:gd name="T0" fmla="*/ 308 w 308"/>
                <a:gd name="T1" fmla="*/ 231 h 241"/>
                <a:gd name="T2" fmla="*/ 298 w 308"/>
                <a:gd name="T3" fmla="*/ 241 h 241"/>
                <a:gd name="T4" fmla="*/ 10 w 308"/>
                <a:gd name="T5" fmla="*/ 241 h 241"/>
                <a:gd name="T6" fmla="*/ 0 w 308"/>
                <a:gd name="T7" fmla="*/ 231 h 241"/>
                <a:gd name="T8" fmla="*/ 0 w 308"/>
                <a:gd name="T9" fmla="*/ 10 h 241"/>
                <a:gd name="T10" fmla="*/ 10 w 308"/>
                <a:gd name="T11" fmla="*/ 0 h 241"/>
                <a:gd name="T12" fmla="*/ 298 w 308"/>
                <a:gd name="T13" fmla="*/ 0 h 241"/>
                <a:gd name="T14" fmla="*/ 308 w 308"/>
                <a:gd name="T15" fmla="*/ 10 h 241"/>
                <a:gd name="T16" fmla="*/ 308 w 308"/>
                <a:gd name="T17" fmla="*/ 23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41">
                  <a:moveTo>
                    <a:pt x="308" y="231"/>
                  </a:moveTo>
                  <a:cubicBezTo>
                    <a:pt x="308" y="237"/>
                    <a:pt x="303" y="241"/>
                    <a:pt x="298" y="241"/>
                  </a:cubicBezTo>
                  <a:cubicBezTo>
                    <a:pt x="10" y="241"/>
                    <a:pt x="10" y="241"/>
                    <a:pt x="10" y="241"/>
                  </a:cubicBezTo>
                  <a:cubicBezTo>
                    <a:pt x="5" y="241"/>
                    <a:pt x="0" y="237"/>
                    <a:pt x="0" y="23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298" y="0"/>
                    <a:pt x="298" y="0"/>
                    <a:pt x="298" y="0"/>
                  </a:cubicBezTo>
                  <a:cubicBezTo>
                    <a:pt x="303" y="0"/>
                    <a:pt x="308" y="5"/>
                    <a:pt x="308" y="10"/>
                  </a:cubicBezTo>
                  <a:lnTo>
                    <a:pt x="308" y="231"/>
                  </a:lnTo>
                  <a:close/>
                </a:path>
              </a:pathLst>
            </a:custGeom>
            <a:solidFill>
              <a:srgbClr val="F2F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9" name="Freeform 316"/>
            <p:cNvSpPr/>
            <p:nvPr/>
          </p:nvSpPr>
          <p:spPr bwMode="auto">
            <a:xfrm>
              <a:off x="1912607" y="5878098"/>
              <a:ext cx="627971" cy="536647"/>
            </a:xfrm>
            <a:custGeom>
              <a:avLst/>
              <a:gdLst>
                <a:gd name="T0" fmla="*/ 282 w 282"/>
                <a:gd name="T1" fmla="*/ 231 h 241"/>
                <a:gd name="T2" fmla="*/ 282 w 282"/>
                <a:gd name="T3" fmla="*/ 188 h 241"/>
                <a:gd name="T4" fmla="*/ 94 w 282"/>
                <a:gd name="T5" fmla="*/ 0 h 241"/>
                <a:gd name="T6" fmla="*/ 74 w 282"/>
                <a:gd name="T7" fmla="*/ 0 h 241"/>
                <a:gd name="T8" fmla="*/ 74 w 282"/>
                <a:gd name="T9" fmla="*/ 210 h 241"/>
                <a:gd name="T10" fmla="*/ 69 w 282"/>
                <a:gd name="T11" fmla="*/ 215 h 241"/>
                <a:gd name="T12" fmla="*/ 4 w 282"/>
                <a:gd name="T13" fmla="*/ 215 h 241"/>
                <a:gd name="T14" fmla="*/ 0 w 282"/>
                <a:gd name="T15" fmla="*/ 213 h 241"/>
                <a:gd name="T16" fmla="*/ 0 w 282"/>
                <a:gd name="T17" fmla="*/ 213 h 241"/>
                <a:gd name="T18" fmla="*/ 29 w 282"/>
                <a:gd name="T19" fmla="*/ 241 h 241"/>
                <a:gd name="T20" fmla="*/ 272 w 282"/>
                <a:gd name="T21" fmla="*/ 241 h 241"/>
                <a:gd name="T22" fmla="*/ 282 w 282"/>
                <a:gd name="T23" fmla="*/ 23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2" h="241">
                  <a:moveTo>
                    <a:pt x="282" y="231"/>
                  </a:moveTo>
                  <a:cubicBezTo>
                    <a:pt x="282" y="188"/>
                    <a:pt x="282" y="188"/>
                    <a:pt x="282" y="188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210"/>
                    <a:pt x="74" y="210"/>
                    <a:pt x="74" y="210"/>
                  </a:cubicBezTo>
                  <a:cubicBezTo>
                    <a:pt x="74" y="212"/>
                    <a:pt x="72" y="215"/>
                    <a:pt x="69" y="215"/>
                  </a:cubicBezTo>
                  <a:cubicBezTo>
                    <a:pt x="4" y="215"/>
                    <a:pt x="4" y="215"/>
                    <a:pt x="4" y="215"/>
                  </a:cubicBezTo>
                  <a:cubicBezTo>
                    <a:pt x="3" y="215"/>
                    <a:pt x="1" y="214"/>
                    <a:pt x="0" y="213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29" y="241"/>
                    <a:pt x="29" y="241"/>
                    <a:pt x="29" y="241"/>
                  </a:cubicBezTo>
                  <a:cubicBezTo>
                    <a:pt x="272" y="241"/>
                    <a:pt x="272" y="241"/>
                    <a:pt x="272" y="241"/>
                  </a:cubicBezTo>
                  <a:cubicBezTo>
                    <a:pt x="277" y="241"/>
                    <a:pt x="282" y="237"/>
                    <a:pt x="282" y="231"/>
                  </a:cubicBezTo>
                  <a:close/>
                </a:path>
              </a:pathLst>
            </a:custGeom>
            <a:solidFill>
              <a:srgbClr val="D1D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0" name="Freeform 317"/>
            <p:cNvSpPr/>
            <p:nvPr/>
          </p:nvSpPr>
          <p:spPr bwMode="auto">
            <a:xfrm>
              <a:off x="2146095" y="6101229"/>
              <a:ext cx="45191" cy="31069"/>
            </a:xfrm>
            <a:custGeom>
              <a:avLst/>
              <a:gdLst>
                <a:gd name="T0" fmla="*/ 20 w 20"/>
                <a:gd name="T1" fmla="*/ 13 h 14"/>
                <a:gd name="T2" fmla="*/ 19 w 20"/>
                <a:gd name="T3" fmla="*/ 14 h 14"/>
                <a:gd name="T4" fmla="*/ 1 w 20"/>
                <a:gd name="T5" fmla="*/ 14 h 14"/>
                <a:gd name="T6" fmla="*/ 0 w 20"/>
                <a:gd name="T7" fmla="*/ 13 h 14"/>
                <a:gd name="T8" fmla="*/ 0 w 20"/>
                <a:gd name="T9" fmla="*/ 2 h 14"/>
                <a:gd name="T10" fmla="*/ 1 w 20"/>
                <a:gd name="T11" fmla="*/ 0 h 14"/>
                <a:gd name="T12" fmla="*/ 19 w 20"/>
                <a:gd name="T13" fmla="*/ 0 h 14"/>
                <a:gd name="T14" fmla="*/ 20 w 20"/>
                <a:gd name="T15" fmla="*/ 2 h 14"/>
                <a:gd name="T16" fmla="*/ 20 w 20"/>
                <a:gd name="T17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4">
                  <a:moveTo>
                    <a:pt x="20" y="13"/>
                  </a:moveTo>
                  <a:cubicBezTo>
                    <a:pt x="20" y="13"/>
                    <a:pt x="19" y="14"/>
                    <a:pt x="19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0" y="13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20" y="1"/>
                    <a:pt x="20" y="2"/>
                  </a:cubicBezTo>
                  <a:lnTo>
                    <a:pt x="20" y="13"/>
                  </a:lnTo>
                  <a:close/>
                </a:path>
              </a:pathLst>
            </a:custGeom>
            <a:solidFill>
              <a:srgbClr val="122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1" name="Freeform 318"/>
            <p:cNvSpPr/>
            <p:nvPr/>
          </p:nvSpPr>
          <p:spPr bwMode="auto">
            <a:xfrm>
              <a:off x="2240244" y="6101229"/>
              <a:ext cx="44250" cy="31069"/>
            </a:xfrm>
            <a:custGeom>
              <a:avLst/>
              <a:gdLst>
                <a:gd name="T0" fmla="*/ 20 w 20"/>
                <a:gd name="T1" fmla="*/ 13 h 14"/>
                <a:gd name="T2" fmla="*/ 18 w 20"/>
                <a:gd name="T3" fmla="*/ 14 h 14"/>
                <a:gd name="T4" fmla="*/ 1 w 20"/>
                <a:gd name="T5" fmla="*/ 14 h 14"/>
                <a:gd name="T6" fmla="*/ 0 w 20"/>
                <a:gd name="T7" fmla="*/ 13 h 14"/>
                <a:gd name="T8" fmla="*/ 0 w 20"/>
                <a:gd name="T9" fmla="*/ 2 h 14"/>
                <a:gd name="T10" fmla="*/ 1 w 20"/>
                <a:gd name="T11" fmla="*/ 0 h 14"/>
                <a:gd name="T12" fmla="*/ 18 w 20"/>
                <a:gd name="T13" fmla="*/ 0 h 14"/>
                <a:gd name="T14" fmla="*/ 20 w 20"/>
                <a:gd name="T15" fmla="*/ 2 h 14"/>
                <a:gd name="T16" fmla="*/ 20 w 20"/>
                <a:gd name="T17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4">
                  <a:moveTo>
                    <a:pt x="20" y="13"/>
                  </a:moveTo>
                  <a:cubicBezTo>
                    <a:pt x="20" y="13"/>
                    <a:pt x="19" y="14"/>
                    <a:pt x="18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0" y="13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20" y="1"/>
                    <a:pt x="20" y="2"/>
                  </a:cubicBezTo>
                  <a:lnTo>
                    <a:pt x="20" y="13"/>
                  </a:lnTo>
                  <a:close/>
                </a:path>
              </a:pathLst>
            </a:custGeom>
            <a:solidFill>
              <a:srgbClr val="122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2" name="Freeform 319"/>
            <p:cNvSpPr/>
            <p:nvPr/>
          </p:nvSpPr>
          <p:spPr bwMode="auto">
            <a:xfrm>
              <a:off x="2333451" y="6101229"/>
              <a:ext cx="44250" cy="31069"/>
            </a:xfrm>
            <a:custGeom>
              <a:avLst/>
              <a:gdLst>
                <a:gd name="T0" fmla="*/ 20 w 20"/>
                <a:gd name="T1" fmla="*/ 13 h 14"/>
                <a:gd name="T2" fmla="*/ 18 w 20"/>
                <a:gd name="T3" fmla="*/ 14 h 14"/>
                <a:gd name="T4" fmla="*/ 1 w 20"/>
                <a:gd name="T5" fmla="*/ 14 h 14"/>
                <a:gd name="T6" fmla="*/ 0 w 20"/>
                <a:gd name="T7" fmla="*/ 13 h 14"/>
                <a:gd name="T8" fmla="*/ 0 w 20"/>
                <a:gd name="T9" fmla="*/ 2 h 14"/>
                <a:gd name="T10" fmla="*/ 1 w 20"/>
                <a:gd name="T11" fmla="*/ 0 h 14"/>
                <a:gd name="T12" fmla="*/ 18 w 20"/>
                <a:gd name="T13" fmla="*/ 0 h 14"/>
                <a:gd name="T14" fmla="*/ 20 w 20"/>
                <a:gd name="T15" fmla="*/ 2 h 14"/>
                <a:gd name="T16" fmla="*/ 20 w 20"/>
                <a:gd name="T17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4">
                  <a:moveTo>
                    <a:pt x="20" y="13"/>
                  </a:moveTo>
                  <a:cubicBezTo>
                    <a:pt x="20" y="13"/>
                    <a:pt x="19" y="14"/>
                    <a:pt x="18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4"/>
                    <a:pt x="0" y="13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20" y="1"/>
                    <a:pt x="20" y="2"/>
                  </a:cubicBezTo>
                  <a:lnTo>
                    <a:pt x="20" y="13"/>
                  </a:lnTo>
                  <a:close/>
                </a:path>
              </a:pathLst>
            </a:custGeom>
            <a:solidFill>
              <a:srgbClr val="122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3" name="Freeform 320"/>
            <p:cNvSpPr/>
            <p:nvPr/>
          </p:nvSpPr>
          <p:spPr bwMode="auto">
            <a:xfrm>
              <a:off x="2426658" y="6101229"/>
              <a:ext cx="45191" cy="31069"/>
            </a:xfrm>
            <a:custGeom>
              <a:avLst/>
              <a:gdLst>
                <a:gd name="T0" fmla="*/ 20 w 20"/>
                <a:gd name="T1" fmla="*/ 13 h 14"/>
                <a:gd name="T2" fmla="*/ 18 w 20"/>
                <a:gd name="T3" fmla="*/ 14 h 14"/>
                <a:gd name="T4" fmla="*/ 1 w 20"/>
                <a:gd name="T5" fmla="*/ 14 h 14"/>
                <a:gd name="T6" fmla="*/ 0 w 20"/>
                <a:gd name="T7" fmla="*/ 13 h 14"/>
                <a:gd name="T8" fmla="*/ 0 w 20"/>
                <a:gd name="T9" fmla="*/ 2 h 14"/>
                <a:gd name="T10" fmla="*/ 1 w 20"/>
                <a:gd name="T11" fmla="*/ 0 h 14"/>
                <a:gd name="T12" fmla="*/ 18 w 20"/>
                <a:gd name="T13" fmla="*/ 0 h 14"/>
                <a:gd name="T14" fmla="*/ 20 w 20"/>
                <a:gd name="T15" fmla="*/ 2 h 14"/>
                <a:gd name="T16" fmla="*/ 20 w 20"/>
                <a:gd name="T17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4">
                  <a:moveTo>
                    <a:pt x="20" y="13"/>
                  </a:moveTo>
                  <a:cubicBezTo>
                    <a:pt x="20" y="13"/>
                    <a:pt x="19" y="14"/>
                    <a:pt x="18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4"/>
                    <a:pt x="0" y="13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20" y="1"/>
                    <a:pt x="20" y="2"/>
                  </a:cubicBezTo>
                  <a:lnTo>
                    <a:pt x="20" y="13"/>
                  </a:lnTo>
                  <a:close/>
                </a:path>
              </a:pathLst>
            </a:custGeom>
            <a:solidFill>
              <a:srgbClr val="122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4" name="Freeform 321"/>
            <p:cNvSpPr/>
            <p:nvPr/>
          </p:nvSpPr>
          <p:spPr bwMode="auto">
            <a:xfrm>
              <a:off x="2146095" y="6165250"/>
              <a:ext cx="45191" cy="29186"/>
            </a:xfrm>
            <a:custGeom>
              <a:avLst/>
              <a:gdLst>
                <a:gd name="T0" fmla="*/ 20 w 20"/>
                <a:gd name="T1" fmla="*/ 12 h 13"/>
                <a:gd name="T2" fmla="*/ 19 w 20"/>
                <a:gd name="T3" fmla="*/ 13 h 13"/>
                <a:gd name="T4" fmla="*/ 1 w 20"/>
                <a:gd name="T5" fmla="*/ 13 h 13"/>
                <a:gd name="T6" fmla="*/ 0 w 20"/>
                <a:gd name="T7" fmla="*/ 12 h 13"/>
                <a:gd name="T8" fmla="*/ 0 w 20"/>
                <a:gd name="T9" fmla="*/ 1 h 13"/>
                <a:gd name="T10" fmla="*/ 1 w 20"/>
                <a:gd name="T11" fmla="*/ 0 h 13"/>
                <a:gd name="T12" fmla="*/ 19 w 20"/>
                <a:gd name="T13" fmla="*/ 0 h 13"/>
                <a:gd name="T14" fmla="*/ 20 w 20"/>
                <a:gd name="T15" fmla="*/ 1 h 13"/>
                <a:gd name="T16" fmla="*/ 20 w 20"/>
                <a:gd name="T17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3">
                  <a:moveTo>
                    <a:pt x="20" y="12"/>
                  </a:moveTo>
                  <a:cubicBezTo>
                    <a:pt x="20" y="13"/>
                    <a:pt x="19" y="13"/>
                    <a:pt x="19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0" y="13"/>
                    <a:pt x="0" y="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20" y="0"/>
                    <a:pt x="20" y="1"/>
                  </a:cubicBezTo>
                  <a:lnTo>
                    <a:pt x="20" y="12"/>
                  </a:lnTo>
                  <a:close/>
                </a:path>
              </a:pathLst>
            </a:custGeom>
            <a:solidFill>
              <a:srgbClr val="122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5" name="Freeform 322"/>
            <p:cNvSpPr/>
            <p:nvPr/>
          </p:nvSpPr>
          <p:spPr bwMode="auto">
            <a:xfrm>
              <a:off x="2240244" y="6165250"/>
              <a:ext cx="44250" cy="29186"/>
            </a:xfrm>
            <a:custGeom>
              <a:avLst/>
              <a:gdLst>
                <a:gd name="T0" fmla="*/ 20 w 20"/>
                <a:gd name="T1" fmla="*/ 12 h 13"/>
                <a:gd name="T2" fmla="*/ 18 w 20"/>
                <a:gd name="T3" fmla="*/ 13 h 13"/>
                <a:gd name="T4" fmla="*/ 1 w 20"/>
                <a:gd name="T5" fmla="*/ 13 h 13"/>
                <a:gd name="T6" fmla="*/ 0 w 20"/>
                <a:gd name="T7" fmla="*/ 12 h 13"/>
                <a:gd name="T8" fmla="*/ 0 w 20"/>
                <a:gd name="T9" fmla="*/ 1 h 13"/>
                <a:gd name="T10" fmla="*/ 1 w 20"/>
                <a:gd name="T11" fmla="*/ 0 h 13"/>
                <a:gd name="T12" fmla="*/ 18 w 20"/>
                <a:gd name="T13" fmla="*/ 0 h 13"/>
                <a:gd name="T14" fmla="*/ 20 w 20"/>
                <a:gd name="T15" fmla="*/ 1 h 13"/>
                <a:gd name="T16" fmla="*/ 20 w 20"/>
                <a:gd name="T17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3">
                  <a:moveTo>
                    <a:pt x="20" y="12"/>
                  </a:moveTo>
                  <a:cubicBezTo>
                    <a:pt x="20" y="13"/>
                    <a:pt x="19" y="13"/>
                    <a:pt x="18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0" y="13"/>
                    <a:pt x="0" y="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20" y="0"/>
                    <a:pt x="20" y="1"/>
                  </a:cubicBezTo>
                  <a:lnTo>
                    <a:pt x="20" y="12"/>
                  </a:lnTo>
                  <a:close/>
                </a:path>
              </a:pathLst>
            </a:custGeom>
            <a:solidFill>
              <a:srgbClr val="122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6" name="Freeform 323"/>
            <p:cNvSpPr/>
            <p:nvPr/>
          </p:nvSpPr>
          <p:spPr bwMode="auto">
            <a:xfrm>
              <a:off x="2333451" y="6165250"/>
              <a:ext cx="44250" cy="29186"/>
            </a:xfrm>
            <a:custGeom>
              <a:avLst/>
              <a:gdLst>
                <a:gd name="T0" fmla="*/ 20 w 20"/>
                <a:gd name="T1" fmla="*/ 12 h 13"/>
                <a:gd name="T2" fmla="*/ 18 w 20"/>
                <a:gd name="T3" fmla="*/ 13 h 13"/>
                <a:gd name="T4" fmla="*/ 1 w 20"/>
                <a:gd name="T5" fmla="*/ 13 h 13"/>
                <a:gd name="T6" fmla="*/ 0 w 20"/>
                <a:gd name="T7" fmla="*/ 12 h 13"/>
                <a:gd name="T8" fmla="*/ 0 w 20"/>
                <a:gd name="T9" fmla="*/ 1 h 13"/>
                <a:gd name="T10" fmla="*/ 1 w 20"/>
                <a:gd name="T11" fmla="*/ 0 h 13"/>
                <a:gd name="T12" fmla="*/ 18 w 20"/>
                <a:gd name="T13" fmla="*/ 0 h 13"/>
                <a:gd name="T14" fmla="*/ 20 w 20"/>
                <a:gd name="T15" fmla="*/ 1 h 13"/>
                <a:gd name="T16" fmla="*/ 20 w 20"/>
                <a:gd name="T17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3">
                  <a:moveTo>
                    <a:pt x="20" y="12"/>
                  </a:moveTo>
                  <a:cubicBezTo>
                    <a:pt x="20" y="13"/>
                    <a:pt x="19" y="13"/>
                    <a:pt x="18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0" y="13"/>
                    <a:pt x="0" y="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20" y="0"/>
                    <a:pt x="20" y="1"/>
                  </a:cubicBezTo>
                  <a:lnTo>
                    <a:pt x="20" y="12"/>
                  </a:lnTo>
                  <a:close/>
                </a:path>
              </a:pathLst>
            </a:custGeom>
            <a:solidFill>
              <a:srgbClr val="122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7" name="Freeform 324"/>
            <p:cNvSpPr/>
            <p:nvPr/>
          </p:nvSpPr>
          <p:spPr bwMode="auto">
            <a:xfrm>
              <a:off x="2426658" y="6165250"/>
              <a:ext cx="45191" cy="29186"/>
            </a:xfrm>
            <a:custGeom>
              <a:avLst/>
              <a:gdLst>
                <a:gd name="T0" fmla="*/ 20 w 20"/>
                <a:gd name="T1" fmla="*/ 12 h 13"/>
                <a:gd name="T2" fmla="*/ 18 w 20"/>
                <a:gd name="T3" fmla="*/ 13 h 13"/>
                <a:gd name="T4" fmla="*/ 1 w 20"/>
                <a:gd name="T5" fmla="*/ 13 h 13"/>
                <a:gd name="T6" fmla="*/ 0 w 20"/>
                <a:gd name="T7" fmla="*/ 12 h 13"/>
                <a:gd name="T8" fmla="*/ 0 w 20"/>
                <a:gd name="T9" fmla="*/ 1 h 13"/>
                <a:gd name="T10" fmla="*/ 1 w 20"/>
                <a:gd name="T11" fmla="*/ 0 h 13"/>
                <a:gd name="T12" fmla="*/ 18 w 20"/>
                <a:gd name="T13" fmla="*/ 0 h 13"/>
                <a:gd name="T14" fmla="*/ 20 w 20"/>
                <a:gd name="T15" fmla="*/ 1 h 13"/>
                <a:gd name="T16" fmla="*/ 20 w 20"/>
                <a:gd name="T17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3">
                  <a:moveTo>
                    <a:pt x="20" y="12"/>
                  </a:moveTo>
                  <a:cubicBezTo>
                    <a:pt x="20" y="13"/>
                    <a:pt x="19" y="13"/>
                    <a:pt x="18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0" y="13"/>
                    <a:pt x="0" y="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20" y="0"/>
                    <a:pt x="20" y="1"/>
                  </a:cubicBezTo>
                  <a:lnTo>
                    <a:pt x="20" y="12"/>
                  </a:lnTo>
                  <a:close/>
                </a:path>
              </a:pathLst>
            </a:custGeom>
            <a:solidFill>
              <a:srgbClr val="122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8" name="Freeform 325"/>
            <p:cNvSpPr/>
            <p:nvPr/>
          </p:nvSpPr>
          <p:spPr bwMode="auto">
            <a:xfrm>
              <a:off x="2146095" y="6228330"/>
              <a:ext cx="45191" cy="31069"/>
            </a:xfrm>
            <a:custGeom>
              <a:avLst/>
              <a:gdLst>
                <a:gd name="T0" fmla="*/ 20 w 20"/>
                <a:gd name="T1" fmla="*/ 12 h 14"/>
                <a:gd name="T2" fmla="*/ 19 w 20"/>
                <a:gd name="T3" fmla="*/ 14 h 14"/>
                <a:gd name="T4" fmla="*/ 1 w 20"/>
                <a:gd name="T5" fmla="*/ 14 h 14"/>
                <a:gd name="T6" fmla="*/ 0 w 20"/>
                <a:gd name="T7" fmla="*/ 12 h 14"/>
                <a:gd name="T8" fmla="*/ 0 w 20"/>
                <a:gd name="T9" fmla="*/ 2 h 14"/>
                <a:gd name="T10" fmla="*/ 1 w 20"/>
                <a:gd name="T11" fmla="*/ 0 h 14"/>
                <a:gd name="T12" fmla="*/ 19 w 20"/>
                <a:gd name="T13" fmla="*/ 0 h 14"/>
                <a:gd name="T14" fmla="*/ 20 w 20"/>
                <a:gd name="T15" fmla="*/ 2 h 14"/>
                <a:gd name="T16" fmla="*/ 20 w 20"/>
                <a:gd name="T17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4">
                  <a:moveTo>
                    <a:pt x="20" y="12"/>
                  </a:moveTo>
                  <a:cubicBezTo>
                    <a:pt x="20" y="13"/>
                    <a:pt x="19" y="14"/>
                    <a:pt x="19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0" y="13"/>
                    <a:pt x="0" y="1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20" y="1"/>
                    <a:pt x="20" y="2"/>
                  </a:cubicBezTo>
                  <a:lnTo>
                    <a:pt x="20" y="12"/>
                  </a:lnTo>
                  <a:close/>
                </a:path>
              </a:pathLst>
            </a:custGeom>
            <a:solidFill>
              <a:srgbClr val="122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9" name="Freeform 326"/>
            <p:cNvSpPr/>
            <p:nvPr/>
          </p:nvSpPr>
          <p:spPr bwMode="auto">
            <a:xfrm>
              <a:off x="2240244" y="6228330"/>
              <a:ext cx="44250" cy="31069"/>
            </a:xfrm>
            <a:custGeom>
              <a:avLst/>
              <a:gdLst>
                <a:gd name="T0" fmla="*/ 20 w 20"/>
                <a:gd name="T1" fmla="*/ 12 h 14"/>
                <a:gd name="T2" fmla="*/ 18 w 20"/>
                <a:gd name="T3" fmla="*/ 14 h 14"/>
                <a:gd name="T4" fmla="*/ 1 w 20"/>
                <a:gd name="T5" fmla="*/ 14 h 14"/>
                <a:gd name="T6" fmla="*/ 0 w 20"/>
                <a:gd name="T7" fmla="*/ 12 h 14"/>
                <a:gd name="T8" fmla="*/ 0 w 20"/>
                <a:gd name="T9" fmla="*/ 2 h 14"/>
                <a:gd name="T10" fmla="*/ 1 w 20"/>
                <a:gd name="T11" fmla="*/ 0 h 14"/>
                <a:gd name="T12" fmla="*/ 18 w 20"/>
                <a:gd name="T13" fmla="*/ 0 h 14"/>
                <a:gd name="T14" fmla="*/ 20 w 20"/>
                <a:gd name="T15" fmla="*/ 2 h 14"/>
                <a:gd name="T16" fmla="*/ 20 w 20"/>
                <a:gd name="T17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4">
                  <a:moveTo>
                    <a:pt x="20" y="12"/>
                  </a:moveTo>
                  <a:cubicBezTo>
                    <a:pt x="20" y="13"/>
                    <a:pt x="19" y="14"/>
                    <a:pt x="18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0" y="13"/>
                    <a:pt x="0" y="1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20" y="1"/>
                    <a:pt x="20" y="2"/>
                  </a:cubicBezTo>
                  <a:lnTo>
                    <a:pt x="20" y="12"/>
                  </a:lnTo>
                  <a:close/>
                </a:path>
              </a:pathLst>
            </a:custGeom>
            <a:solidFill>
              <a:srgbClr val="122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0" name="Freeform 327"/>
            <p:cNvSpPr/>
            <p:nvPr/>
          </p:nvSpPr>
          <p:spPr bwMode="auto">
            <a:xfrm>
              <a:off x="2333451" y="6228330"/>
              <a:ext cx="44250" cy="31069"/>
            </a:xfrm>
            <a:custGeom>
              <a:avLst/>
              <a:gdLst>
                <a:gd name="T0" fmla="*/ 20 w 20"/>
                <a:gd name="T1" fmla="*/ 12 h 14"/>
                <a:gd name="T2" fmla="*/ 18 w 20"/>
                <a:gd name="T3" fmla="*/ 14 h 14"/>
                <a:gd name="T4" fmla="*/ 1 w 20"/>
                <a:gd name="T5" fmla="*/ 14 h 14"/>
                <a:gd name="T6" fmla="*/ 0 w 20"/>
                <a:gd name="T7" fmla="*/ 12 h 14"/>
                <a:gd name="T8" fmla="*/ 0 w 20"/>
                <a:gd name="T9" fmla="*/ 2 h 14"/>
                <a:gd name="T10" fmla="*/ 1 w 20"/>
                <a:gd name="T11" fmla="*/ 0 h 14"/>
                <a:gd name="T12" fmla="*/ 18 w 20"/>
                <a:gd name="T13" fmla="*/ 0 h 14"/>
                <a:gd name="T14" fmla="*/ 20 w 20"/>
                <a:gd name="T15" fmla="*/ 2 h 14"/>
                <a:gd name="T16" fmla="*/ 20 w 20"/>
                <a:gd name="T17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4">
                  <a:moveTo>
                    <a:pt x="20" y="12"/>
                  </a:moveTo>
                  <a:cubicBezTo>
                    <a:pt x="20" y="13"/>
                    <a:pt x="19" y="14"/>
                    <a:pt x="18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4"/>
                    <a:pt x="0" y="13"/>
                    <a:pt x="0" y="1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20" y="1"/>
                    <a:pt x="20" y="2"/>
                  </a:cubicBezTo>
                  <a:lnTo>
                    <a:pt x="20" y="12"/>
                  </a:lnTo>
                  <a:close/>
                </a:path>
              </a:pathLst>
            </a:custGeom>
            <a:solidFill>
              <a:srgbClr val="122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1" name="Freeform 328"/>
            <p:cNvSpPr/>
            <p:nvPr/>
          </p:nvSpPr>
          <p:spPr bwMode="auto">
            <a:xfrm>
              <a:off x="2426658" y="6228330"/>
              <a:ext cx="45191" cy="31069"/>
            </a:xfrm>
            <a:custGeom>
              <a:avLst/>
              <a:gdLst>
                <a:gd name="T0" fmla="*/ 20 w 20"/>
                <a:gd name="T1" fmla="*/ 12 h 14"/>
                <a:gd name="T2" fmla="*/ 18 w 20"/>
                <a:gd name="T3" fmla="*/ 14 h 14"/>
                <a:gd name="T4" fmla="*/ 1 w 20"/>
                <a:gd name="T5" fmla="*/ 14 h 14"/>
                <a:gd name="T6" fmla="*/ 0 w 20"/>
                <a:gd name="T7" fmla="*/ 12 h 14"/>
                <a:gd name="T8" fmla="*/ 0 w 20"/>
                <a:gd name="T9" fmla="*/ 2 h 14"/>
                <a:gd name="T10" fmla="*/ 1 w 20"/>
                <a:gd name="T11" fmla="*/ 0 h 14"/>
                <a:gd name="T12" fmla="*/ 18 w 20"/>
                <a:gd name="T13" fmla="*/ 0 h 14"/>
                <a:gd name="T14" fmla="*/ 20 w 20"/>
                <a:gd name="T15" fmla="*/ 2 h 14"/>
                <a:gd name="T16" fmla="*/ 20 w 20"/>
                <a:gd name="T17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4">
                  <a:moveTo>
                    <a:pt x="20" y="12"/>
                  </a:moveTo>
                  <a:cubicBezTo>
                    <a:pt x="20" y="13"/>
                    <a:pt x="19" y="14"/>
                    <a:pt x="18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4"/>
                    <a:pt x="0" y="13"/>
                    <a:pt x="0" y="1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20" y="1"/>
                    <a:pt x="20" y="2"/>
                  </a:cubicBezTo>
                  <a:lnTo>
                    <a:pt x="20" y="12"/>
                  </a:lnTo>
                  <a:close/>
                </a:path>
              </a:pathLst>
            </a:custGeom>
            <a:solidFill>
              <a:srgbClr val="122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2" name="Freeform 329"/>
            <p:cNvSpPr/>
            <p:nvPr/>
          </p:nvSpPr>
          <p:spPr bwMode="auto">
            <a:xfrm>
              <a:off x="2146095" y="6290468"/>
              <a:ext cx="45191" cy="31069"/>
            </a:xfrm>
            <a:custGeom>
              <a:avLst/>
              <a:gdLst>
                <a:gd name="T0" fmla="*/ 20 w 20"/>
                <a:gd name="T1" fmla="*/ 13 h 14"/>
                <a:gd name="T2" fmla="*/ 19 w 20"/>
                <a:gd name="T3" fmla="*/ 14 h 14"/>
                <a:gd name="T4" fmla="*/ 1 w 20"/>
                <a:gd name="T5" fmla="*/ 14 h 14"/>
                <a:gd name="T6" fmla="*/ 0 w 20"/>
                <a:gd name="T7" fmla="*/ 13 h 14"/>
                <a:gd name="T8" fmla="*/ 0 w 20"/>
                <a:gd name="T9" fmla="*/ 2 h 14"/>
                <a:gd name="T10" fmla="*/ 1 w 20"/>
                <a:gd name="T11" fmla="*/ 0 h 14"/>
                <a:gd name="T12" fmla="*/ 19 w 20"/>
                <a:gd name="T13" fmla="*/ 0 h 14"/>
                <a:gd name="T14" fmla="*/ 20 w 20"/>
                <a:gd name="T15" fmla="*/ 2 h 14"/>
                <a:gd name="T16" fmla="*/ 20 w 20"/>
                <a:gd name="T17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4">
                  <a:moveTo>
                    <a:pt x="20" y="13"/>
                  </a:moveTo>
                  <a:cubicBezTo>
                    <a:pt x="20" y="13"/>
                    <a:pt x="19" y="14"/>
                    <a:pt x="19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0" y="13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20" y="1"/>
                    <a:pt x="20" y="2"/>
                  </a:cubicBezTo>
                  <a:lnTo>
                    <a:pt x="20" y="13"/>
                  </a:lnTo>
                  <a:close/>
                </a:path>
              </a:pathLst>
            </a:custGeom>
            <a:solidFill>
              <a:srgbClr val="122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3" name="Freeform 330"/>
            <p:cNvSpPr/>
            <p:nvPr/>
          </p:nvSpPr>
          <p:spPr bwMode="auto">
            <a:xfrm>
              <a:off x="2240244" y="6290468"/>
              <a:ext cx="44250" cy="31069"/>
            </a:xfrm>
            <a:custGeom>
              <a:avLst/>
              <a:gdLst>
                <a:gd name="T0" fmla="*/ 20 w 20"/>
                <a:gd name="T1" fmla="*/ 13 h 14"/>
                <a:gd name="T2" fmla="*/ 18 w 20"/>
                <a:gd name="T3" fmla="*/ 14 h 14"/>
                <a:gd name="T4" fmla="*/ 1 w 20"/>
                <a:gd name="T5" fmla="*/ 14 h 14"/>
                <a:gd name="T6" fmla="*/ 0 w 20"/>
                <a:gd name="T7" fmla="*/ 13 h 14"/>
                <a:gd name="T8" fmla="*/ 0 w 20"/>
                <a:gd name="T9" fmla="*/ 2 h 14"/>
                <a:gd name="T10" fmla="*/ 1 w 20"/>
                <a:gd name="T11" fmla="*/ 0 h 14"/>
                <a:gd name="T12" fmla="*/ 18 w 20"/>
                <a:gd name="T13" fmla="*/ 0 h 14"/>
                <a:gd name="T14" fmla="*/ 20 w 20"/>
                <a:gd name="T15" fmla="*/ 2 h 14"/>
                <a:gd name="T16" fmla="*/ 20 w 20"/>
                <a:gd name="T17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4">
                  <a:moveTo>
                    <a:pt x="20" y="13"/>
                  </a:moveTo>
                  <a:cubicBezTo>
                    <a:pt x="20" y="13"/>
                    <a:pt x="19" y="14"/>
                    <a:pt x="18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0" y="13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20" y="1"/>
                    <a:pt x="20" y="2"/>
                  </a:cubicBezTo>
                  <a:lnTo>
                    <a:pt x="20" y="13"/>
                  </a:lnTo>
                  <a:close/>
                </a:path>
              </a:pathLst>
            </a:custGeom>
            <a:solidFill>
              <a:srgbClr val="122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4" name="Freeform 331"/>
            <p:cNvSpPr/>
            <p:nvPr/>
          </p:nvSpPr>
          <p:spPr bwMode="auto">
            <a:xfrm>
              <a:off x="2333451" y="6290468"/>
              <a:ext cx="44250" cy="31069"/>
            </a:xfrm>
            <a:custGeom>
              <a:avLst/>
              <a:gdLst>
                <a:gd name="T0" fmla="*/ 20 w 20"/>
                <a:gd name="T1" fmla="*/ 13 h 14"/>
                <a:gd name="T2" fmla="*/ 18 w 20"/>
                <a:gd name="T3" fmla="*/ 14 h 14"/>
                <a:gd name="T4" fmla="*/ 1 w 20"/>
                <a:gd name="T5" fmla="*/ 14 h 14"/>
                <a:gd name="T6" fmla="*/ 0 w 20"/>
                <a:gd name="T7" fmla="*/ 13 h 14"/>
                <a:gd name="T8" fmla="*/ 0 w 20"/>
                <a:gd name="T9" fmla="*/ 2 h 14"/>
                <a:gd name="T10" fmla="*/ 1 w 20"/>
                <a:gd name="T11" fmla="*/ 0 h 14"/>
                <a:gd name="T12" fmla="*/ 18 w 20"/>
                <a:gd name="T13" fmla="*/ 0 h 14"/>
                <a:gd name="T14" fmla="*/ 20 w 20"/>
                <a:gd name="T15" fmla="*/ 2 h 14"/>
                <a:gd name="T16" fmla="*/ 20 w 20"/>
                <a:gd name="T17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4">
                  <a:moveTo>
                    <a:pt x="20" y="13"/>
                  </a:moveTo>
                  <a:cubicBezTo>
                    <a:pt x="20" y="13"/>
                    <a:pt x="19" y="14"/>
                    <a:pt x="18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4"/>
                    <a:pt x="0" y="13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20" y="1"/>
                    <a:pt x="20" y="2"/>
                  </a:cubicBezTo>
                  <a:lnTo>
                    <a:pt x="20" y="13"/>
                  </a:lnTo>
                  <a:close/>
                </a:path>
              </a:pathLst>
            </a:custGeom>
            <a:solidFill>
              <a:srgbClr val="122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5" name="Freeform 332"/>
            <p:cNvSpPr/>
            <p:nvPr/>
          </p:nvSpPr>
          <p:spPr bwMode="auto">
            <a:xfrm>
              <a:off x="2426658" y="6290468"/>
              <a:ext cx="45191" cy="31069"/>
            </a:xfrm>
            <a:custGeom>
              <a:avLst/>
              <a:gdLst>
                <a:gd name="T0" fmla="*/ 20 w 20"/>
                <a:gd name="T1" fmla="*/ 13 h 14"/>
                <a:gd name="T2" fmla="*/ 18 w 20"/>
                <a:gd name="T3" fmla="*/ 14 h 14"/>
                <a:gd name="T4" fmla="*/ 1 w 20"/>
                <a:gd name="T5" fmla="*/ 14 h 14"/>
                <a:gd name="T6" fmla="*/ 0 w 20"/>
                <a:gd name="T7" fmla="*/ 13 h 14"/>
                <a:gd name="T8" fmla="*/ 0 w 20"/>
                <a:gd name="T9" fmla="*/ 2 h 14"/>
                <a:gd name="T10" fmla="*/ 1 w 20"/>
                <a:gd name="T11" fmla="*/ 0 h 14"/>
                <a:gd name="T12" fmla="*/ 18 w 20"/>
                <a:gd name="T13" fmla="*/ 0 h 14"/>
                <a:gd name="T14" fmla="*/ 20 w 20"/>
                <a:gd name="T15" fmla="*/ 2 h 14"/>
                <a:gd name="T16" fmla="*/ 20 w 20"/>
                <a:gd name="T17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4">
                  <a:moveTo>
                    <a:pt x="20" y="13"/>
                  </a:moveTo>
                  <a:cubicBezTo>
                    <a:pt x="20" y="13"/>
                    <a:pt x="19" y="14"/>
                    <a:pt x="18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4"/>
                    <a:pt x="0" y="13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20" y="1"/>
                    <a:pt x="20" y="2"/>
                  </a:cubicBezTo>
                  <a:lnTo>
                    <a:pt x="20" y="13"/>
                  </a:lnTo>
                  <a:close/>
                </a:path>
              </a:pathLst>
            </a:custGeom>
            <a:solidFill>
              <a:srgbClr val="122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6" name="Freeform 333"/>
            <p:cNvSpPr/>
            <p:nvPr/>
          </p:nvSpPr>
          <p:spPr bwMode="auto">
            <a:xfrm>
              <a:off x="1910724" y="5827257"/>
              <a:ext cx="166643" cy="530057"/>
            </a:xfrm>
            <a:custGeom>
              <a:avLst/>
              <a:gdLst>
                <a:gd name="T0" fmla="*/ 75 w 75"/>
                <a:gd name="T1" fmla="*/ 233 h 238"/>
                <a:gd name="T2" fmla="*/ 70 w 75"/>
                <a:gd name="T3" fmla="*/ 238 h 238"/>
                <a:gd name="T4" fmla="*/ 5 w 75"/>
                <a:gd name="T5" fmla="*/ 238 h 238"/>
                <a:gd name="T6" fmla="*/ 0 w 75"/>
                <a:gd name="T7" fmla="*/ 233 h 238"/>
                <a:gd name="T8" fmla="*/ 0 w 75"/>
                <a:gd name="T9" fmla="*/ 5 h 238"/>
                <a:gd name="T10" fmla="*/ 5 w 75"/>
                <a:gd name="T11" fmla="*/ 0 h 238"/>
                <a:gd name="T12" fmla="*/ 70 w 75"/>
                <a:gd name="T13" fmla="*/ 0 h 238"/>
                <a:gd name="T14" fmla="*/ 75 w 75"/>
                <a:gd name="T15" fmla="*/ 5 h 238"/>
                <a:gd name="T16" fmla="*/ 75 w 75"/>
                <a:gd name="T17" fmla="*/ 233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238">
                  <a:moveTo>
                    <a:pt x="75" y="233"/>
                  </a:moveTo>
                  <a:cubicBezTo>
                    <a:pt x="75" y="235"/>
                    <a:pt x="73" y="238"/>
                    <a:pt x="70" y="238"/>
                  </a:cubicBezTo>
                  <a:cubicBezTo>
                    <a:pt x="5" y="238"/>
                    <a:pt x="5" y="238"/>
                    <a:pt x="5" y="238"/>
                  </a:cubicBezTo>
                  <a:cubicBezTo>
                    <a:pt x="2" y="238"/>
                    <a:pt x="0" y="235"/>
                    <a:pt x="0" y="23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3" y="0"/>
                    <a:pt x="75" y="2"/>
                    <a:pt x="75" y="5"/>
                  </a:cubicBezTo>
                  <a:lnTo>
                    <a:pt x="75" y="233"/>
                  </a:lnTo>
                  <a:close/>
                </a:path>
              </a:pathLst>
            </a:cu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7" name="Freeform 334"/>
            <p:cNvSpPr/>
            <p:nvPr/>
          </p:nvSpPr>
          <p:spPr bwMode="auto">
            <a:xfrm>
              <a:off x="2142329" y="5941177"/>
              <a:ext cx="333286" cy="50840"/>
            </a:xfrm>
            <a:custGeom>
              <a:avLst/>
              <a:gdLst>
                <a:gd name="T0" fmla="*/ 150 w 150"/>
                <a:gd name="T1" fmla="*/ 5 h 23"/>
                <a:gd name="T2" fmla="*/ 145 w 150"/>
                <a:gd name="T3" fmla="*/ 0 h 23"/>
                <a:gd name="T4" fmla="*/ 5 w 150"/>
                <a:gd name="T5" fmla="*/ 0 h 23"/>
                <a:gd name="T6" fmla="*/ 0 w 150"/>
                <a:gd name="T7" fmla="*/ 5 h 23"/>
                <a:gd name="T8" fmla="*/ 0 w 150"/>
                <a:gd name="T9" fmla="*/ 23 h 23"/>
                <a:gd name="T10" fmla="*/ 150 w 150"/>
                <a:gd name="T11" fmla="*/ 23 h 23"/>
                <a:gd name="T12" fmla="*/ 150 w 150"/>
                <a:gd name="T13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" h="23">
                  <a:moveTo>
                    <a:pt x="150" y="5"/>
                  </a:moveTo>
                  <a:cubicBezTo>
                    <a:pt x="150" y="3"/>
                    <a:pt x="148" y="0"/>
                    <a:pt x="14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5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50" y="23"/>
                    <a:pt x="150" y="23"/>
                    <a:pt x="150" y="23"/>
                  </a:cubicBezTo>
                  <a:lnTo>
                    <a:pt x="150" y="5"/>
                  </a:lnTo>
                  <a:close/>
                </a:path>
              </a:pathLst>
            </a:custGeom>
            <a:solidFill>
              <a:srgbClr val="2A42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8" name="Freeform 335"/>
            <p:cNvSpPr/>
            <p:nvPr/>
          </p:nvSpPr>
          <p:spPr bwMode="auto">
            <a:xfrm>
              <a:off x="2142329" y="5992017"/>
              <a:ext cx="333286" cy="50840"/>
            </a:xfrm>
            <a:custGeom>
              <a:avLst/>
              <a:gdLst>
                <a:gd name="T0" fmla="*/ 0 w 150"/>
                <a:gd name="T1" fmla="*/ 0 h 23"/>
                <a:gd name="T2" fmla="*/ 0 w 150"/>
                <a:gd name="T3" fmla="*/ 18 h 23"/>
                <a:gd name="T4" fmla="*/ 5 w 150"/>
                <a:gd name="T5" fmla="*/ 23 h 23"/>
                <a:gd name="T6" fmla="*/ 145 w 150"/>
                <a:gd name="T7" fmla="*/ 23 h 23"/>
                <a:gd name="T8" fmla="*/ 150 w 150"/>
                <a:gd name="T9" fmla="*/ 18 h 23"/>
                <a:gd name="T10" fmla="*/ 150 w 150"/>
                <a:gd name="T11" fmla="*/ 0 h 23"/>
                <a:gd name="T12" fmla="*/ 0 w 150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" h="23">
                  <a:moveTo>
                    <a:pt x="0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21"/>
                    <a:pt x="2" y="23"/>
                    <a:pt x="5" y="23"/>
                  </a:cubicBezTo>
                  <a:cubicBezTo>
                    <a:pt x="145" y="23"/>
                    <a:pt x="145" y="23"/>
                    <a:pt x="145" y="23"/>
                  </a:cubicBezTo>
                  <a:cubicBezTo>
                    <a:pt x="148" y="23"/>
                    <a:pt x="150" y="21"/>
                    <a:pt x="150" y="18"/>
                  </a:cubicBezTo>
                  <a:cubicBezTo>
                    <a:pt x="150" y="0"/>
                    <a:pt x="150" y="0"/>
                    <a:pt x="15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22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9" name="Rectangle 336"/>
            <p:cNvSpPr>
              <a:spLocks noChangeArrowheads="1"/>
            </p:cNvSpPr>
            <p:nvPr/>
          </p:nvSpPr>
          <p:spPr bwMode="auto">
            <a:xfrm>
              <a:off x="1984160" y="6357314"/>
              <a:ext cx="26362" cy="57431"/>
            </a:xfrm>
            <a:prstGeom prst="rect">
              <a:avLst/>
            </a:prstGeom>
            <a:solidFill>
              <a:srgbClr val="122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0" name="Rectangle 337"/>
            <p:cNvSpPr>
              <a:spLocks noChangeArrowheads="1"/>
            </p:cNvSpPr>
            <p:nvPr/>
          </p:nvSpPr>
          <p:spPr bwMode="auto">
            <a:xfrm>
              <a:off x="1984160" y="6357314"/>
              <a:ext cx="26362" cy="847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18" name="组合 1217"/>
          <p:cNvGrpSpPr/>
          <p:nvPr/>
        </p:nvGrpSpPr>
        <p:grpSpPr>
          <a:xfrm>
            <a:off x="1319572" y="2719732"/>
            <a:ext cx="588405" cy="541567"/>
            <a:chOff x="1887601" y="1638620"/>
            <a:chExt cx="747233" cy="687753"/>
          </a:xfrm>
        </p:grpSpPr>
        <p:sp>
          <p:nvSpPr>
            <p:cNvPr id="967" name="Rectangle 740"/>
            <p:cNvSpPr>
              <a:spLocks noChangeArrowheads="1"/>
            </p:cNvSpPr>
            <p:nvPr/>
          </p:nvSpPr>
          <p:spPr bwMode="auto">
            <a:xfrm>
              <a:off x="1995410" y="1893275"/>
              <a:ext cx="118033" cy="38106"/>
            </a:xfrm>
            <a:prstGeom prst="rect">
              <a:avLst/>
            </a:prstGeom>
            <a:solidFill>
              <a:srgbClr val="E1E4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68" name="Rectangle 741"/>
            <p:cNvSpPr>
              <a:spLocks noChangeArrowheads="1"/>
            </p:cNvSpPr>
            <p:nvPr/>
          </p:nvSpPr>
          <p:spPr bwMode="auto">
            <a:xfrm>
              <a:off x="2054892" y="1893275"/>
              <a:ext cx="58552" cy="3810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69" name="Rectangle 742"/>
            <p:cNvSpPr>
              <a:spLocks noChangeArrowheads="1"/>
            </p:cNvSpPr>
            <p:nvPr/>
          </p:nvSpPr>
          <p:spPr bwMode="auto">
            <a:xfrm>
              <a:off x="2054892" y="1893275"/>
              <a:ext cx="58552" cy="38106"/>
            </a:xfrm>
            <a:prstGeom prst="rect">
              <a:avLst/>
            </a:prstGeom>
            <a:solidFill>
              <a:srgbClr val="F2F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70" name="Rectangle 743"/>
            <p:cNvSpPr>
              <a:spLocks noChangeArrowheads="1"/>
            </p:cNvSpPr>
            <p:nvPr/>
          </p:nvSpPr>
          <p:spPr bwMode="auto">
            <a:xfrm>
              <a:off x="2016786" y="1931380"/>
              <a:ext cx="77140" cy="214691"/>
            </a:xfrm>
            <a:prstGeom prst="rect">
              <a:avLst/>
            </a:prstGeom>
            <a:solidFill>
              <a:srgbClr val="F2F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71" name="Rectangle 744"/>
            <p:cNvSpPr>
              <a:spLocks noChangeArrowheads="1"/>
            </p:cNvSpPr>
            <p:nvPr/>
          </p:nvSpPr>
          <p:spPr bwMode="auto">
            <a:xfrm>
              <a:off x="2054892" y="1931380"/>
              <a:ext cx="39035" cy="2146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72" name="Rectangle 745"/>
            <p:cNvSpPr>
              <a:spLocks noChangeArrowheads="1"/>
            </p:cNvSpPr>
            <p:nvPr/>
          </p:nvSpPr>
          <p:spPr bwMode="auto">
            <a:xfrm>
              <a:off x="1995410" y="2146070"/>
              <a:ext cx="118033" cy="37176"/>
            </a:xfrm>
            <a:prstGeom prst="rect">
              <a:avLst/>
            </a:prstGeom>
            <a:solidFill>
              <a:srgbClr val="E1E4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73" name="Rectangle 746"/>
            <p:cNvSpPr>
              <a:spLocks noChangeArrowheads="1"/>
            </p:cNvSpPr>
            <p:nvPr/>
          </p:nvSpPr>
          <p:spPr bwMode="auto">
            <a:xfrm>
              <a:off x="2054892" y="2146070"/>
              <a:ext cx="58552" cy="37176"/>
            </a:xfrm>
            <a:prstGeom prst="rect">
              <a:avLst/>
            </a:prstGeom>
            <a:solidFill>
              <a:srgbClr val="F2F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74" name="Rectangle 747"/>
            <p:cNvSpPr>
              <a:spLocks noChangeArrowheads="1"/>
            </p:cNvSpPr>
            <p:nvPr/>
          </p:nvSpPr>
          <p:spPr bwMode="auto">
            <a:xfrm>
              <a:off x="2016786" y="1931380"/>
              <a:ext cx="77140" cy="6506"/>
            </a:xfrm>
            <a:prstGeom prst="rect">
              <a:avLst/>
            </a:prstGeom>
            <a:solidFill>
              <a:srgbClr val="CACD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75" name="Rectangle 748"/>
            <p:cNvSpPr>
              <a:spLocks noChangeArrowheads="1"/>
            </p:cNvSpPr>
            <p:nvPr/>
          </p:nvSpPr>
          <p:spPr bwMode="auto">
            <a:xfrm>
              <a:off x="2016786" y="2139564"/>
              <a:ext cx="77140" cy="6506"/>
            </a:xfrm>
            <a:prstGeom prst="rect">
              <a:avLst/>
            </a:prstGeom>
            <a:solidFill>
              <a:srgbClr val="CACD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76" name="Rectangle 749"/>
            <p:cNvSpPr>
              <a:spLocks noChangeArrowheads="1"/>
            </p:cNvSpPr>
            <p:nvPr/>
          </p:nvSpPr>
          <p:spPr bwMode="auto">
            <a:xfrm>
              <a:off x="1995410" y="2176740"/>
              <a:ext cx="118033" cy="6506"/>
            </a:xfrm>
            <a:prstGeom prst="rect">
              <a:avLst/>
            </a:prstGeom>
            <a:solidFill>
              <a:srgbClr val="CACD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77" name="Rectangle 750"/>
            <p:cNvSpPr>
              <a:spLocks noChangeArrowheads="1"/>
            </p:cNvSpPr>
            <p:nvPr/>
          </p:nvSpPr>
          <p:spPr bwMode="auto">
            <a:xfrm>
              <a:off x="2201736" y="1893275"/>
              <a:ext cx="118963" cy="38106"/>
            </a:xfrm>
            <a:prstGeom prst="rect">
              <a:avLst/>
            </a:prstGeom>
            <a:solidFill>
              <a:srgbClr val="E1E4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78" name="Rectangle 751"/>
            <p:cNvSpPr>
              <a:spLocks noChangeArrowheads="1"/>
            </p:cNvSpPr>
            <p:nvPr/>
          </p:nvSpPr>
          <p:spPr bwMode="auto">
            <a:xfrm>
              <a:off x="2261217" y="1893275"/>
              <a:ext cx="59481" cy="3810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79" name="Rectangle 752"/>
            <p:cNvSpPr>
              <a:spLocks noChangeArrowheads="1"/>
            </p:cNvSpPr>
            <p:nvPr/>
          </p:nvSpPr>
          <p:spPr bwMode="auto">
            <a:xfrm>
              <a:off x="2261217" y="1893275"/>
              <a:ext cx="59481" cy="38106"/>
            </a:xfrm>
            <a:prstGeom prst="rect">
              <a:avLst/>
            </a:prstGeom>
            <a:solidFill>
              <a:srgbClr val="F2F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80" name="Rectangle 753"/>
            <p:cNvSpPr>
              <a:spLocks noChangeArrowheads="1"/>
            </p:cNvSpPr>
            <p:nvPr/>
          </p:nvSpPr>
          <p:spPr bwMode="auto">
            <a:xfrm>
              <a:off x="2224042" y="1931380"/>
              <a:ext cx="74352" cy="214691"/>
            </a:xfrm>
            <a:prstGeom prst="rect">
              <a:avLst/>
            </a:prstGeom>
            <a:solidFill>
              <a:srgbClr val="F2F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81" name="Rectangle 754"/>
            <p:cNvSpPr>
              <a:spLocks noChangeArrowheads="1"/>
            </p:cNvSpPr>
            <p:nvPr/>
          </p:nvSpPr>
          <p:spPr bwMode="auto">
            <a:xfrm>
              <a:off x="2261217" y="1931380"/>
              <a:ext cx="37176" cy="2146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82" name="Rectangle 755"/>
            <p:cNvSpPr>
              <a:spLocks noChangeArrowheads="1"/>
            </p:cNvSpPr>
            <p:nvPr/>
          </p:nvSpPr>
          <p:spPr bwMode="auto">
            <a:xfrm>
              <a:off x="2201736" y="2146070"/>
              <a:ext cx="118963" cy="37176"/>
            </a:xfrm>
            <a:prstGeom prst="rect">
              <a:avLst/>
            </a:prstGeom>
            <a:solidFill>
              <a:srgbClr val="E1E4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83" name="Rectangle 756"/>
            <p:cNvSpPr>
              <a:spLocks noChangeArrowheads="1"/>
            </p:cNvSpPr>
            <p:nvPr/>
          </p:nvSpPr>
          <p:spPr bwMode="auto">
            <a:xfrm>
              <a:off x="2261217" y="2146070"/>
              <a:ext cx="59481" cy="37176"/>
            </a:xfrm>
            <a:prstGeom prst="rect">
              <a:avLst/>
            </a:prstGeom>
            <a:solidFill>
              <a:srgbClr val="F2F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84" name="Rectangle 757"/>
            <p:cNvSpPr>
              <a:spLocks noChangeArrowheads="1"/>
            </p:cNvSpPr>
            <p:nvPr/>
          </p:nvSpPr>
          <p:spPr bwMode="auto">
            <a:xfrm>
              <a:off x="2224042" y="1931380"/>
              <a:ext cx="74352" cy="6506"/>
            </a:xfrm>
            <a:prstGeom prst="rect">
              <a:avLst/>
            </a:prstGeom>
            <a:solidFill>
              <a:srgbClr val="CACD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85" name="Rectangle 758"/>
            <p:cNvSpPr>
              <a:spLocks noChangeArrowheads="1"/>
            </p:cNvSpPr>
            <p:nvPr/>
          </p:nvSpPr>
          <p:spPr bwMode="auto">
            <a:xfrm>
              <a:off x="2224042" y="2139564"/>
              <a:ext cx="74352" cy="6506"/>
            </a:xfrm>
            <a:prstGeom prst="rect">
              <a:avLst/>
            </a:prstGeom>
            <a:solidFill>
              <a:srgbClr val="CACD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86" name="Rectangle 759"/>
            <p:cNvSpPr>
              <a:spLocks noChangeArrowheads="1"/>
            </p:cNvSpPr>
            <p:nvPr/>
          </p:nvSpPr>
          <p:spPr bwMode="auto">
            <a:xfrm>
              <a:off x="2201736" y="1893275"/>
              <a:ext cx="118963" cy="6506"/>
            </a:xfrm>
            <a:prstGeom prst="rect">
              <a:avLst/>
            </a:prstGeom>
            <a:solidFill>
              <a:srgbClr val="CACD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87" name="Rectangle 760"/>
            <p:cNvSpPr>
              <a:spLocks noChangeArrowheads="1"/>
            </p:cNvSpPr>
            <p:nvPr/>
          </p:nvSpPr>
          <p:spPr bwMode="auto">
            <a:xfrm>
              <a:off x="2201736" y="2176740"/>
              <a:ext cx="118963" cy="6506"/>
            </a:xfrm>
            <a:prstGeom prst="rect">
              <a:avLst/>
            </a:prstGeom>
            <a:solidFill>
              <a:srgbClr val="CACD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88" name="Rectangle 761"/>
            <p:cNvSpPr>
              <a:spLocks noChangeArrowheads="1"/>
            </p:cNvSpPr>
            <p:nvPr/>
          </p:nvSpPr>
          <p:spPr bwMode="auto">
            <a:xfrm>
              <a:off x="2408062" y="1893275"/>
              <a:ext cx="118963" cy="38106"/>
            </a:xfrm>
            <a:prstGeom prst="rect">
              <a:avLst/>
            </a:prstGeom>
            <a:solidFill>
              <a:srgbClr val="E1E4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89" name="Rectangle 762"/>
            <p:cNvSpPr>
              <a:spLocks noChangeArrowheads="1"/>
            </p:cNvSpPr>
            <p:nvPr/>
          </p:nvSpPr>
          <p:spPr bwMode="auto">
            <a:xfrm>
              <a:off x="2465684" y="1893275"/>
              <a:ext cx="61340" cy="3810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90" name="Rectangle 763"/>
            <p:cNvSpPr>
              <a:spLocks noChangeArrowheads="1"/>
            </p:cNvSpPr>
            <p:nvPr/>
          </p:nvSpPr>
          <p:spPr bwMode="auto">
            <a:xfrm>
              <a:off x="2465684" y="1893275"/>
              <a:ext cx="61340" cy="38106"/>
            </a:xfrm>
            <a:prstGeom prst="rect">
              <a:avLst/>
            </a:prstGeom>
            <a:solidFill>
              <a:srgbClr val="F2F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91" name="Rectangle 764"/>
            <p:cNvSpPr>
              <a:spLocks noChangeArrowheads="1"/>
            </p:cNvSpPr>
            <p:nvPr/>
          </p:nvSpPr>
          <p:spPr bwMode="auto">
            <a:xfrm>
              <a:off x="2427579" y="1931380"/>
              <a:ext cx="77140" cy="214691"/>
            </a:xfrm>
            <a:prstGeom prst="rect">
              <a:avLst/>
            </a:prstGeom>
            <a:solidFill>
              <a:srgbClr val="F2F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92" name="Rectangle 765"/>
            <p:cNvSpPr>
              <a:spLocks noChangeArrowheads="1"/>
            </p:cNvSpPr>
            <p:nvPr/>
          </p:nvSpPr>
          <p:spPr bwMode="auto">
            <a:xfrm>
              <a:off x="2465684" y="1931380"/>
              <a:ext cx="39035" cy="2146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93" name="Rectangle 766"/>
            <p:cNvSpPr>
              <a:spLocks noChangeArrowheads="1"/>
            </p:cNvSpPr>
            <p:nvPr/>
          </p:nvSpPr>
          <p:spPr bwMode="auto">
            <a:xfrm>
              <a:off x="2408062" y="2146070"/>
              <a:ext cx="118963" cy="37176"/>
            </a:xfrm>
            <a:prstGeom prst="rect">
              <a:avLst/>
            </a:prstGeom>
            <a:solidFill>
              <a:srgbClr val="E1E4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94" name="Rectangle 767"/>
            <p:cNvSpPr>
              <a:spLocks noChangeArrowheads="1"/>
            </p:cNvSpPr>
            <p:nvPr/>
          </p:nvSpPr>
          <p:spPr bwMode="auto">
            <a:xfrm>
              <a:off x="2465684" y="2146070"/>
              <a:ext cx="61340" cy="37176"/>
            </a:xfrm>
            <a:prstGeom prst="rect">
              <a:avLst/>
            </a:prstGeom>
            <a:solidFill>
              <a:srgbClr val="F2F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95" name="Rectangle 768"/>
            <p:cNvSpPr>
              <a:spLocks noChangeArrowheads="1"/>
            </p:cNvSpPr>
            <p:nvPr/>
          </p:nvSpPr>
          <p:spPr bwMode="auto">
            <a:xfrm>
              <a:off x="2427579" y="1931380"/>
              <a:ext cx="77140" cy="6506"/>
            </a:xfrm>
            <a:prstGeom prst="rect">
              <a:avLst/>
            </a:prstGeom>
            <a:solidFill>
              <a:srgbClr val="CACD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96" name="Rectangle 769"/>
            <p:cNvSpPr>
              <a:spLocks noChangeArrowheads="1"/>
            </p:cNvSpPr>
            <p:nvPr/>
          </p:nvSpPr>
          <p:spPr bwMode="auto">
            <a:xfrm>
              <a:off x="2427579" y="2139564"/>
              <a:ext cx="77140" cy="6506"/>
            </a:xfrm>
            <a:prstGeom prst="rect">
              <a:avLst/>
            </a:prstGeom>
            <a:solidFill>
              <a:srgbClr val="CACD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97" name="Rectangle 770"/>
            <p:cNvSpPr>
              <a:spLocks noChangeArrowheads="1"/>
            </p:cNvSpPr>
            <p:nvPr/>
          </p:nvSpPr>
          <p:spPr bwMode="auto">
            <a:xfrm>
              <a:off x="2408062" y="1893275"/>
              <a:ext cx="118963" cy="6506"/>
            </a:xfrm>
            <a:prstGeom prst="rect">
              <a:avLst/>
            </a:prstGeom>
            <a:solidFill>
              <a:srgbClr val="CACD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98" name="Rectangle 771"/>
            <p:cNvSpPr>
              <a:spLocks noChangeArrowheads="1"/>
            </p:cNvSpPr>
            <p:nvPr/>
          </p:nvSpPr>
          <p:spPr bwMode="auto">
            <a:xfrm>
              <a:off x="2408062" y="2176740"/>
              <a:ext cx="118963" cy="6506"/>
            </a:xfrm>
            <a:prstGeom prst="rect">
              <a:avLst/>
            </a:prstGeom>
            <a:solidFill>
              <a:srgbClr val="CACD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99" name="Freeform 772"/>
            <p:cNvSpPr/>
            <p:nvPr/>
          </p:nvSpPr>
          <p:spPr bwMode="auto">
            <a:xfrm>
              <a:off x="2261217" y="1685090"/>
              <a:ext cx="162644" cy="114316"/>
            </a:xfrm>
            <a:custGeom>
              <a:avLst/>
              <a:gdLst>
                <a:gd name="T0" fmla="*/ 175 w 175"/>
                <a:gd name="T1" fmla="*/ 123 h 123"/>
                <a:gd name="T2" fmla="*/ 0 w 175"/>
                <a:gd name="T3" fmla="*/ 0 h 123"/>
                <a:gd name="T4" fmla="*/ 0 w 175"/>
                <a:gd name="T5" fmla="*/ 123 h 123"/>
                <a:gd name="T6" fmla="*/ 175 w 175"/>
                <a:gd name="T7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5" h="123">
                  <a:moveTo>
                    <a:pt x="175" y="123"/>
                  </a:moveTo>
                  <a:lnTo>
                    <a:pt x="0" y="0"/>
                  </a:lnTo>
                  <a:lnTo>
                    <a:pt x="0" y="123"/>
                  </a:lnTo>
                  <a:lnTo>
                    <a:pt x="175" y="123"/>
                  </a:lnTo>
                  <a:close/>
                </a:path>
              </a:pathLst>
            </a:custGeom>
            <a:solidFill>
              <a:srgbClr val="83BA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00" name="Freeform 773"/>
            <p:cNvSpPr/>
            <p:nvPr/>
          </p:nvSpPr>
          <p:spPr bwMode="auto">
            <a:xfrm>
              <a:off x="2098573" y="1685090"/>
              <a:ext cx="162644" cy="114316"/>
            </a:xfrm>
            <a:custGeom>
              <a:avLst/>
              <a:gdLst>
                <a:gd name="T0" fmla="*/ 175 w 175"/>
                <a:gd name="T1" fmla="*/ 123 h 123"/>
                <a:gd name="T2" fmla="*/ 175 w 175"/>
                <a:gd name="T3" fmla="*/ 0 h 123"/>
                <a:gd name="T4" fmla="*/ 0 w 175"/>
                <a:gd name="T5" fmla="*/ 123 h 123"/>
                <a:gd name="T6" fmla="*/ 175 w 175"/>
                <a:gd name="T7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5" h="123">
                  <a:moveTo>
                    <a:pt x="175" y="123"/>
                  </a:moveTo>
                  <a:lnTo>
                    <a:pt x="175" y="0"/>
                  </a:lnTo>
                  <a:lnTo>
                    <a:pt x="0" y="123"/>
                  </a:lnTo>
                  <a:lnTo>
                    <a:pt x="175" y="123"/>
                  </a:lnTo>
                  <a:close/>
                </a:path>
              </a:pathLst>
            </a:custGeom>
            <a:solidFill>
              <a:srgbClr val="78A8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01" name="Freeform 774"/>
            <p:cNvSpPr/>
            <p:nvPr/>
          </p:nvSpPr>
          <p:spPr bwMode="auto">
            <a:xfrm>
              <a:off x="2261217" y="1638620"/>
              <a:ext cx="278818" cy="193314"/>
            </a:xfrm>
            <a:custGeom>
              <a:avLst/>
              <a:gdLst>
                <a:gd name="T0" fmla="*/ 0 w 300"/>
                <a:gd name="T1" fmla="*/ 208 h 208"/>
                <a:gd name="T2" fmla="*/ 300 w 300"/>
                <a:gd name="T3" fmla="*/ 208 h 208"/>
                <a:gd name="T4" fmla="*/ 198 w 300"/>
                <a:gd name="T5" fmla="*/ 140 h 208"/>
                <a:gd name="T6" fmla="*/ 23 w 300"/>
                <a:gd name="T7" fmla="*/ 17 h 208"/>
                <a:gd name="T8" fmla="*/ 0 w 300"/>
                <a:gd name="T9" fmla="*/ 0 h 208"/>
                <a:gd name="T10" fmla="*/ 0 w 300"/>
                <a:gd name="T11" fmla="*/ 50 h 208"/>
                <a:gd name="T12" fmla="*/ 175 w 300"/>
                <a:gd name="T13" fmla="*/ 173 h 208"/>
                <a:gd name="T14" fmla="*/ 0 w 300"/>
                <a:gd name="T15" fmla="*/ 173 h 208"/>
                <a:gd name="T16" fmla="*/ 0 w 300"/>
                <a:gd name="T17" fmla="*/ 2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208">
                  <a:moveTo>
                    <a:pt x="0" y="208"/>
                  </a:moveTo>
                  <a:lnTo>
                    <a:pt x="300" y="208"/>
                  </a:lnTo>
                  <a:lnTo>
                    <a:pt x="198" y="140"/>
                  </a:lnTo>
                  <a:lnTo>
                    <a:pt x="23" y="17"/>
                  </a:lnTo>
                  <a:lnTo>
                    <a:pt x="0" y="0"/>
                  </a:lnTo>
                  <a:lnTo>
                    <a:pt x="0" y="50"/>
                  </a:lnTo>
                  <a:lnTo>
                    <a:pt x="175" y="173"/>
                  </a:lnTo>
                  <a:lnTo>
                    <a:pt x="0" y="173"/>
                  </a:lnTo>
                  <a:lnTo>
                    <a:pt x="0" y="208"/>
                  </a:lnTo>
                  <a:close/>
                </a:path>
              </a:pathLst>
            </a:cu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02" name="Freeform 775"/>
            <p:cNvSpPr/>
            <p:nvPr/>
          </p:nvSpPr>
          <p:spPr bwMode="auto">
            <a:xfrm>
              <a:off x="1982399" y="1638620"/>
              <a:ext cx="278818" cy="193314"/>
            </a:xfrm>
            <a:custGeom>
              <a:avLst/>
              <a:gdLst>
                <a:gd name="T0" fmla="*/ 300 w 300"/>
                <a:gd name="T1" fmla="*/ 208 h 208"/>
                <a:gd name="T2" fmla="*/ 300 w 300"/>
                <a:gd name="T3" fmla="*/ 173 h 208"/>
                <a:gd name="T4" fmla="*/ 125 w 300"/>
                <a:gd name="T5" fmla="*/ 173 h 208"/>
                <a:gd name="T6" fmla="*/ 300 w 300"/>
                <a:gd name="T7" fmla="*/ 50 h 208"/>
                <a:gd name="T8" fmla="*/ 300 w 300"/>
                <a:gd name="T9" fmla="*/ 0 h 208"/>
                <a:gd name="T10" fmla="*/ 276 w 300"/>
                <a:gd name="T11" fmla="*/ 17 h 208"/>
                <a:gd name="T12" fmla="*/ 101 w 300"/>
                <a:gd name="T13" fmla="*/ 140 h 208"/>
                <a:gd name="T14" fmla="*/ 0 w 300"/>
                <a:gd name="T15" fmla="*/ 208 h 208"/>
                <a:gd name="T16" fmla="*/ 300 w 300"/>
                <a:gd name="T17" fmla="*/ 2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208">
                  <a:moveTo>
                    <a:pt x="300" y="208"/>
                  </a:moveTo>
                  <a:lnTo>
                    <a:pt x="300" y="173"/>
                  </a:lnTo>
                  <a:lnTo>
                    <a:pt x="125" y="173"/>
                  </a:lnTo>
                  <a:lnTo>
                    <a:pt x="300" y="50"/>
                  </a:lnTo>
                  <a:lnTo>
                    <a:pt x="300" y="0"/>
                  </a:lnTo>
                  <a:lnTo>
                    <a:pt x="276" y="17"/>
                  </a:lnTo>
                  <a:lnTo>
                    <a:pt x="101" y="140"/>
                  </a:lnTo>
                  <a:lnTo>
                    <a:pt x="0" y="208"/>
                  </a:lnTo>
                  <a:lnTo>
                    <a:pt x="300" y="208"/>
                  </a:lnTo>
                  <a:close/>
                </a:path>
              </a:pathLst>
            </a:custGeom>
            <a:solidFill>
              <a:srgbClr val="83BA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03" name="Freeform 776"/>
            <p:cNvSpPr/>
            <p:nvPr/>
          </p:nvSpPr>
          <p:spPr bwMode="auto">
            <a:xfrm>
              <a:off x="2261217" y="2245515"/>
              <a:ext cx="373617" cy="80858"/>
            </a:xfrm>
            <a:custGeom>
              <a:avLst/>
              <a:gdLst>
                <a:gd name="T0" fmla="*/ 167 w 170"/>
                <a:gd name="T1" fmla="*/ 0 h 37"/>
                <a:gd name="T2" fmla="*/ 140 w 170"/>
                <a:gd name="T3" fmla="*/ 0 h 37"/>
                <a:gd name="T4" fmla="*/ 137 w 170"/>
                <a:gd name="T5" fmla="*/ 0 h 37"/>
                <a:gd name="T6" fmla="*/ 0 w 170"/>
                <a:gd name="T7" fmla="*/ 0 h 37"/>
                <a:gd name="T8" fmla="*/ 0 w 170"/>
                <a:gd name="T9" fmla="*/ 37 h 37"/>
                <a:gd name="T10" fmla="*/ 167 w 170"/>
                <a:gd name="T11" fmla="*/ 37 h 37"/>
                <a:gd name="T12" fmla="*/ 170 w 170"/>
                <a:gd name="T13" fmla="*/ 34 h 37"/>
                <a:gd name="T14" fmla="*/ 170 w 170"/>
                <a:gd name="T15" fmla="*/ 3 h 37"/>
                <a:gd name="T16" fmla="*/ 167 w 170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" h="37">
                  <a:moveTo>
                    <a:pt x="167" y="0"/>
                  </a:moveTo>
                  <a:cubicBezTo>
                    <a:pt x="140" y="0"/>
                    <a:pt x="140" y="0"/>
                    <a:pt x="140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67" y="37"/>
                    <a:pt x="167" y="37"/>
                    <a:pt x="167" y="37"/>
                  </a:cubicBezTo>
                  <a:cubicBezTo>
                    <a:pt x="168" y="37"/>
                    <a:pt x="170" y="36"/>
                    <a:pt x="170" y="34"/>
                  </a:cubicBezTo>
                  <a:cubicBezTo>
                    <a:pt x="170" y="3"/>
                    <a:pt x="170" y="3"/>
                    <a:pt x="170" y="3"/>
                  </a:cubicBezTo>
                  <a:cubicBezTo>
                    <a:pt x="170" y="1"/>
                    <a:pt x="168" y="0"/>
                    <a:pt x="167" y="0"/>
                  </a:cubicBezTo>
                  <a:close/>
                </a:path>
              </a:pathLst>
            </a:custGeom>
            <a:solidFill>
              <a:srgbClr val="F2F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04" name="Freeform 777"/>
            <p:cNvSpPr/>
            <p:nvPr/>
          </p:nvSpPr>
          <p:spPr bwMode="auto">
            <a:xfrm>
              <a:off x="1887601" y="2245515"/>
              <a:ext cx="373617" cy="80858"/>
            </a:xfrm>
            <a:custGeom>
              <a:avLst/>
              <a:gdLst>
                <a:gd name="T0" fmla="*/ 33 w 170"/>
                <a:gd name="T1" fmla="*/ 0 h 37"/>
                <a:gd name="T2" fmla="*/ 30 w 170"/>
                <a:gd name="T3" fmla="*/ 0 h 37"/>
                <a:gd name="T4" fmla="*/ 3 w 170"/>
                <a:gd name="T5" fmla="*/ 0 h 37"/>
                <a:gd name="T6" fmla="*/ 0 w 170"/>
                <a:gd name="T7" fmla="*/ 3 h 37"/>
                <a:gd name="T8" fmla="*/ 0 w 170"/>
                <a:gd name="T9" fmla="*/ 34 h 37"/>
                <a:gd name="T10" fmla="*/ 3 w 170"/>
                <a:gd name="T11" fmla="*/ 37 h 37"/>
                <a:gd name="T12" fmla="*/ 170 w 170"/>
                <a:gd name="T13" fmla="*/ 37 h 37"/>
                <a:gd name="T14" fmla="*/ 170 w 170"/>
                <a:gd name="T15" fmla="*/ 0 h 37"/>
                <a:gd name="T16" fmla="*/ 33 w 170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" h="37">
                  <a:moveTo>
                    <a:pt x="33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6"/>
                    <a:pt x="2" y="37"/>
                    <a:pt x="3" y="37"/>
                  </a:cubicBezTo>
                  <a:cubicBezTo>
                    <a:pt x="170" y="37"/>
                    <a:pt x="170" y="37"/>
                    <a:pt x="170" y="37"/>
                  </a:cubicBezTo>
                  <a:cubicBezTo>
                    <a:pt x="170" y="0"/>
                    <a:pt x="170" y="0"/>
                    <a:pt x="170" y="0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rgbClr val="E1E4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05" name="Freeform 778"/>
            <p:cNvSpPr/>
            <p:nvPr/>
          </p:nvSpPr>
          <p:spPr bwMode="auto">
            <a:xfrm>
              <a:off x="2261217" y="1831935"/>
              <a:ext cx="307630" cy="61340"/>
            </a:xfrm>
            <a:custGeom>
              <a:avLst/>
              <a:gdLst>
                <a:gd name="T0" fmla="*/ 140 w 140"/>
                <a:gd name="T1" fmla="*/ 25 h 28"/>
                <a:gd name="T2" fmla="*/ 140 w 140"/>
                <a:gd name="T3" fmla="*/ 3 h 28"/>
                <a:gd name="T4" fmla="*/ 137 w 140"/>
                <a:gd name="T5" fmla="*/ 0 h 28"/>
                <a:gd name="T6" fmla="*/ 0 w 140"/>
                <a:gd name="T7" fmla="*/ 0 h 28"/>
                <a:gd name="T8" fmla="*/ 0 w 140"/>
                <a:gd name="T9" fmla="*/ 28 h 28"/>
                <a:gd name="T10" fmla="*/ 137 w 140"/>
                <a:gd name="T11" fmla="*/ 28 h 28"/>
                <a:gd name="T12" fmla="*/ 140 w 140"/>
                <a:gd name="T13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28">
                  <a:moveTo>
                    <a:pt x="140" y="25"/>
                  </a:moveTo>
                  <a:cubicBezTo>
                    <a:pt x="140" y="3"/>
                    <a:pt x="140" y="3"/>
                    <a:pt x="140" y="3"/>
                  </a:cubicBezTo>
                  <a:cubicBezTo>
                    <a:pt x="140" y="2"/>
                    <a:pt x="138" y="0"/>
                    <a:pt x="1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37" y="28"/>
                    <a:pt x="137" y="28"/>
                    <a:pt x="137" y="28"/>
                  </a:cubicBezTo>
                  <a:cubicBezTo>
                    <a:pt x="138" y="28"/>
                    <a:pt x="140" y="27"/>
                    <a:pt x="140" y="25"/>
                  </a:cubicBezTo>
                  <a:close/>
                </a:path>
              </a:pathLst>
            </a:custGeom>
            <a:solidFill>
              <a:srgbClr val="F2F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06" name="Freeform 779"/>
            <p:cNvSpPr/>
            <p:nvPr/>
          </p:nvSpPr>
          <p:spPr bwMode="auto">
            <a:xfrm>
              <a:off x="1953587" y="1831935"/>
              <a:ext cx="307630" cy="61340"/>
            </a:xfrm>
            <a:custGeom>
              <a:avLst/>
              <a:gdLst>
                <a:gd name="T0" fmla="*/ 3 w 140"/>
                <a:gd name="T1" fmla="*/ 0 h 28"/>
                <a:gd name="T2" fmla="*/ 0 w 140"/>
                <a:gd name="T3" fmla="*/ 3 h 28"/>
                <a:gd name="T4" fmla="*/ 0 w 140"/>
                <a:gd name="T5" fmla="*/ 25 h 28"/>
                <a:gd name="T6" fmla="*/ 3 w 140"/>
                <a:gd name="T7" fmla="*/ 28 h 28"/>
                <a:gd name="T8" fmla="*/ 140 w 140"/>
                <a:gd name="T9" fmla="*/ 28 h 28"/>
                <a:gd name="T10" fmla="*/ 140 w 140"/>
                <a:gd name="T11" fmla="*/ 0 h 28"/>
                <a:gd name="T12" fmla="*/ 3 w 140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28">
                  <a:moveTo>
                    <a:pt x="3" y="0"/>
                  </a:moveTo>
                  <a:cubicBezTo>
                    <a:pt x="2" y="0"/>
                    <a:pt x="0" y="2"/>
                    <a:pt x="0" y="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7"/>
                    <a:pt x="2" y="28"/>
                    <a:pt x="3" y="28"/>
                  </a:cubicBezTo>
                  <a:cubicBezTo>
                    <a:pt x="140" y="28"/>
                    <a:pt x="140" y="28"/>
                    <a:pt x="140" y="28"/>
                  </a:cubicBezTo>
                  <a:cubicBezTo>
                    <a:pt x="140" y="0"/>
                    <a:pt x="140" y="0"/>
                    <a:pt x="140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E1E4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07" name="Freeform 780"/>
            <p:cNvSpPr/>
            <p:nvPr/>
          </p:nvSpPr>
          <p:spPr bwMode="auto">
            <a:xfrm>
              <a:off x="2261217" y="2183246"/>
              <a:ext cx="307630" cy="62270"/>
            </a:xfrm>
            <a:custGeom>
              <a:avLst/>
              <a:gdLst>
                <a:gd name="T0" fmla="*/ 137 w 140"/>
                <a:gd name="T1" fmla="*/ 28 h 28"/>
                <a:gd name="T2" fmla="*/ 140 w 140"/>
                <a:gd name="T3" fmla="*/ 28 h 28"/>
                <a:gd name="T4" fmla="*/ 140 w 140"/>
                <a:gd name="T5" fmla="*/ 25 h 28"/>
                <a:gd name="T6" fmla="*/ 140 w 140"/>
                <a:gd name="T7" fmla="*/ 3 h 28"/>
                <a:gd name="T8" fmla="*/ 137 w 140"/>
                <a:gd name="T9" fmla="*/ 0 h 28"/>
                <a:gd name="T10" fmla="*/ 0 w 140"/>
                <a:gd name="T11" fmla="*/ 0 h 28"/>
                <a:gd name="T12" fmla="*/ 0 w 140"/>
                <a:gd name="T13" fmla="*/ 28 h 28"/>
                <a:gd name="T14" fmla="*/ 137 w 140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0" h="28">
                  <a:moveTo>
                    <a:pt x="137" y="28"/>
                  </a:moveTo>
                  <a:cubicBezTo>
                    <a:pt x="140" y="28"/>
                    <a:pt x="140" y="28"/>
                    <a:pt x="140" y="28"/>
                  </a:cubicBezTo>
                  <a:cubicBezTo>
                    <a:pt x="140" y="25"/>
                    <a:pt x="140" y="25"/>
                    <a:pt x="140" y="25"/>
                  </a:cubicBezTo>
                  <a:cubicBezTo>
                    <a:pt x="140" y="3"/>
                    <a:pt x="140" y="3"/>
                    <a:pt x="140" y="3"/>
                  </a:cubicBezTo>
                  <a:cubicBezTo>
                    <a:pt x="140" y="2"/>
                    <a:pt x="138" y="0"/>
                    <a:pt x="1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lnTo>
                    <a:pt x="137" y="28"/>
                  </a:lnTo>
                  <a:close/>
                </a:path>
              </a:pathLst>
            </a:custGeom>
            <a:solidFill>
              <a:srgbClr val="F2F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08" name="Freeform 781"/>
            <p:cNvSpPr/>
            <p:nvPr/>
          </p:nvSpPr>
          <p:spPr bwMode="auto">
            <a:xfrm>
              <a:off x="1953587" y="2183246"/>
              <a:ext cx="307630" cy="62270"/>
            </a:xfrm>
            <a:custGeom>
              <a:avLst/>
              <a:gdLst>
                <a:gd name="T0" fmla="*/ 140 w 140"/>
                <a:gd name="T1" fmla="*/ 28 h 28"/>
                <a:gd name="T2" fmla="*/ 140 w 140"/>
                <a:gd name="T3" fmla="*/ 0 h 28"/>
                <a:gd name="T4" fmla="*/ 3 w 140"/>
                <a:gd name="T5" fmla="*/ 0 h 28"/>
                <a:gd name="T6" fmla="*/ 0 w 140"/>
                <a:gd name="T7" fmla="*/ 3 h 28"/>
                <a:gd name="T8" fmla="*/ 0 w 140"/>
                <a:gd name="T9" fmla="*/ 25 h 28"/>
                <a:gd name="T10" fmla="*/ 0 w 140"/>
                <a:gd name="T11" fmla="*/ 28 h 28"/>
                <a:gd name="T12" fmla="*/ 3 w 140"/>
                <a:gd name="T13" fmla="*/ 28 h 28"/>
                <a:gd name="T14" fmla="*/ 140 w 140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0" h="28">
                  <a:moveTo>
                    <a:pt x="140" y="28"/>
                  </a:moveTo>
                  <a:cubicBezTo>
                    <a:pt x="140" y="0"/>
                    <a:pt x="140" y="0"/>
                    <a:pt x="14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2"/>
                    <a:pt x="0" y="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3" y="28"/>
                    <a:pt x="3" y="28"/>
                    <a:pt x="3" y="28"/>
                  </a:cubicBezTo>
                  <a:lnTo>
                    <a:pt x="140" y="28"/>
                  </a:lnTo>
                  <a:close/>
                </a:path>
              </a:pathLst>
            </a:custGeom>
            <a:solidFill>
              <a:srgbClr val="E1E4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09" name="Rectangle 782"/>
            <p:cNvSpPr>
              <a:spLocks noChangeArrowheads="1"/>
            </p:cNvSpPr>
            <p:nvPr/>
          </p:nvSpPr>
          <p:spPr bwMode="auto">
            <a:xfrm>
              <a:off x="1953587" y="2234362"/>
              <a:ext cx="615259" cy="11153"/>
            </a:xfrm>
            <a:prstGeom prst="rect">
              <a:avLst/>
            </a:prstGeom>
            <a:solidFill>
              <a:srgbClr val="CACD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10" name="Rectangle 783"/>
            <p:cNvSpPr>
              <a:spLocks noChangeArrowheads="1"/>
            </p:cNvSpPr>
            <p:nvPr/>
          </p:nvSpPr>
          <p:spPr bwMode="auto">
            <a:xfrm>
              <a:off x="1995410" y="1893275"/>
              <a:ext cx="118033" cy="6506"/>
            </a:xfrm>
            <a:prstGeom prst="rect">
              <a:avLst/>
            </a:prstGeom>
            <a:solidFill>
              <a:srgbClr val="CACD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26" name="组合 1225"/>
          <p:cNvGrpSpPr/>
          <p:nvPr/>
        </p:nvGrpSpPr>
        <p:grpSpPr>
          <a:xfrm>
            <a:off x="1399889" y="3734132"/>
            <a:ext cx="427770" cy="567147"/>
            <a:chOff x="1965801" y="3002595"/>
            <a:chExt cx="543238" cy="720237"/>
          </a:xfrm>
        </p:grpSpPr>
        <p:sp>
          <p:nvSpPr>
            <p:cNvPr id="789" name="Freeform 75"/>
            <p:cNvSpPr/>
            <p:nvPr/>
          </p:nvSpPr>
          <p:spPr bwMode="auto">
            <a:xfrm>
              <a:off x="1965801" y="3288807"/>
              <a:ext cx="543238" cy="434025"/>
            </a:xfrm>
            <a:custGeom>
              <a:avLst/>
              <a:gdLst>
                <a:gd name="T0" fmla="*/ 244 w 244"/>
                <a:gd name="T1" fmla="*/ 182 h 195"/>
                <a:gd name="T2" fmla="*/ 232 w 244"/>
                <a:gd name="T3" fmla="*/ 195 h 195"/>
                <a:gd name="T4" fmla="*/ 12 w 244"/>
                <a:gd name="T5" fmla="*/ 195 h 195"/>
                <a:gd name="T6" fmla="*/ 0 w 244"/>
                <a:gd name="T7" fmla="*/ 182 h 195"/>
                <a:gd name="T8" fmla="*/ 0 w 244"/>
                <a:gd name="T9" fmla="*/ 12 h 195"/>
                <a:gd name="T10" fmla="*/ 12 w 244"/>
                <a:gd name="T11" fmla="*/ 0 h 195"/>
                <a:gd name="T12" fmla="*/ 232 w 244"/>
                <a:gd name="T13" fmla="*/ 0 h 195"/>
                <a:gd name="T14" fmla="*/ 244 w 244"/>
                <a:gd name="T15" fmla="*/ 12 h 195"/>
                <a:gd name="T16" fmla="*/ 244 w 244"/>
                <a:gd name="T17" fmla="*/ 182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195">
                  <a:moveTo>
                    <a:pt x="244" y="182"/>
                  </a:moveTo>
                  <a:cubicBezTo>
                    <a:pt x="244" y="189"/>
                    <a:pt x="239" y="195"/>
                    <a:pt x="232" y="195"/>
                  </a:cubicBezTo>
                  <a:cubicBezTo>
                    <a:pt x="12" y="195"/>
                    <a:pt x="12" y="195"/>
                    <a:pt x="12" y="195"/>
                  </a:cubicBezTo>
                  <a:cubicBezTo>
                    <a:pt x="5" y="195"/>
                    <a:pt x="0" y="189"/>
                    <a:pt x="0" y="18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239" y="0"/>
                    <a:pt x="244" y="6"/>
                    <a:pt x="244" y="12"/>
                  </a:cubicBezTo>
                  <a:lnTo>
                    <a:pt x="244" y="182"/>
                  </a:lnTo>
                  <a:close/>
                </a:path>
              </a:pathLst>
            </a:cu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0" name="Freeform 76"/>
            <p:cNvSpPr/>
            <p:nvPr/>
          </p:nvSpPr>
          <p:spPr bwMode="auto">
            <a:xfrm>
              <a:off x="2184225" y="3411200"/>
              <a:ext cx="107329" cy="189239"/>
            </a:xfrm>
            <a:custGeom>
              <a:avLst/>
              <a:gdLst>
                <a:gd name="T0" fmla="*/ 48 w 48"/>
                <a:gd name="T1" fmla="*/ 24 h 85"/>
                <a:gd name="T2" fmla="*/ 24 w 48"/>
                <a:gd name="T3" fmla="*/ 0 h 85"/>
                <a:gd name="T4" fmla="*/ 0 w 48"/>
                <a:gd name="T5" fmla="*/ 24 h 85"/>
                <a:gd name="T6" fmla="*/ 13 w 48"/>
                <a:gd name="T7" fmla="*/ 45 h 85"/>
                <a:gd name="T8" fmla="*/ 2 w 48"/>
                <a:gd name="T9" fmla="*/ 85 h 85"/>
                <a:gd name="T10" fmla="*/ 6 w 48"/>
                <a:gd name="T11" fmla="*/ 85 h 85"/>
                <a:gd name="T12" fmla="*/ 42 w 48"/>
                <a:gd name="T13" fmla="*/ 85 h 85"/>
                <a:gd name="T14" fmla="*/ 46 w 48"/>
                <a:gd name="T15" fmla="*/ 85 h 85"/>
                <a:gd name="T16" fmla="*/ 35 w 48"/>
                <a:gd name="T17" fmla="*/ 45 h 85"/>
                <a:gd name="T18" fmla="*/ 48 w 48"/>
                <a:gd name="T19" fmla="*/ 2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85">
                  <a:moveTo>
                    <a:pt x="48" y="24"/>
                  </a:moveTo>
                  <a:cubicBezTo>
                    <a:pt x="48" y="10"/>
                    <a:pt x="37" y="0"/>
                    <a:pt x="24" y="0"/>
                  </a:cubicBezTo>
                  <a:cubicBezTo>
                    <a:pt x="11" y="0"/>
                    <a:pt x="0" y="10"/>
                    <a:pt x="0" y="24"/>
                  </a:cubicBezTo>
                  <a:cubicBezTo>
                    <a:pt x="0" y="33"/>
                    <a:pt x="5" y="41"/>
                    <a:pt x="13" y="45"/>
                  </a:cubicBezTo>
                  <a:cubicBezTo>
                    <a:pt x="2" y="85"/>
                    <a:pt x="2" y="85"/>
                    <a:pt x="2" y="85"/>
                  </a:cubicBezTo>
                  <a:cubicBezTo>
                    <a:pt x="6" y="85"/>
                    <a:pt x="6" y="85"/>
                    <a:pt x="6" y="85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43" y="41"/>
                    <a:pt x="48" y="33"/>
                    <a:pt x="48" y="24"/>
                  </a:cubicBezTo>
                  <a:close/>
                </a:path>
              </a:pathLst>
            </a:custGeom>
            <a:solidFill>
              <a:srgbClr val="374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1" name="Freeform 77"/>
            <p:cNvSpPr/>
            <p:nvPr/>
          </p:nvSpPr>
          <p:spPr bwMode="auto">
            <a:xfrm>
              <a:off x="2032646" y="3002595"/>
              <a:ext cx="205244" cy="286212"/>
            </a:xfrm>
            <a:custGeom>
              <a:avLst/>
              <a:gdLst>
                <a:gd name="T0" fmla="*/ 91 w 92"/>
                <a:gd name="T1" fmla="*/ 0 h 129"/>
                <a:gd name="T2" fmla="*/ 0 w 92"/>
                <a:gd name="T3" fmla="*/ 90 h 129"/>
                <a:gd name="T4" fmla="*/ 0 w 92"/>
                <a:gd name="T5" fmla="*/ 129 h 129"/>
                <a:gd name="T6" fmla="*/ 31 w 92"/>
                <a:gd name="T7" fmla="*/ 129 h 129"/>
                <a:gd name="T8" fmla="*/ 31 w 92"/>
                <a:gd name="T9" fmla="*/ 92 h 129"/>
                <a:gd name="T10" fmla="*/ 92 w 92"/>
                <a:gd name="T11" fmla="*/ 30 h 129"/>
                <a:gd name="T12" fmla="*/ 92 w 92"/>
                <a:gd name="T13" fmla="*/ 0 h 129"/>
                <a:gd name="T14" fmla="*/ 91 w 92"/>
                <a:gd name="T15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129">
                  <a:moveTo>
                    <a:pt x="91" y="0"/>
                  </a:moveTo>
                  <a:cubicBezTo>
                    <a:pt x="41" y="0"/>
                    <a:pt x="0" y="40"/>
                    <a:pt x="0" y="90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31" y="129"/>
                    <a:pt x="31" y="129"/>
                    <a:pt x="31" y="129"/>
                  </a:cubicBezTo>
                  <a:cubicBezTo>
                    <a:pt x="31" y="92"/>
                    <a:pt x="31" y="92"/>
                    <a:pt x="31" y="92"/>
                  </a:cubicBezTo>
                  <a:cubicBezTo>
                    <a:pt x="31" y="58"/>
                    <a:pt x="58" y="30"/>
                    <a:pt x="92" y="30"/>
                  </a:cubicBezTo>
                  <a:cubicBezTo>
                    <a:pt x="92" y="0"/>
                    <a:pt x="92" y="0"/>
                    <a:pt x="92" y="0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rgbClr val="F2F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2" name="Freeform 78"/>
            <p:cNvSpPr/>
            <p:nvPr/>
          </p:nvSpPr>
          <p:spPr bwMode="auto">
            <a:xfrm>
              <a:off x="2237890" y="3002595"/>
              <a:ext cx="204303" cy="286212"/>
            </a:xfrm>
            <a:custGeom>
              <a:avLst/>
              <a:gdLst>
                <a:gd name="T0" fmla="*/ 1 w 92"/>
                <a:gd name="T1" fmla="*/ 0 h 129"/>
                <a:gd name="T2" fmla="*/ 0 w 92"/>
                <a:gd name="T3" fmla="*/ 0 h 129"/>
                <a:gd name="T4" fmla="*/ 0 w 92"/>
                <a:gd name="T5" fmla="*/ 30 h 129"/>
                <a:gd name="T6" fmla="*/ 61 w 92"/>
                <a:gd name="T7" fmla="*/ 92 h 129"/>
                <a:gd name="T8" fmla="*/ 61 w 92"/>
                <a:gd name="T9" fmla="*/ 129 h 129"/>
                <a:gd name="T10" fmla="*/ 92 w 92"/>
                <a:gd name="T11" fmla="*/ 129 h 129"/>
                <a:gd name="T12" fmla="*/ 92 w 92"/>
                <a:gd name="T13" fmla="*/ 90 h 129"/>
                <a:gd name="T14" fmla="*/ 1 w 92"/>
                <a:gd name="T15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129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34" y="30"/>
                    <a:pt x="61" y="58"/>
                    <a:pt x="61" y="92"/>
                  </a:cubicBezTo>
                  <a:cubicBezTo>
                    <a:pt x="61" y="129"/>
                    <a:pt x="61" y="129"/>
                    <a:pt x="61" y="129"/>
                  </a:cubicBezTo>
                  <a:cubicBezTo>
                    <a:pt x="92" y="129"/>
                    <a:pt x="92" y="129"/>
                    <a:pt x="92" y="129"/>
                  </a:cubicBezTo>
                  <a:cubicBezTo>
                    <a:pt x="92" y="90"/>
                    <a:pt x="92" y="90"/>
                    <a:pt x="92" y="90"/>
                  </a:cubicBezTo>
                  <a:cubicBezTo>
                    <a:pt x="92" y="40"/>
                    <a:pt x="5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3" name="Freeform 79"/>
            <p:cNvSpPr/>
            <p:nvPr/>
          </p:nvSpPr>
          <p:spPr bwMode="auto">
            <a:xfrm>
              <a:off x="1965801" y="3288807"/>
              <a:ext cx="96032" cy="434025"/>
            </a:xfrm>
            <a:custGeom>
              <a:avLst/>
              <a:gdLst>
                <a:gd name="T0" fmla="*/ 0 w 43"/>
                <a:gd name="T1" fmla="*/ 12 h 195"/>
                <a:gd name="T2" fmla="*/ 0 w 43"/>
                <a:gd name="T3" fmla="*/ 182 h 195"/>
                <a:gd name="T4" fmla="*/ 12 w 43"/>
                <a:gd name="T5" fmla="*/ 195 h 195"/>
                <a:gd name="T6" fmla="*/ 43 w 43"/>
                <a:gd name="T7" fmla="*/ 195 h 195"/>
                <a:gd name="T8" fmla="*/ 43 w 43"/>
                <a:gd name="T9" fmla="*/ 0 h 195"/>
                <a:gd name="T10" fmla="*/ 12 w 43"/>
                <a:gd name="T11" fmla="*/ 0 h 195"/>
                <a:gd name="T12" fmla="*/ 0 w 43"/>
                <a:gd name="T13" fmla="*/ 12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95">
                  <a:moveTo>
                    <a:pt x="0" y="12"/>
                  </a:moveTo>
                  <a:cubicBezTo>
                    <a:pt x="0" y="182"/>
                    <a:pt x="0" y="182"/>
                    <a:pt x="0" y="182"/>
                  </a:cubicBezTo>
                  <a:cubicBezTo>
                    <a:pt x="0" y="189"/>
                    <a:pt x="5" y="195"/>
                    <a:pt x="12" y="195"/>
                  </a:cubicBezTo>
                  <a:cubicBezTo>
                    <a:pt x="43" y="195"/>
                    <a:pt x="43" y="195"/>
                    <a:pt x="43" y="195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lose/>
                </a:path>
              </a:pathLst>
            </a:custGeom>
            <a:solidFill>
              <a:srgbClr val="ABDB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4" name="Freeform 80"/>
            <p:cNvSpPr/>
            <p:nvPr/>
          </p:nvSpPr>
          <p:spPr bwMode="auto">
            <a:xfrm>
              <a:off x="2413948" y="3288807"/>
              <a:ext cx="95090" cy="434025"/>
            </a:xfrm>
            <a:custGeom>
              <a:avLst/>
              <a:gdLst>
                <a:gd name="T0" fmla="*/ 31 w 43"/>
                <a:gd name="T1" fmla="*/ 0 h 195"/>
                <a:gd name="T2" fmla="*/ 0 w 43"/>
                <a:gd name="T3" fmla="*/ 0 h 195"/>
                <a:gd name="T4" fmla="*/ 0 w 43"/>
                <a:gd name="T5" fmla="*/ 195 h 195"/>
                <a:gd name="T6" fmla="*/ 31 w 43"/>
                <a:gd name="T7" fmla="*/ 195 h 195"/>
                <a:gd name="T8" fmla="*/ 43 w 43"/>
                <a:gd name="T9" fmla="*/ 182 h 195"/>
                <a:gd name="T10" fmla="*/ 43 w 43"/>
                <a:gd name="T11" fmla="*/ 12 h 195"/>
                <a:gd name="T12" fmla="*/ 31 w 43"/>
                <a:gd name="T13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95">
                  <a:moveTo>
                    <a:pt x="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31" y="195"/>
                    <a:pt x="31" y="195"/>
                    <a:pt x="31" y="195"/>
                  </a:cubicBezTo>
                  <a:cubicBezTo>
                    <a:pt x="38" y="195"/>
                    <a:pt x="43" y="189"/>
                    <a:pt x="43" y="18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6"/>
                    <a:pt x="38" y="0"/>
                    <a:pt x="31" y="0"/>
                  </a:cubicBezTo>
                  <a:close/>
                </a:path>
              </a:pathLst>
            </a:custGeom>
            <a:solidFill>
              <a:srgbClr val="ABDB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5" name="Freeform 81"/>
            <p:cNvSpPr/>
            <p:nvPr/>
          </p:nvSpPr>
          <p:spPr bwMode="auto">
            <a:xfrm>
              <a:off x="2190816" y="3417790"/>
              <a:ext cx="93207" cy="164760"/>
            </a:xfrm>
            <a:custGeom>
              <a:avLst/>
              <a:gdLst>
                <a:gd name="T0" fmla="*/ 42 w 42"/>
                <a:gd name="T1" fmla="*/ 21 h 74"/>
                <a:gd name="T2" fmla="*/ 21 w 42"/>
                <a:gd name="T3" fmla="*/ 0 h 74"/>
                <a:gd name="T4" fmla="*/ 0 w 42"/>
                <a:gd name="T5" fmla="*/ 21 h 74"/>
                <a:gd name="T6" fmla="*/ 11 w 42"/>
                <a:gd name="T7" fmla="*/ 40 h 74"/>
                <a:gd name="T8" fmla="*/ 2 w 42"/>
                <a:gd name="T9" fmla="*/ 74 h 74"/>
                <a:gd name="T10" fmla="*/ 5 w 42"/>
                <a:gd name="T11" fmla="*/ 74 h 74"/>
                <a:gd name="T12" fmla="*/ 37 w 42"/>
                <a:gd name="T13" fmla="*/ 74 h 74"/>
                <a:gd name="T14" fmla="*/ 40 w 42"/>
                <a:gd name="T15" fmla="*/ 74 h 74"/>
                <a:gd name="T16" fmla="*/ 31 w 42"/>
                <a:gd name="T17" fmla="*/ 40 h 74"/>
                <a:gd name="T18" fmla="*/ 42 w 42"/>
                <a:gd name="T19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74">
                  <a:moveTo>
                    <a:pt x="42" y="21"/>
                  </a:moveTo>
                  <a:cubicBezTo>
                    <a:pt x="42" y="10"/>
                    <a:pt x="33" y="0"/>
                    <a:pt x="21" y="0"/>
                  </a:cubicBezTo>
                  <a:cubicBezTo>
                    <a:pt x="9" y="0"/>
                    <a:pt x="0" y="10"/>
                    <a:pt x="0" y="21"/>
                  </a:cubicBezTo>
                  <a:cubicBezTo>
                    <a:pt x="0" y="29"/>
                    <a:pt x="5" y="36"/>
                    <a:pt x="11" y="40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37" y="74"/>
                    <a:pt x="37" y="74"/>
                    <a:pt x="37" y="74"/>
                  </a:cubicBezTo>
                  <a:cubicBezTo>
                    <a:pt x="40" y="74"/>
                    <a:pt x="40" y="74"/>
                    <a:pt x="40" y="74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7" y="36"/>
                    <a:pt x="42" y="29"/>
                    <a:pt x="42" y="21"/>
                  </a:cubicBezTo>
                  <a:close/>
                </a:path>
              </a:pathLst>
            </a:custGeom>
            <a:solidFill>
              <a:srgbClr val="122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6" name="Freeform 82"/>
            <p:cNvSpPr>
              <a:spLocks noEditPoints="1"/>
            </p:cNvSpPr>
            <p:nvPr/>
          </p:nvSpPr>
          <p:spPr bwMode="auto">
            <a:xfrm>
              <a:off x="2032646" y="3262445"/>
              <a:ext cx="409547" cy="26362"/>
            </a:xfrm>
            <a:custGeom>
              <a:avLst/>
              <a:gdLst>
                <a:gd name="T0" fmla="*/ 0 w 435"/>
                <a:gd name="T1" fmla="*/ 28 h 28"/>
                <a:gd name="T2" fmla="*/ 74 w 435"/>
                <a:gd name="T3" fmla="*/ 28 h 28"/>
                <a:gd name="T4" fmla="*/ 74 w 435"/>
                <a:gd name="T5" fmla="*/ 0 h 28"/>
                <a:gd name="T6" fmla="*/ 0 w 435"/>
                <a:gd name="T7" fmla="*/ 0 h 28"/>
                <a:gd name="T8" fmla="*/ 0 w 435"/>
                <a:gd name="T9" fmla="*/ 28 h 28"/>
                <a:gd name="T10" fmla="*/ 362 w 435"/>
                <a:gd name="T11" fmla="*/ 0 h 28"/>
                <a:gd name="T12" fmla="*/ 362 w 435"/>
                <a:gd name="T13" fmla="*/ 28 h 28"/>
                <a:gd name="T14" fmla="*/ 435 w 435"/>
                <a:gd name="T15" fmla="*/ 28 h 28"/>
                <a:gd name="T16" fmla="*/ 435 w 435"/>
                <a:gd name="T17" fmla="*/ 0 h 28"/>
                <a:gd name="T18" fmla="*/ 362 w 435"/>
                <a:gd name="T1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5" h="28">
                  <a:moveTo>
                    <a:pt x="0" y="28"/>
                  </a:moveTo>
                  <a:lnTo>
                    <a:pt x="74" y="28"/>
                  </a:lnTo>
                  <a:lnTo>
                    <a:pt x="74" y="0"/>
                  </a:lnTo>
                  <a:lnTo>
                    <a:pt x="0" y="0"/>
                  </a:lnTo>
                  <a:lnTo>
                    <a:pt x="0" y="28"/>
                  </a:lnTo>
                  <a:close/>
                  <a:moveTo>
                    <a:pt x="362" y="0"/>
                  </a:moveTo>
                  <a:lnTo>
                    <a:pt x="362" y="28"/>
                  </a:lnTo>
                  <a:lnTo>
                    <a:pt x="435" y="28"/>
                  </a:lnTo>
                  <a:lnTo>
                    <a:pt x="435" y="0"/>
                  </a:lnTo>
                  <a:lnTo>
                    <a:pt x="362" y="0"/>
                  </a:lnTo>
                  <a:close/>
                </a:path>
              </a:pathLst>
            </a:custGeom>
            <a:solidFill>
              <a:srgbClr val="DFE2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88" name="组合 1387"/>
          <p:cNvGrpSpPr/>
          <p:nvPr/>
        </p:nvGrpSpPr>
        <p:grpSpPr>
          <a:xfrm>
            <a:off x="1334716" y="1794036"/>
            <a:ext cx="558116" cy="432066"/>
            <a:chOff x="2331893" y="1410563"/>
            <a:chExt cx="618011" cy="478434"/>
          </a:xfrm>
        </p:grpSpPr>
        <p:sp>
          <p:nvSpPr>
            <p:cNvPr id="1330" name="Freeform 565"/>
            <p:cNvSpPr/>
            <p:nvPr/>
          </p:nvSpPr>
          <p:spPr bwMode="auto">
            <a:xfrm>
              <a:off x="2365779" y="1445256"/>
              <a:ext cx="549433" cy="396140"/>
            </a:xfrm>
            <a:custGeom>
              <a:avLst/>
              <a:gdLst>
                <a:gd name="T0" fmla="*/ 681 w 681"/>
                <a:gd name="T1" fmla="*/ 368 h 491"/>
                <a:gd name="T2" fmla="*/ 74 w 681"/>
                <a:gd name="T3" fmla="*/ 491 h 491"/>
                <a:gd name="T4" fmla="*/ 0 w 681"/>
                <a:gd name="T5" fmla="*/ 120 h 491"/>
                <a:gd name="T6" fmla="*/ 608 w 681"/>
                <a:gd name="T7" fmla="*/ 0 h 491"/>
                <a:gd name="T8" fmla="*/ 681 w 681"/>
                <a:gd name="T9" fmla="*/ 368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1" h="491">
                  <a:moveTo>
                    <a:pt x="681" y="368"/>
                  </a:moveTo>
                  <a:lnTo>
                    <a:pt x="74" y="491"/>
                  </a:lnTo>
                  <a:lnTo>
                    <a:pt x="0" y="120"/>
                  </a:lnTo>
                  <a:lnTo>
                    <a:pt x="608" y="0"/>
                  </a:lnTo>
                  <a:lnTo>
                    <a:pt x="681" y="368"/>
                  </a:lnTo>
                  <a:close/>
                </a:path>
              </a:pathLst>
            </a:cu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31" name="Freeform 566"/>
            <p:cNvSpPr>
              <a:spLocks noEditPoints="1"/>
            </p:cNvSpPr>
            <p:nvPr/>
          </p:nvSpPr>
          <p:spPr bwMode="auto">
            <a:xfrm>
              <a:off x="2331893" y="1410563"/>
              <a:ext cx="618011" cy="465525"/>
            </a:xfrm>
            <a:custGeom>
              <a:avLst/>
              <a:gdLst>
                <a:gd name="T0" fmla="*/ 284 w 324"/>
                <a:gd name="T1" fmla="*/ 0 h 244"/>
                <a:gd name="T2" fmla="*/ 2 w 324"/>
                <a:gd name="T3" fmla="*/ 56 h 244"/>
                <a:gd name="T4" fmla="*/ 0 w 324"/>
                <a:gd name="T5" fmla="*/ 60 h 244"/>
                <a:gd name="T6" fmla="*/ 36 w 324"/>
                <a:gd name="T7" fmla="*/ 241 h 244"/>
                <a:gd name="T8" fmla="*/ 40 w 324"/>
                <a:gd name="T9" fmla="*/ 244 h 244"/>
                <a:gd name="T10" fmla="*/ 322 w 324"/>
                <a:gd name="T11" fmla="*/ 188 h 244"/>
                <a:gd name="T12" fmla="*/ 324 w 324"/>
                <a:gd name="T13" fmla="*/ 184 h 244"/>
                <a:gd name="T14" fmla="*/ 288 w 324"/>
                <a:gd name="T15" fmla="*/ 3 h 244"/>
                <a:gd name="T16" fmla="*/ 284 w 324"/>
                <a:gd name="T17" fmla="*/ 0 h 244"/>
                <a:gd name="T18" fmla="*/ 250 w 324"/>
                <a:gd name="T19" fmla="*/ 23 h 244"/>
                <a:gd name="T20" fmla="*/ 250 w 324"/>
                <a:gd name="T21" fmla="*/ 24 h 244"/>
                <a:gd name="T22" fmla="*/ 278 w 324"/>
                <a:gd name="T23" fmla="*/ 43 h 244"/>
                <a:gd name="T24" fmla="*/ 279 w 324"/>
                <a:gd name="T25" fmla="*/ 43 h 244"/>
                <a:gd name="T26" fmla="*/ 302 w 324"/>
                <a:gd name="T27" fmla="*/ 154 h 244"/>
                <a:gd name="T28" fmla="*/ 300 w 324"/>
                <a:gd name="T29" fmla="*/ 155 h 244"/>
                <a:gd name="T30" fmla="*/ 281 w 324"/>
                <a:gd name="T31" fmla="*/ 179 h 244"/>
                <a:gd name="T32" fmla="*/ 71 w 324"/>
                <a:gd name="T33" fmla="*/ 221 h 244"/>
                <a:gd name="T34" fmla="*/ 45 w 324"/>
                <a:gd name="T35" fmla="*/ 206 h 244"/>
                <a:gd name="T36" fmla="*/ 23 w 324"/>
                <a:gd name="T37" fmla="*/ 94 h 244"/>
                <a:gd name="T38" fmla="*/ 40 w 324"/>
                <a:gd name="T39" fmla="*/ 66 h 244"/>
                <a:gd name="T40" fmla="*/ 40 w 324"/>
                <a:gd name="T41" fmla="*/ 65 h 244"/>
                <a:gd name="T42" fmla="*/ 250 w 324"/>
                <a:gd name="T43" fmla="*/ 2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4" h="244">
                  <a:moveTo>
                    <a:pt x="284" y="0"/>
                  </a:moveTo>
                  <a:cubicBezTo>
                    <a:pt x="2" y="56"/>
                    <a:pt x="2" y="56"/>
                    <a:pt x="2" y="56"/>
                  </a:cubicBezTo>
                  <a:cubicBezTo>
                    <a:pt x="1" y="57"/>
                    <a:pt x="0" y="58"/>
                    <a:pt x="0" y="60"/>
                  </a:cubicBezTo>
                  <a:cubicBezTo>
                    <a:pt x="36" y="241"/>
                    <a:pt x="36" y="241"/>
                    <a:pt x="36" y="241"/>
                  </a:cubicBezTo>
                  <a:cubicBezTo>
                    <a:pt x="36" y="243"/>
                    <a:pt x="38" y="244"/>
                    <a:pt x="40" y="244"/>
                  </a:cubicBezTo>
                  <a:cubicBezTo>
                    <a:pt x="322" y="188"/>
                    <a:pt x="322" y="188"/>
                    <a:pt x="322" y="188"/>
                  </a:cubicBezTo>
                  <a:cubicBezTo>
                    <a:pt x="323" y="187"/>
                    <a:pt x="324" y="186"/>
                    <a:pt x="324" y="184"/>
                  </a:cubicBezTo>
                  <a:cubicBezTo>
                    <a:pt x="288" y="3"/>
                    <a:pt x="288" y="3"/>
                    <a:pt x="288" y="3"/>
                  </a:cubicBezTo>
                  <a:cubicBezTo>
                    <a:pt x="287" y="1"/>
                    <a:pt x="286" y="0"/>
                    <a:pt x="284" y="0"/>
                  </a:cubicBezTo>
                  <a:close/>
                  <a:moveTo>
                    <a:pt x="250" y="23"/>
                  </a:moveTo>
                  <a:cubicBezTo>
                    <a:pt x="250" y="24"/>
                    <a:pt x="250" y="24"/>
                    <a:pt x="250" y="24"/>
                  </a:cubicBezTo>
                  <a:cubicBezTo>
                    <a:pt x="252" y="37"/>
                    <a:pt x="265" y="46"/>
                    <a:pt x="278" y="43"/>
                  </a:cubicBezTo>
                  <a:cubicBezTo>
                    <a:pt x="278" y="43"/>
                    <a:pt x="279" y="43"/>
                    <a:pt x="279" y="43"/>
                  </a:cubicBezTo>
                  <a:cubicBezTo>
                    <a:pt x="302" y="154"/>
                    <a:pt x="302" y="154"/>
                    <a:pt x="302" y="154"/>
                  </a:cubicBezTo>
                  <a:cubicBezTo>
                    <a:pt x="301" y="155"/>
                    <a:pt x="300" y="155"/>
                    <a:pt x="300" y="155"/>
                  </a:cubicBezTo>
                  <a:cubicBezTo>
                    <a:pt x="288" y="157"/>
                    <a:pt x="280" y="168"/>
                    <a:pt x="281" y="179"/>
                  </a:cubicBezTo>
                  <a:cubicBezTo>
                    <a:pt x="71" y="221"/>
                    <a:pt x="71" y="221"/>
                    <a:pt x="71" y="221"/>
                  </a:cubicBezTo>
                  <a:cubicBezTo>
                    <a:pt x="67" y="211"/>
                    <a:pt x="57" y="204"/>
                    <a:pt x="45" y="206"/>
                  </a:cubicBezTo>
                  <a:cubicBezTo>
                    <a:pt x="23" y="94"/>
                    <a:pt x="23" y="94"/>
                    <a:pt x="23" y="94"/>
                  </a:cubicBezTo>
                  <a:cubicBezTo>
                    <a:pt x="35" y="91"/>
                    <a:pt x="43" y="79"/>
                    <a:pt x="40" y="66"/>
                  </a:cubicBezTo>
                  <a:cubicBezTo>
                    <a:pt x="40" y="66"/>
                    <a:pt x="40" y="65"/>
                    <a:pt x="40" y="65"/>
                  </a:cubicBezTo>
                  <a:lnTo>
                    <a:pt x="250" y="23"/>
                  </a:lnTo>
                  <a:close/>
                </a:path>
              </a:pathLst>
            </a:custGeom>
            <a:solidFill>
              <a:srgbClr val="83BA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32" name="Freeform 567"/>
            <p:cNvSpPr/>
            <p:nvPr/>
          </p:nvSpPr>
          <p:spPr bwMode="auto">
            <a:xfrm>
              <a:off x="2530366" y="1511413"/>
              <a:ext cx="221064" cy="269472"/>
            </a:xfrm>
            <a:custGeom>
              <a:avLst/>
              <a:gdLst>
                <a:gd name="T0" fmla="*/ 109 w 116"/>
                <a:gd name="T1" fmla="*/ 60 h 141"/>
                <a:gd name="T2" fmla="*/ 71 w 116"/>
                <a:gd name="T3" fmla="*/ 135 h 141"/>
                <a:gd name="T4" fmla="*/ 7 w 116"/>
                <a:gd name="T5" fmla="*/ 80 h 141"/>
                <a:gd name="T6" fmla="*/ 45 w 116"/>
                <a:gd name="T7" fmla="*/ 6 h 141"/>
                <a:gd name="T8" fmla="*/ 109 w 116"/>
                <a:gd name="T9" fmla="*/ 6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41">
                  <a:moveTo>
                    <a:pt x="109" y="60"/>
                  </a:moveTo>
                  <a:cubicBezTo>
                    <a:pt x="116" y="96"/>
                    <a:pt x="99" y="129"/>
                    <a:pt x="71" y="135"/>
                  </a:cubicBezTo>
                  <a:cubicBezTo>
                    <a:pt x="43" y="141"/>
                    <a:pt x="14" y="116"/>
                    <a:pt x="7" y="80"/>
                  </a:cubicBezTo>
                  <a:cubicBezTo>
                    <a:pt x="0" y="45"/>
                    <a:pt x="17" y="11"/>
                    <a:pt x="45" y="6"/>
                  </a:cubicBezTo>
                  <a:cubicBezTo>
                    <a:pt x="73" y="0"/>
                    <a:pt x="102" y="25"/>
                    <a:pt x="109" y="60"/>
                  </a:cubicBezTo>
                  <a:close/>
                </a:path>
              </a:pathLst>
            </a:custGeom>
            <a:solidFill>
              <a:srgbClr val="83BA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33" name="Freeform 568"/>
            <p:cNvSpPr>
              <a:spLocks noEditPoints="1"/>
            </p:cNvSpPr>
            <p:nvPr/>
          </p:nvSpPr>
          <p:spPr bwMode="auto">
            <a:xfrm>
              <a:off x="2577967" y="1551753"/>
              <a:ext cx="131509" cy="190405"/>
            </a:xfrm>
            <a:custGeom>
              <a:avLst/>
              <a:gdLst>
                <a:gd name="T0" fmla="*/ 29 w 69"/>
                <a:gd name="T1" fmla="*/ 56 h 100"/>
                <a:gd name="T2" fmla="*/ 27 w 69"/>
                <a:gd name="T3" fmla="*/ 56 h 100"/>
                <a:gd name="T4" fmla="*/ 3 w 69"/>
                <a:gd name="T5" fmla="*/ 40 h 100"/>
                <a:gd name="T6" fmla="*/ 19 w 69"/>
                <a:gd name="T7" fmla="*/ 11 h 100"/>
                <a:gd name="T8" fmla="*/ 20 w 69"/>
                <a:gd name="T9" fmla="*/ 10 h 100"/>
                <a:gd name="T10" fmla="*/ 18 w 69"/>
                <a:gd name="T11" fmla="*/ 2 h 100"/>
                <a:gd name="T12" fmla="*/ 19 w 69"/>
                <a:gd name="T13" fmla="*/ 2 h 100"/>
                <a:gd name="T14" fmla="*/ 21 w 69"/>
                <a:gd name="T15" fmla="*/ 10 h 100"/>
                <a:gd name="T16" fmla="*/ 27 w 69"/>
                <a:gd name="T17" fmla="*/ 8 h 100"/>
                <a:gd name="T18" fmla="*/ 30 w 69"/>
                <a:gd name="T19" fmla="*/ 8 h 100"/>
                <a:gd name="T20" fmla="*/ 28 w 69"/>
                <a:gd name="T21" fmla="*/ 0 h 100"/>
                <a:gd name="T22" fmla="*/ 29 w 69"/>
                <a:gd name="T23" fmla="*/ 0 h 100"/>
                <a:gd name="T24" fmla="*/ 31 w 69"/>
                <a:gd name="T25" fmla="*/ 7 h 100"/>
                <a:gd name="T26" fmla="*/ 51 w 69"/>
                <a:gd name="T27" fmla="*/ 12 h 100"/>
                <a:gd name="T28" fmla="*/ 55 w 69"/>
                <a:gd name="T29" fmla="*/ 18 h 100"/>
                <a:gd name="T30" fmla="*/ 47 w 69"/>
                <a:gd name="T31" fmla="*/ 30 h 100"/>
                <a:gd name="T32" fmla="*/ 36 w 69"/>
                <a:gd name="T33" fmla="*/ 21 h 100"/>
                <a:gd name="T34" fmla="*/ 44 w 69"/>
                <a:gd name="T35" fmla="*/ 11 h 100"/>
                <a:gd name="T36" fmla="*/ 31 w 69"/>
                <a:gd name="T37" fmla="*/ 8 h 100"/>
                <a:gd name="T38" fmla="*/ 37 w 69"/>
                <a:gd name="T39" fmla="*/ 37 h 100"/>
                <a:gd name="T40" fmla="*/ 67 w 69"/>
                <a:gd name="T41" fmla="*/ 55 h 100"/>
                <a:gd name="T42" fmla="*/ 47 w 69"/>
                <a:gd name="T43" fmla="*/ 87 h 100"/>
                <a:gd name="T44" fmla="*/ 49 w 69"/>
                <a:gd name="T45" fmla="*/ 98 h 100"/>
                <a:gd name="T46" fmla="*/ 48 w 69"/>
                <a:gd name="T47" fmla="*/ 98 h 100"/>
                <a:gd name="T48" fmla="*/ 46 w 69"/>
                <a:gd name="T49" fmla="*/ 87 h 100"/>
                <a:gd name="T50" fmla="*/ 40 w 69"/>
                <a:gd name="T51" fmla="*/ 88 h 100"/>
                <a:gd name="T52" fmla="*/ 37 w 69"/>
                <a:gd name="T53" fmla="*/ 89 h 100"/>
                <a:gd name="T54" fmla="*/ 39 w 69"/>
                <a:gd name="T55" fmla="*/ 100 h 100"/>
                <a:gd name="T56" fmla="*/ 38 w 69"/>
                <a:gd name="T57" fmla="*/ 100 h 100"/>
                <a:gd name="T58" fmla="*/ 36 w 69"/>
                <a:gd name="T59" fmla="*/ 89 h 100"/>
                <a:gd name="T60" fmla="*/ 24 w 69"/>
                <a:gd name="T61" fmla="*/ 89 h 100"/>
                <a:gd name="T62" fmla="*/ 7 w 69"/>
                <a:gd name="T63" fmla="*/ 76 h 100"/>
                <a:gd name="T64" fmla="*/ 16 w 69"/>
                <a:gd name="T65" fmla="*/ 62 h 100"/>
                <a:gd name="T66" fmla="*/ 29 w 69"/>
                <a:gd name="T67" fmla="*/ 71 h 100"/>
                <a:gd name="T68" fmla="*/ 19 w 69"/>
                <a:gd name="T69" fmla="*/ 85 h 100"/>
                <a:gd name="T70" fmla="*/ 18 w 69"/>
                <a:gd name="T71" fmla="*/ 85 h 100"/>
                <a:gd name="T72" fmla="*/ 36 w 69"/>
                <a:gd name="T73" fmla="*/ 88 h 100"/>
                <a:gd name="T74" fmla="*/ 29 w 69"/>
                <a:gd name="T75" fmla="*/ 56 h 100"/>
                <a:gd name="T76" fmla="*/ 25 w 69"/>
                <a:gd name="T77" fmla="*/ 34 h 100"/>
                <a:gd name="T78" fmla="*/ 20 w 69"/>
                <a:gd name="T79" fmla="*/ 11 h 100"/>
                <a:gd name="T80" fmla="*/ 14 w 69"/>
                <a:gd name="T81" fmla="*/ 24 h 100"/>
                <a:gd name="T82" fmla="*/ 25 w 69"/>
                <a:gd name="T83" fmla="*/ 34 h 100"/>
                <a:gd name="T84" fmla="*/ 28 w 69"/>
                <a:gd name="T85" fmla="*/ 9 h 100"/>
                <a:gd name="T86" fmla="*/ 21 w 69"/>
                <a:gd name="T87" fmla="*/ 11 h 100"/>
                <a:gd name="T88" fmla="*/ 26 w 69"/>
                <a:gd name="T89" fmla="*/ 34 h 100"/>
                <a:gd name="T90" fmla="*/ 36 w 69"/>
                <a:gd name="T91" fmla="*/ 37 h 100"/>
                <a:gd name="T92" fmla="*/ 30 w 69"/>
                <a:gd name="T93" fmla="*/ 8 h 100"/>
                <a:gd name="T94" fmla="*/ 28 w 69"/>
                <a:gd name="T95" fmla="*/ 9 h 100"/>
                <a:gd name="T96" fmla="*/ 40 w 69"/>
                <a:gd name="T97" fmla="*/ 59 h 100"/>
                <a:gd name="T98" fmla="*/ 30 w 69"/>
                <a:gd name="T99" fmla="*/ 57 h 100"/>
                <a:gd name="T100" fmla="*/ 36 w 69"/>
                <a:gd name="T101" fmla="*/ 88 h 100"/>
                <a:gd name="T102" fmla="*/ 40 w 69"/>
                <a:gd name="T103" fmla="*/ 87 h 100"/>
                <a:gd name="T104" fmla="*/ 45 w 69"/>
                <a:gd name="T105" fmla="*/ 86 h 100"/>
                <a:gd name="T106" fmla="*/ 40 w 69"/>
                <a:gd name="T107" fmla="*/ 59 h 100"/>
                <a:gd name="T108" fmla="*/ 46 w 69"/>
                <a:gd name="T109" fmla="*/ 85 h 100"/>
                <a:gd name="T110" fmla="*/ 53 w 69"/>
                <a:gd name="T111" fmla="*/ 70 h 100"/>
                <a:gd name="T112" fmla="*/ 41 w 69"/>
                <a:gd name="T113" fmla="*/ 59 h 100"/>
                <a:gd name="T114" fmla="*/ 46 w 69"/>
                <a:gd name="T115" fmla="*/ 85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9" h="100">
                  <a:moveTo>
                    <a:pt x="29" y="56"/>
                  </a:moveTo>
                  <a:cubicBezTo>
                    <a:pt x="28" y="56"/>
                    <a:pt x="27" y="56"/>
                    <a:pt x="27" y="56"/>
                  </a:cubicBezTo>
                  <a:cubicBezTo>
                    <a:pt x="14" y="53"/>
                    <a:pt x="5" y="51"/>
                    <a:pt x="3" y="40"/>
                  </a:cubicBezTo>
                  <a:cubicBezTo>
                    <a:pt x="0" y="25"/>
                    <a:pt x="10" y="17"/>
                    <a:pt x="19" y="11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3" y="9"/>
                    <a:pt x="25" y="9"/>
                    <a:pt x="27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9" y="7"/>
                    <a:pt x="48" y="10"/>
                    <a:pt x="51" y="12"/>
                  </a:cubicBezTo>
                  <a:cubicBezTo>
                    <a:pt x="53" y="14"/>
                    <a:pt x="54" y="16"/>
                    <a:pt x="55" y="18"/>
                  </a:cubicBezTo>
                  <a:cubicBezTo>
                    <a:pt x="56" y="23"/>
                    <a:pt x="54" y="28"/>
                    <a:pt x="47" y="30"/>
                  </a:cubicBezTo>
                  <a:cubicBezTo>
                    <a:pt x="42" y="31"/>
                    <a:pt x="37" y="28"/>
                    <a:pt x="36" y="21"/>
                  </a:cubicBezTo>
                  <a:cubicBezTo>
                    <a:pt x="35" y="16"/>
                    <a:pt x="38" y="12"/>
                    <a:pt x="44" y="11"/>
                  </a:cubicBezTo>
                  <a:cubicBezTo>
                    <a:pt x="44" y="11"/>
                    <a:pt x="38" y="8"/>
                    <a:pt x="31" y="8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47" y="39"/>
                    <a:pt x="64" y="41"/>
                    <a:pt x="67" y="55"/>
                  </a:cubicBezTo>
                  <a:cubicBezTo>
                    <a:pt x="69" y="67"/>
                    <a:pt x="63" y="81"/>
                    <a:pt x="47" y="87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5" y="87"/>
                    <a:pt x="42" y="88"/>
                    <a:pt x="40" y="88"/>
                  </a:cubicBezTo>
                  <a:cubicBezTo>
                    <a:pt x="38" y="89"/>
                    <a:pt x="37" y="89"/>
                    <a:pt x="37" y="89"/>
                  </a:cubicBezTo>
                  <a:cubicBezTo>
                    <a:pt x="39" y="100"/>
                    <a:pt x="39" y="100"/>
                    <a:pt x="39" y="100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5" y="89"/>
                    <a:pt x="30" y="90"/>
                    <a:pt x="24" y="89"/>
                  </a:cubicBezTo>
                  <a:cubicBezTo>
                    <a:pt x="15" y="87"/>
                    <a:pt x="8" y="82"/>
                    <a:pt x="7" y="76"/>
                  </a:cubicBezTo>
                  <a:cubicBezTo>
                    <a:pt x="6" y="69"/>
                    <a:pt x="9" y="63"/>
                    <a:pt x="16" y="62"/>
                  </a:cubicBezTo>
                  <a:cubicBezTo>
                    <a:pt x="20" y="61"/>
                    <a:pt x="27" y="62"/>
                    <a:pt x="29" y="71"/>
                  </a:cubicBezTo>
                  <a:cubicBezTo>
                    <a:pt x="31" y="79"/>
                    <a:pt x="25" y="83"/>
                    <a:pt x="19" y="85"/>
                  </a:cubicBezTo>
                  <a:cubicBezTo>
                    <a:pt x="19" y="85"/>
                    <a:pt x="18" y="85"/>
                    <a:pt x="18" y="85"/>
                  </a:cubicBezTo>
                  <a:cubicBezTo>
                    <a:pt x="22" y="88"/>
                    <a:pt x="29" y="89"/>
                    <a:pt x="36" y="88"/>
                  </a:cubicBezTo>
                  <a:lnTo>
                    <a:pt x="29" y="56"/>
                  </a:lnTo>
                  <a:close/>
                  <a:moveTo>
                    <a:pt x="25" y="34"/>
                  </a:moveTo>
                  <a:cubicBezTo>
                    <a:pt x="20" y="11"/>
                    <a:pt x="20" y="11"/>
                    <a:pt x="20" y="11"/>
                  </a:cubicBezTo>
                  <a:cubicBezTo>
                    <a:pt x="14" y="15"/>
                    <a:pt x="13" y="22"/>
                    <a:pt x="14" y="24"/>
                  </a:cubicBezTo>
                  <a:cubicBezTo>
                    <a:pt x="15" y="31"/>
                    <a:pt x="22" y="33"/>
                    <a:pt x="25" y="34"/>
                  </a:cubicBezTo>
                  <a:close/>
                  <a:moveTo>
                    <a:pt x="28" y="9"/>
                  </a:moveTo>
                  <a:cubicBezTo>
                    <a:pt x="26" y="9"/>
                    <a:pt x="23" y="10"/>
                    <a:pt x="21" y="11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0" y="8"/>
                    <a:pt x="30" y="8"/>
                    <a:pt x="30" y="8"/>
                  </a:cubicBezTo>
                  <a:lnTo>
                    <a:pt x="28" y="9"/>
                  </a:lnTo>
                  <a:close/>
                  <a:moveTo>
                    <a:pt x="40" y="59"/>
                  </a:moveTo>
                  <a:cubicBezTo>
                    <a:pt x="37" y="58"/>
                    <a:pt x="33" y="57"/>
                    <a:pt x="30" y="57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7" y="88"/>
                    <a:pt x="39" y="88"/>
                    <a:pt x="40" y="87"/>
                  </a:cubicBezTo>
                  <a:cubicBezTo>
                    <a:pt x="42" y="87"/>
                    <a:pt x="44" y="86"/>
                    <a:pt x="45" y="86"/>
                  </a:cubicBezTo>
                  <a:lnTo>
                    <a:pt x="40" y="59"/>
                  </a:lnTo>
                  <a:close/>
                  <a:moveTo>
                    <a:pt x="46" y="85"/>
                  </a:moveTo>
                  <a:cubicBezTo>
                    <a:pt x="54" y="82"/>
                    <a:pt x="54" y="75"/>
                    <a:pt x="53" y="70"/>
                  </a:cubicBezTo>
                  <a:cubicBezTo>
                    <a:pt x="52" y="62"/>
                    <a:pt x="45" y="61"/>
                    <a:pt x="41" y="59"/>
                  </a:cubicBezTo>
                  <a:lnTo>
                    <a:pt x="46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34" name="Freeform 569"/>
            <p:cNvSpPr/>
            <p:nvPr/>
          </p:nvSpPr>
          <p:spPr bwMode="auto">
            <a:xfrm>
              <a:off x="2407732" y="1635661"/>
              <a:ext cx="99237" cy="97623"/>
            </a:xfrm>
            <a:custGeom>
              <a:avLst/>
              <a:gdLst>
                <a:gd name="T0" fmla="*/ 49 w 52"/>
                <a:gd name="T1" fmla="*/ 21 h 51"/>
                <a:gd name="T2" fmla="*/ 31 w 52"/>
                <a:gd name="T3" fmla="*/ 49 h 51"/>
                <a:gd name="T4" fmla="*/ 3 w 52"/>
                <a:gd name="T5" fmla="*/ 30 h 51"/>
                <a:gd name="T6" fmla="*/ 21 w 52"/>
                <a:gd name="T7" fmla="*/ 2 h 51"/>
                <a:gd name="T8" fmla="*/ 49 w 52"/>
                <a:gd name="T9" fmla="*/ 2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1">
                  <a:moveTo>
                    <a:pt x="49" y="21"/>
                  </a:moveTo>
                  <a:cubicBezTo>
                    <a:pt x="52" y="33"/>
                    <a:pt x="43" y="46"/>
                    <a:pt x="31" y="49"/>
                  </a:cubicBezTo>
                  <a:cubicBezTo>
                    <a:pt x="18" y="51"/>
                    <a:pt x="5" y="43"/>
                    <a:pt x="3" y="30"/>
                  </a:cubicBezTo>
                  <a:cubicBezTo>
                    <a:pt x="0" y="17"/>
                    <a:pt x="8" y="5"/>
                    <a:pt x="21" y="2"/>
                  </a:cubicBezTo>
                  <a:cubicBezTo>
                    <a:pt x="34" y="0"/>
                    <a:pt x="47" y="8"/>
                    <a:pt x="49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35" name="Freeform 570"/>
            <p:cNvSpPr/>
            <p:nvPr/>
          </p:nvSpPr>
          <p:spPr bwMode="auto">
            <a:xfrm>
              <a:off x="2766759" y="1563049"/>
              <a:ext cx="99237" cy="99237"/>
            </a:xfrm>
            <a:custGeom>
              <a:avLst/>
              <a:gdLst>
                <a:gd name="T0" fmla="*/ 49 w 52"/>
                <a:gd name="T1" fmla="*/ 21 h 52"/>
                <a:gd name="T2" fmla="*/ 31 w 52"/>
                <a:gd name="T3" fmla="*/ 49 h 52"/>
                <a:gd name="T4" fmla="*/ 3 w 52"/>
                <a:gd name="T5" fmla="*/ 30 h 52"/>
                <a:gd name="T6" fmla="*/ 22 w 52"/>
                <a:gd name="T7" fmla="*/ 3 h 52"/>
                <a:gd name="T8" fmla="*/ 49 w 52"/>
                <a:gd name="T9" fmla="*/ 2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49" y="21"/>
                  </a:moveTo>
                  <a:cubicBezTo>
                    <a:pt x="52" y="34"/>
                    <a:pt x="44" y="46"/>
                    <a:pt x="31" y="49"/>
                  </a:cubicBezTo>
                  <a:cubicBezTo>
                    <a:pt x="18" y="52"/>
                    <a:pt x="6" y="43"/>
                    <a:pt x="3" y="30"/>
                  </a:cubicBezTo>
                  <a:cubicBezTo>
                    <a:pt x="0" y="18"/>
                    <a:pt x="9" y="5"/>
                    <a:pt x="22" y="3"/>
                  </a:cubicBezTo>
                  <a:cubicBezTo>
                    <a:pt x="34" y="0"/>
                    <a:pt x="47" y="8"/>
                    <a:pt x="49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36" name="Rectangle 571"/>
            <p:cNvSpPr>
              <a:spLocks noChangeArrowheads="1"/>
            </p:cNvSpPr>
            <p:nvPr/>
          </p:nvSpPr>
          <p:spPr bwMode="auto">
            <a:xfrm>
              <a:off x="2394824" y="1553367"/>
              <a:ext cx="499411" cy="303358"/>
            </a:xfrm>
            <a:prstGeom prst="rect">
              <a:avLst/>
            </a:pr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37" name="Freeform 572"/>
            <p:cNvSpPr>
              <a:spLocks noEditPoints="1"/>
            </p:cNvSpPr>
            <p:nvPr/>
          </p:nvSpPr>
          <p:spPr bwMode="auto">
            <a:xfrm>
              <a:off x="2364165" y="1523515"/>
              <a:ext cx="560728" cy="365482"/>
            </a:xfrm>
            <a:custGeom>
              <a:avLst/>
              <a:gdLst>
                <a:gd name="T0" fmla="*/ 291 w 294"/>
                <a:gd name="T1" fmla="*/ 0 h 192"/>
                <a:gd name="T2" fmla="*/ 3 w 294"/>
                <a:gd name="T3" fmla="*/ 0 h 192"/>
                <a:gd name="T4" fmla="*/ 0 w 294"/>
                <a:gd name="T5" fmla="*/ 3 h 192"/>
                <a:gd name="T6" fmla="*/ 0 w 294"/>
                <a:gd name="T7" fmla="*/ 188 h 192"/>
                <a:gd name="T8" fmla="*/ 3 w 294"/>
                <a:gd name="T9" fmla="*/ 192 h 192"/>
                <a:gd name="T10" fmla="*/ 291 w 294"/>
                <a:gd name="T11" fmla="*/ 192 h 192"/>
                <a:gd name="T12" fmla="*/ 294 w 294"/>
                <a:gd name="T13" fmla="*/ 188 h 192"/>
                <a:gd name="T14" fmla="*/ 294 w 294"/>
                <a:gd name="T15" fmla="*/ 3 h 192"/>
                <a:gd name="T16" fmla="*/ 291 w 294"/>
                <a:gd name="T17" fmla="*/ 0 h 192"/>
                <a:gd name="T18" fmla="*/ 252 w 294"/>
                <a:gd name="T19" fmla="*/ 16 h 192"/>
                <a:gd name="T20" fmla="*/ 252 w 294"/>
                <a:gd name="T21" fmla="*/ 17 h 192"/>
                <a:gd name="T22" fmla="*/ 276 w 294"/>
                <a:gd name="T23" fmla="*/ 41 h 192"/>
                <a:gd name="T24" fmla="*/ 278 w 294"/>
                <a:gd name="T25" fmla="*/ 41 h 192"/>
                <a:gd name="T26" fmla="*/ 278 w 294"/>
                <a:gd name="T27" fmla="*/ 155 h 192"/>
                <a:gd name="T28" fmla="*/ 276 w 294"/>
                <a:gd name="T29" fmla="*/ 155 h 192"/>
                <a:gd name="T30" fmla="*/ 252 w 294"/>
                <a:gd name="T31" fmla="*/ 175 h 192"/>
                <a:gd name="T32" fmla="*/ 38 w 294"/>
                <a:gd name="T33" fmla="*/ 175 h 192"/>
                <a:gd name="T34" fmla="*/ 16 w 294"/>
                <a:gd name="T35" fmla="*/ 155 h 192"/>
                <a:gd name="T36" fmla="*/ 16 w 294"/>
                <a:gd name="T37" fmla="*/ 41 h 192"/>
                <a:gd name="T38" fmla="*/ 39 w 294"/>
                <a:gd name="T39" fmla="*/ 17 h 192"/>
                <a:gd name="T40" fmla="*/ 39 w 294"/>
                <a:gd name="T41" fmla="*/ 16 h 192"/>
                <a:gd name="T42" fmla="*/ 252 w 294"/>
                <a:gd name="T43" fmla="*/ 1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4" h="192">
                  <a:moveTo>
                    <a:pt x="291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2"/>
                    <a:pt x="0" y="3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190"/>
                    <a:pt x="2" y="192"/>
                    <a:pt x="3" y="192"/>
                  </a:cubicBezTo>
                  <a:cubicBezTo>
                    <a:pt x="291" y="192"/>
                    <a:pt x="291" y="192"/>
                    <a:pt x="291" y="192"/>
                  </a:cubicBezTo>
                  <a:cubicBezTo>
                    <a:pt x="292" y="192"/>
                    <a:pt x="294" y="190"/>
                    <a:pt x="294" y="188"/>
                  </a:cubicBezTo>
                  <a:cubicBezTo>
                    <a:pt x="294" y="3"/>
                    <a:pt x="294" y="3"/>
                    <a:pt x="294" y="3"/>
                  </a:cubicBezTo>
                  <a:cubicBezTo>
                    <a:pt x="294" y="2"/>
                    <a:pt x="292" y="0"/>
                    <a:pt x="291" y="0"/>
                  </a:cubicBezTo>
                  <a:close/>
                  <a:moveTo>
                    <a:pt x="252" y="16"/>
                  </a:moveTo>
                  <a:cubicBezTo>
                    <a:pt x="252" y="17"/>
                    <a:pt x="252" y="17"/>
                    <a:pt x="252" y="17"/>
                  </a:cubicBezTo>
                  <a:cubicBezTo>
                    <a:pt x="252" y="30"/>
                    <a:pt x="263" y="41"/>
                    <a:pt x="276" y="41"/>
                  </a:cubicBezTo>
                  <a:cubicBezTo>
                    <a:pt x="276" y="41"/>
                    <a:pt x="277" y="41"/>
                    <a:pt x="278" y="41"/>
                  </a:cubicBezTo>
                  <a:cubicBezTo>
                    <a:pt x="278" y="155"/>
                    <a:pt x="278" y="155"/>
                    <a:pt x="278" y="155"/>
                  </a:cubicBezTo>
                  <a:cubicBezTo>
                    <a:pt x="277" y="155"/>
                    <a:pt x="276" y="155"/>
                    <a:pt x="276" y="155"/>
                  </a:cubicBezTo>
                  <a:cubicBezTo>
                    <a:pt x="264" y="155"/>
                    <a:pt x="254" y="164"/>
                    <a:pt x="252" y="175"/>
                  </a:cubicBezTo>
                  <a:cubicBezTo>
                    <a:pt x="38" y="175"/>
                    <a:pt x="38" y="175"/>
                    <a:pt x="38" y="175"/>
                  </a:cubicBezTo>
                  <a:cubicBezTo>
                    <a:pt x="37" y="164"/>
                    <a:pt x="28" y="156"/>
                    <a:pt x="16" y="155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29" y="40"/>
                    <a:pt x="39" y="30"/>
                    <a:pt x="39" y="17"/>
                  </a:cubicBezTo>
                  <a:cubicBezTo>
                    <a:pt x="39" y="17"/>
                    <a:pt x="39" y="17"/>
                    <a:pt x="39" y="16"/>
                  </a:cubicBezTo>
                  <a:lnTo>
                    <a:pt x="252" y="16"/>
                  </a:lnTo>
                  <a:close/>
                </a:path>
              </a:pathLst>
            </a:custGeom>
            <a:solidFill>
              <a:srgbClr val="83BA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38" name="Oval 573"/>
            <p:cNvSpPr>
              <a:spLocks noChangeArrowheads="1"/>
            </p:cNvSpPr>
            <p:nvPr/>
          </p:nvSpPr>
          <p:spPr bwMode="auto">
            <a:xfrm>
              <a:off x="2545695" y="1582412"/>
              <a:ext cx="197667" cy="251722"/>
            </a:xfrm>
            <a:prstGeom prst="ellipse">
              <a:avLst/>
            </a:prstGeom>
            <a:solidFill>
              <a:srgbClr val="83BA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39" name="Freeform 574"/>
            <p:cNvSpPr>
              <a:spLocks noEditPoints="1"/>
            </p:cNvSpPr>
            <p:nvPr/>
          </p:nvSpPr>
          <p:spPr bwMode="auto">
            <a:xfrm>
              <a:off x="2585229" y="1614684"/>
              <a:ext cx="120214" cy="190405"/>
            </a:xfrm>
            <a:custGeom>
              <a:avLst/>
              <a:gdLst>
                <a:gd name="T0" fmla="*/ 26 w 63"/>
                <a:gd name="T1" fmla="*/ 55 h 100"/>
                <a:gd name="T2" fmla="*/ 23 w 63"/>
                <a:gd name="T3" fmla="*/ 54 h 100"/>
                <a:gd name="T4" fmla="*/ 3 w 63"/>
                <a:gd name="T5" fmla="*/ 34 h 100"/>
                <a:gd name="T6" fmla="*/ 24 w 63"/>
                <a:gd name="T7" fmla="*/ 9 h 100"/>
                <a:gd name="T8" fmla="*/ 26 w 63"/>
                <a:gd name="T9" fmla="*/ 9 h 100"/>
                <a:gd name="T10" fmla="*/ 26 w 63"/>
                <a:gd name="T11" fmla="*/ 0 h 100"/>
                <a:gd name="T12" fmla="*/ 26 w 63"/>
                <a:gd name="T13" fmla="*/ 0 h 100"/>
                <a:gd name="T14" fmla="*/ 26 w 63"/>
                <a:gd name="T15" fmla="*/ 8 h 100"/>
                <a:gd name="T16" fmla="*/ 33 w 63"/>
                <a:gd name="T17" fmla="*/ 8 h 100"/>
                <a:gd name="T18" fmla="*/ 36 w 63"/>
                <a:gd name="T19" fmla="*/ 8 h 100"/>
                <a:gd name="T20" fmla="*/ 36 w 63"/>
                <a:gd name="T21" fmla="*/ 0 h 100"/>
                <a:gd name="T22" fmla="*/ 37 w 63"/>
                <a:gd name="T23" fmla="*/ 0 h 100"/>
                <a:gd name="T24" fmla="*/ 37 w 63"/>
                <a:gd name="T25" fmla="*/ 8 h 100"/>
                <a:gd name="T26" fmla="*/ 55 w 63"/>
                <a:gd name="T27" fmla="*/ 16 h 100"/>
                <a:gd name="T28" fmla="*/ 58 w 63"/>
                <a:gd name="T29" fmla="*/ 23 h 100"/>
                <a:gd name="T30" fmla="*/ 49 w 63"/>
                <a:gd name="T31" fmla="*/ 33 h 100"/>
                <a:gd name="T32" fmla="*/ 39 w 63"/>
                <a:gd name="T33" fmla="*/ 22 h 100"/>
                <a:gd name="T34" fmla="*/ 49 w 63"/>
                <a:gd name="T35" fmla="*/ 14 h 100"/>
                <a:gd name="T36" fmla="*/ 37 w 63"/>
                <a:gd name="T37" fmla="*/ 9 h 100"/>
                <a:gd name="T38" fmla="*/ 37 w 63"/>
                <a:gd name="T39" fmla="*/ 38 h 100"/>
                <a:gd name="T40" fmla="*/ 63 w 63"/>
                <a:gd name="T41" fmla="*/ 62 h 100"/>
                <a:gd name="T42" fmla="*/ 37 w 63"/>
                <a:gd name="T43" fmla="*/ 88 h 100"/>
                <a:gd name="T44" fmla="*/ 37 w 63"/>
                <a:gd name="T45" fmla="*/ 100 h 100"/>
                <a:gd name="T46" fmla="*/ 36 w 63"/>
                <a:gd name="T47" fmla="*/ 100 h 100"/>
                <a:gd name="T48" fmla="*/ 36 w 63"/>
                <a:gd name="T49" fmla="*/ 89 h 100"/>
                <a:gd name="T50" fmla="*/ 29 w 63"/>
                <a:gd name="T51" fmla="*/ 89 h 100"/>
                <a:gd name="T52" fmla="*/ 26 w 63"/>
                <a:gd name="T53" fmla="*/ 89 h 100"/>
                <a:gd name="T54" fmla="*/ 26 w 63"/>
                <a:gd name="T55" fmla="*/ 100 h 100"/>
                <a:gd name="T56" fmla="*/ 26 w 63"/>
                <a:gd name="T57" fmla="*/ 100 h 100"/>
                <a:gd name="T58" fmla="*/ 26 w 63"/>
                <a:gd name="T59" fmla="*/ 89 h 100"/>
                <a:gd name="T60" fmla="*/ 14 w 63"/>
                <a:gd name="T61" fmla="*/ 87 h 100"/>
                <a:gd name="T62" fmla="*/ 0 w 63"/>
                <a:gd name="T63" fmla="*/ 70 h 100"/>
                <a:gd name="T64" fmla="*/ 12 w 63"/>
                <a:gd name="T65" fmla="*/ 58 h 100"/>
                <a:gd name="T66" fmla="*/ 23 w 63"/>
                <a:gd name="T67" fmla="*/ 70 h 100"/>
                <a:gd name="T68" fmla="*/ 10 w 63"/>
                <a:gd name="T69" fmla="*/ 81 h 100"/>
                <a:gd name="T70" fmla="*/ 9 w 63"/>
                <a:gd name="T71" fmla="*/ 81 h 100"/>
                <a:gd name="T72" fmla="*/ 26 w 63"/>
                <a:gd name="T73" fmla="*/ 88 h 100"/>
                <a:gd name="T74" fmla="*/ 26 w 63"/>
                <a:gd name="T75" fmla="*/ 55 h 100"/>
                <a:gd name="T76" fmla="*/ 26 w 63"/>
                <a:gd name="T77" fmla="*/ 33 h 100"/>
                <a:gd name="T78" fmla="*/ 26 w 63"/>
                <a:gd name="T79" fmla="*/ 10 h 100"/>
                <a:gd name="T80" fmla="*/ 17 w 63"/>
                <a:gd name="T81" fmla="*/ 20 h 100"/>
                <a:gd name="T82" fmla="*/ 26 w 63"/>
                <a:gd name="T83" fmla="*/ 33 h 100"/>
                <a:gd name="T84" fmla="*/ 34 w 63"/>
                <a:gd name="T85" fmla="*/ 9 h 100"/>
                <a:gd name="T86" fmla="*/ 26 w 63"/>
                <a:gd name="T87" fmla="*/ 9 h 100"/>
                <a:gd name="T88" fmla="*/ 26 w 63"/>
                <a:gd name="T89" fmla="*/ 33 h 100"/>
                <a:gd name="T90" fmla="*/ 36 w 63"/>
                <a:gd name="T91" fmla="*/ 37 h 100"/>
                <a:gd name="T92" fmla="*/ 36 w 63"/>
                <a:gd name="T93" fmla="*/ 9 h 100"/>
                <a:gd name="T94" fmla="*/ 34 w 63"/>
                <a:gd name="T95" fmla="*/ 9 h 100"/>
                <a:gd name="T96" fmla="*/ 36 w 63"/>
                <a:gd name="T97" fmla="*/ 60 h 100"/>
                <a:gd name="T98" fmla="*/ 26 w 63"/>
                <a:gd name="T99" fmla="*/ 56 h 100"/>
                <a:gd name="T100" fmla="*/ 26 w 63"/>
                <a:gd name="T101" fmla="*/ 88 h 100"/>
                <a:gd name="T102" fmla="*/ 30 w 63"/>
                <a:gd name="T103" fmla="*/ 88 h 100"/>
                <a:gd name="T104" fmla="*/ 36 w 63"/>
                <a:gd name="T105" fmla="*/ 87 h 100"/>
                <a:gd name="T106" fmla="*/ 36 w 63"/>
                <a:gd name="T107" fmla="*/ 60 h 100"/>
                <a:gd name="T108" fmla="*/ 37 w 63"/>
                <a:gd name="T109" fmla="*/ 87 h 100"/>
                <a:gd name="T110" fmla="*/ 47 w 63"/>
                <a:gd name="T111" fmla="*/ 73 h 100"/>
                <a:gd name="T112" fmla="*/ 37 w 63"/>
                <a:gd name="T113" fmla="*/ 61 h 100"/>
                <a:gd name="T114" fmla="*/ 37 w 63"/>
                <a:gd name="T115" fmla="*/ 8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3" h="100">
                  <a:moveTo>
                    <a:pt x="26" y="55"/>
                  </a:moveTo>
                  <a:cubicBezTo>
                    <a:pt x="24" y="55"/>
                    <a:pt x="23" y="54"/>
                    <a:pt x="23" y="54"/>
                  </a:cubicBezTo>
                  <a:cubicBezTo>
                    <a:pt x="11" y="49"/>
                    <a:pt x="3" y="45"/>
                    <a:pt x="3" y="34"/>
                  </a:cubicBezTo>
                  <a:cubicBezTo>
                    <a:pt x="3" y="19"/>
                    <a:pt x="14" y="13"/>
                    <a:pt x="24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9" y="8"/>
                    <a:pt x="31" y="8"/>
                    <a:pt x="33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44" y="9"/>
                    <a:pt x="53" y="13"/>
                    <a:pt x="55" y="16"/>
                  </a:cubicBezTo>
                  <a:cubicBezTo>
                    <a:pt x="57" y="18"/>
                    <a:pt x="58" y="21"/>
                    <a:pt x="58" y="23"/>
                  </a:cubicBezTo>
                  <a:cubicBezTo>
                    <a:pt x="58" y="27"/>
                    <a:pt x="55" y="33"/>
                    <a:pt x="49" y="33"/>
                  </a:cubicBezTo>
                  <a:cubicBezTo>
                    <a:pt x="43" y="33"/>
                    <a:pt x="39" y="29"/>
                    <a:pt x="39" y="22"/>
                  </a:cubicBezTo>
                  <a:cubicBezTo>
                    <a:pt x="39" y="17"/>
                    <a:pt x="43" y="14"/>
                    <a:pt x="49" y="14"/>
                  </a:cubicBezTo>
                  <a:cubicBezTo>
                    <a:pt x="49" y="14"/>
                    <a:pt x="44" y="10"/>
                    <a:pt x="37" y="9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46" y="42"/>
                    <a:pt x="63" y="47"/>
                    <a:pt x="63" y="62"/>
                  </a:cubicBezTo>
                  <a:cubicBezTo>
                    <a:pt x="63" y="73"/>
                    <a:pt x="53" y="86"/>
                    <a:pt x="37" y="88"/>
                  </a:cubicBezTo>
                  <a:cubicBezTo>
                    <a:pt x="37" y="100"/>
                    <a:pt x="37" y="100"/>
                    <a:pt x="37" y="100"/>
                  </a:cubicBezTo>
                  <a:cubicBezTo>
                    <a:pt x="36" y="100"/>
                    <a:pt x="36" y="100"/>
                    <a:pt x="36" y="100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5" y="89"/>
                    <a:pt x="32" y="89"/>
                    <a:pt x="29" y="89"/>
                  </a:cubicBezTo>
                  <a:cubicBezTo>
                    <a:pt x="28" y="89"/>
                    <a:pt x="27" y="89"/>
                    <a:pt x="26" y="89"/>
                  </a:cubicBezTo>
                  <a:cubicBezTo>
                    <a:pt x="26" y="100"/>
                    <a:pt x="26" y="100"/>
                    <a:pt x="26" y="100"/>
                  </a:cubicBezTo>
                  <a:cubicBezTo>
                    <a:pt x="26" y="100"/>
                    <a:pt x="26" y="100"/>
                    <a:pt x="26" y="100"/>
                  </a:cubicBezTo>
                  <a:cubicBezTo>
                    <a:pt x="26" y="89"/>
                    <a:pt x="26" y="89"/>
                    <a:pt x="26" y="89"/>
                  </a:cubicBezTo>
                  <a:cubicBezTo>
                    <a:pt x="25" y="89"/>
                    <a:pt x="20" y="89"/>
                    <a:pt x="14" y="87"/>
                  </a:cubicBezTo>
                  <a:cubicBezTo>
                    <a:pt x="5" y="83"/>
                    <a:pt x="0" y="77"/>
                    <a:pt x="0" y="70"/>
                  </a:cubicBezTo>
                  <a:cubicBezTo>
                    <a:pt x="0" y="64"/>
                    <a:pt x="5" y="58"/>
                    <a:pt x="12" y="58"/>
                  </a:cubicBezTo>
                  <a:cubicBezTo>
                    <a:pt x="16" y="58"/>
                    <a:pt x="23" y="60"/>
                    <a:pt x="23" y="70"/>
                  </a:cubicBezTo>
                  <a:cubicBezTo>
                    <a:pt x="23" y="78"/>
                    <a:pt x="16" y="81"/>
                    <a:pt x="10" y="81"/>
                  </a:cubicBezTo>
                  <a:cubicBezTo>
                    <a:pt x="10" y="81"/>
                    <a:pt x="9" y="81"/>
                    <a:pt x="9" y="81"/>
                  </a:cubicBezTo>
                  <a:cubicBezTo>
                    <a:pt x="13" y="85"/>
                    <a:pt x="19" y="88"/>
                    <a:pt x="26" y="88"/>
                  </a:cubicBezTo>
                  <a:lnTo>
                    <a:pt x="26" y="55"/>
                  </a:lnTo>
                  <a:close/>
                  <a:moveTo>
                    <a:pt x="26" y="33"/>
                  </a:moveTo>
                  <a:cubicBezTo>
                    <a:pt x="26" y="10"/>
                    <a:pt x="26" y="10"/>
                    <a:pt x="26" y="10"/>
                  </a:cubicBezTo>
                  <a:cubicBezTo>
                    <a:pt x="19" y="12"/>
                    <a:pt x="17" y="18"/>
                    <a:pt x="17" y="20"/>
                  </a:cubicBezTo>
                  <a:cubicBezTo>
                    <a:pt x="17" y="28"/>
                    <a:pt x="23" y="31"/>
                    <a:pt x="26" y="33"/>
                  </a:cubicBezTo>
                  <a:close/>
                  <a:moveTo>
                    <a:pt x="34" y="9"/>
                  </a:moveTo>
                  <a:cubicBezTo>
                    <a:pt x="32" y="9"/>
                    <a:pt x="28" y="9"/>
                    <a:pt x="26" y="9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9"/>
                    <a:pt x="36" y="9"/>
                    <a:pt x="36" y="9"/>
                  </a:cubicBezTo>
                  <a:lnTo>
                    <a:pt x="34" y="9"/>
                  </a:lnTo>
                  <a:close/>
                  <a:moveTo>
                    <a:pt x="36" y="60"/>
                  </a:moveTo>
                  <a:cubicBezTo>
                    <a:pt x="33" y="59"/>
                    <a:pt x="29" y="57"/>
                    <a:pt x="26" y="56"/>
                  </a:cubicBezTo>
                  <a:cubicBezTo>
                    <a:pt x="26" y="88"/>
                    <a:pt x="26" y="88"/>
                    <a:pt x="26" y="88"/>
                  </a:cubicBezTo>
                  <a:cubicBezTo>
                    <a:pt x="27" y="88"/>
                    <a:pt x="29" y="88"/>
                    <a:pt x="30" y="88"/>
                  </a:cubicBezTo>
                  <a:cubicBezTo>
                    <a:pt x="32" y="88"/>
                    <a:pt x="35" y="88"/>
                    <a:pt x="36" y="87"/>
                  </a:cubicBezTo>
                  <a:lnTo>
                    <a:pt x="36" y="60"/>
                  </a:lnTo>
                  <a:close/>
                  <a:moveTo>
                    <a:pt x="37" y="87"/>
                  </a:moveTo>
                  <a:cubicBezTo>
                    <a:pt x="45" y="85"/>
                    <a:pt x="47" y="78"/>
                    <a:pt x="47" y="73"/>
                  </a:cubicBezTo>
                  <a:cubicBezTo>
                    <a:pt x="47" y="66"/>
                    <a:pt x="41" y="63"/>
                    <a:pt x="37" y="61"/>
                  </a:cubicBezTo>
                  <a:lnTo>
                    <a:pt x="37" y="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40" name="Oval 575"/>
            <p:cNvSpPr>
              <a:spLocks noChangeArrowheads="1"/>
            </p:cNvSpPr>
            <p:nvPr/>
          </p:nvSpPr>
          <p:spPr bwMode="auto">
            <a:xfrm>
              <a:off x="2411766" y="1664706"/>
              <a:ext cx="89555" cy="9116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41" name="Oval 576"/>
            <p:cNvSpPr>
              <a:spLocks noChangeArrowheads="1"/>
            </p:cNvSpPr>
            <p:nvPr/>
          </p:nvSpPr>
          <p:spPr bwMode="auto">
            <a:xfrm>
              <a:off x="2778054" y="1664706"/>
              <a:ext cx="89555" cy="9116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42" name="Freeform 577"/>
            <p:cNvSpPr>
              <a:spLocks noEditPoints="1"/>
            </p:cNvSpPr>
            <p:nvPr/>
          </p:nvSpPr>
          <p:spPr bwMode="auto">
            <a:xfrm>
              <a:off x="2354483" y="1511413"/>
              <a:ext cx="595420" cy="261404"/>
            </a:xfrm>
            <a:custGeom>
              <a:avLst/>
              <a:gdLst>
                <a:gd name="T0" fmla="*/ 5 w 312"/>
                <a:gd name="T1" fmla="*/ 0 h 137"/>
                <a:gd name="T2" fmla="*/ 2 w 312"/>
                <a:gd name="T3" fmla="*/ 1 h 137"/>
                <a:gd name="T4" fmla="*/ 0 w 312"/>
                <a:gd name="T5" fmla="*/ 4 h 137"/>
                <a:gd name="T6" fmla="*/ 0 w 312"/>
                <a:gd name="T7" fmla="*/ 68 h 137"/>
                <a:gd name="T8" fmla="*/ 5 w 312"/>
                <a:gd name="T9" fmla="*/ 93 h 137"/>
                <a:gd name="T10" fmla="*/ 5 w 312"/>
                <a:gd name="T11" fmla="*/ 9 h 137"/>
                <a:gd name="T12" fmla="*/ 8 w 312"/>
                <a:gd name="T13" fmla="*/ 6 h 137"/>
                <a:gd name="T14" fmla="*/ 287 w 312"/>
                <a:gd name="T15" fmla="*/ 6 h 137"/>
                <a:gd name="T16" fmla="*/ 286 w 312"/>
                <a:gd name="T17" fmla="*/ 0 h 137"/>
                <a:gd name="T18" fmla="*/ 5 w 312"/>
                <a:gd name="T19" fmla="*/ 0 h 137"/>
                <a:gd name="T20" fmla="*/ 299 w 312"/>
                <a:gd name="T21" fmla="*/ 64 h 137"/>
                <a:gd name="T22" fmla="*/ 299 w 312"/>
                <a:gd name="T23" fmla="*/ 137 h 137"/>
                <a:gd name="T24" fmla="*/ 310 w 312"/>
                <a:gd name="T25" fmla="*/ 135 h 137"/>
                <a:gd name="T26" fmla="*/ 312 w 312"/>
                <a:gd name="T27" fmla="*/ 133 h 137"/>
                <a:gd name="T28" fmla="*/ 312 w 312"/>
                <a:gd name="T29" fmla="*/ 129 h 137"/>
                <a:gd name="T30" fmla="*/ 299 w 312"/>
                <a:gd name="T31" fmla="*/ 6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2" h="137">
                  <a:moveTo>
                    <a:pt x="5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5" y="93"/>
                    <a:pt x="5" y="93"/>
                    <a:pt x="5" y="93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7" y="6"/>
                    <a:pt x="8" y="6"/>
                  </a:cubicBezTo>
                  <a:cubicBezTo>
                    <a:pt x="287" y="6"/>
                    <a:pt x="287" y="6"/>
                    <a:pt x="287" y="6"/>
                  </a:cubicBezTo>
                  <a:cubicBezTo>
                    <a:pt x="286" y="0"/>
                    <a:pt x="286" y="0"/>
                    <a:pt x="286" y="0"/>
                  </a:cubicBezTo>
                  <a:lnTo>
                    <a:pt x="5" y="0"/>
                  </a:lnTo>
                  <a:close/>
                  <a:moveTo>
                    <a:pt x="299" y="64"/>
                  </a:moveTo>
                  <a:cubicBezTo>
                    <a:pt x="299" y="137"/>
                    <a:pt x="299" y="137"/>
                    <a:pt x="299" y="137"/>
                  </a:cubicBezTo>
                  <a:cubicBezTo>
                    <a:pt x="310" y="135"/>
                    <a:pt x="310" y="135"/>
                    <a:pt x="310" y="135"/>
                  </a:cubicBezTo>
                  <a:cubicBezTo>
                    <a:pt x="310" y="135"/>
                    <a:pt x="311" y="134"/>
                    <a:pt x="312" y="133"/>
                  </a:cubicBezTo>
                  <a:cubicBezTo>
                    <a:pt x="312" y="129"/>
                    <a:pt x="312" y="129"/>
                    <a:pt x="312" y="129"/>
                  </a:cubicBezTo>
                  <a:lnTo>
                    <a:pt x="299" y="64"/>
                  </a:lnTo>
                  <a:close/>
                </a:path>
              </a:pathLst>
            </a:custGeom>
            <a:solidFill>
              <a:srgbClr val="7D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43" name="Freeform 578"/>
            <p:cNvSpPr>
              <a:spLocks noEditPoints="1"/>
            </p:cNvSpPr>
            <p:nvPr/>
          </p:nvSpPr>
          <p:spPr bwMode="auto">
            <a:xfrm>
              <a:off x="2354483" y="1511413"/>
              <a:ext cx="595420" cy="261404"/>
            </a:xfrm>
            <a:custGeom>
              <a:avLst/>
              <a:gdLst>
                <a:gd name="T0" fmla="*/ 2 w 312"/>
                <a:gd name="T1" fmla="*/ 1 h 137"/>
                <a:gd name="T2" fmla="*/ 0 w 312"/>
                <a:gd name="T3" fmla="*/ 4 h 137"/>
                <a:gd name="T4" fmla="*/ 0 w 312"/>
                <a:gd name="T5" fmla="*/ 68 h 137"/>
                <a:gd name="T6" fmla="*/ 5 w 312"/>
                <a:gd name="T7" fmla="*/ 93 h 137"/>
                <a:gd name="T8" fmla="*/ 5 w 312"/>
                <a:gd name="T9" fmla="*/ 9 h 137"/>
                <a:gd name="T10" fmla="*/ 8 w 312"/>
                <a:gd name="T11" fmla="*/ 6 h 137"/>
                <a:gd name="T12" fmla="*/ 58 w 312"/>
                <a:gd name="T13" fmla="*/ 6 h 137"/>
                <a:gd name="T14" fmla="*/ 88 w 312"/>
                <a:gd name="T15" fmla="*/ 0 h 137"/>
                <a:gd name="T16" fmla="*/ 5 w 312"/>
                <a:gd name="T17" fmla="*/ 0 h 137"/>
                <a:gd name="T18" fmla="*/ 2 w 312"/>
                <a:gd name="T19" fmla="*/ 1 h 137"/>
                <a:gd name="T20" fmla="*/ 270 w 312"/>
                <a:gd name="T21" fmla="*/ 0 h 137"/>
                <a:gd name="T22" fmla="*/ 271 w 312"/>
                <a:gd name="T23" fmla="*/ 6 h 137"/>
                <a:gd name="T24" fmla="*/ 287 w 312"/>
                <a:gd name="T25" fmla="*/ 6 h 137"/>
                <a:gd name="T26" fmla="*/ 286 w 312"/>
                <a:gd name="T27" fmla="*/ 0 h 137"/>
                <a:gd name="T28" fmla="*/ 270 w 312"/>
                <a:gd name="T29" fmla="*/ 0 h 137"/>
                <a:gd name="T30" fmla="*/ 299 w 312"/>
                <a:gd name="T31" fmla="*/ 64 h 137"/>
                <a:gd name="T32" fmla="*/ 299 w 312"/>
                <a:gd name="T33" fmla="*/ 137 h 137"/>
                <a:gd name="T34" fmla="*/ 310 w 312"/>
                <a:gd name="T35" fmla="*/ 135 h 137"/>
                <a:gd name="T36" fmla="*/ 310 w 312"/>
                <a:gd name="T37" fmla="*/ 134 h 137"/>
                <a:gd name="T38" fmla="*/ 310 w 312"/>
                <a:gd name="T39" fmla="*/ 134 h 137"/>
                <a:gd name="T40" fmla="*/ 312 w 312"/>
                <a:gd name="T41" fmla="*/ 133 h 137"/>
                <a:gd name="T42" fmla="*/ 312 w 312"/>
                <a:gd name="T43" fmla="*/ 129 h 137"/>
                <a:gd name="T44" fmla="*/ 299 w 312"/>
                <a:gd name="T45" fmla="*/ 6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2" h="137">
                  <a:moveTo>
                    <a:pt x="2" y="1"/>
                  </a:moveTo>
                  <a:cubicBezTo>
                    <a:pt x="1" y="2"/>
                    <a:pt x="0" y="3"/>
                    <a:pt x="0" y="4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5" y="93"/>
                    <a:pt x="5" y="93"/>
                    <a:pt x="5" y="93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7" y="6"/>
                    <a:pt x="8" y="6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2" y="1"/>
                  </a:lnTo>
                  <a:close/>
                  <a:moveTo>
                    <a:pt x="270" y="0"/>
                  </a:moveTo>
                  <a:cubicBezTo>
                    <a:pt x="271" y="6"/>
                    <a:pt x="271" y="6"/>
                    <a:pt x="271" y="6"/>
                  </a:cubicBezTo>
                  <a:cubicBezTo>
                    <a:pt x="287" y="6"/>
                    <a:pt x="287" y="6"/>
                    <a:pt x="287" y="6"/>
                  </a:cubicBezTo>
                  <a:cubicBezTo>
                    <a:pt x="286" y="0"/>
                    <a:pt x="286" y="0"/>
                    <a:pt x="286" y="0"/>
                  </a:cubicBezTo>
                  <a:lnTo>
                    <a:pt x="270" y="0"/>
                  </a:lnTo>
                  <a:close/>
                  <a:moveTo>
                    <a:pt x="299" y="64"/>
                  </a:moveTo>
                  <a:cubicBezTo>
                    <a:pt x="299" y="137"/>
                    <a:pt x="299" y="137"/>
                    <a:pt x="299" y="137"/>
                  </a:cubicBezTo>
                  <a:cubicBezTo>
                    <a:pt x="310" y="135"/>
                    <a:pt x="310" y="135"/>
                    <a:pt x="310" y="135"/>
                  </a:cubicBezTo>
                  <a:cubicBezTo>
                    <a:pt x="310" y="134"/>
                    <a:pt x="310" y="134"/>
                    <a:pt x="310" y="134"/>
                  </a:cubicBezTo>
                  <a:cubicBezTo>
                    <a:pt x="310" y="134"/>
                    <a:pt x="310" y="134"/>
                    <a:pt x="310" y="134"/>
                  </a:cubicBezTo>
                  <a:cubicBezTo>
                    <a:pt x="311" y="134"/>
                    <a:pt x="311" y="134"/>
                    <a:pt x="312" y="133"/>
                  </a:cubicBezTo>
                  <a:cubicBezTo>
                    <a:pt x="312" y="129"/>
                    <a:pt x="312" y="129"/>
                    <a:pt x="312" y="129"/>
                  </a:cubicBezTo>
                  <a:lnTo>
                    <a:pt x="299" y="64"/>
                  </a:lnTo>
                  <a:close/>
                </a:path>
              </a:pathLst>
            </a:custGeom>
            <a:solidFill>
              <a:srgbClr val="6C9E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37" name="组合 1236"/>
          <p:cNvGrpSpPr/>
          <p:nvPr/>
        </p:nvGrpSpPr>
        <p:grpSpPr>
          <a:xfrm>
            <a:off x="4459991" y="4754351"/>
            <a:ext cx="406269" cy="593836"/>
            <a:chOff x="5968998" y="4370206"/>
            <a:chExt cx="515934" cy="754130"/>
          </a:xfrm>
        </p:grpSpPr>
        <p:sp>
          <p:nvSpPr>
            <p:cNvPr id="670" name="Freeform 357"/>
            <p:cNvSpPr/>
            <p:nvPr/>
          </p:nvSpPr>
          <p:spPr bwMode="auto">
            <a:xfrm>
              <a:off x="5968998" y="4459647"/>
              <a:ext cx="515934" cy="664689"/>
            </a:xfrm>
            <a:custGeom>
              <a:avLst/>
              <a:gdLst>
                <a:gd name="T0" fmla="*/ 0 w 548"/>
                <a:gd name="T1" fmla="*/ 706 h 706"/>
                <a:gd name="T2" fmla="*/ 12 w 548"/>
                <a:gd name="T3" fmla="*/ 699 h 706"/>
                <a:gd name="T4" fmla="*/ 260 w 548"/>
                <a:gd name="T5" fmla="*/ 598 h 706"/>
                <a:gd name="T6" fmla="*/ 274 w 548"/>
                <a:gd name="T7" fmla="*/ 591 h 706"/>
                <a:gd name="T8" fmla="*/ 286 w 548"/>
                <a:gd name="T9" fmla="*/ 598 h 706"/>
                <a:gd name="T10" fmla="*/ 534 w 548"/>
                <a:gd name="T11" fmla="*/ 699 h 706"/>
                <a:gd name="T12" fmla="*/ 548 w 548"/>
                <a:gd name="T13" fmla="*/ 706 h 706"/>
                <a:gd name="T14" fmla="*/ 548 w 548"/>
                <a:gd name="T15" fmla="*/ 0 h 706"/>
                <a:gd name="T16" fmla="*/ 0 w 548"/>
                <a:gd name="T17" fmla="*/ 0 h 706"/>
                <a:gd name="T18" fmla="*/ 0 w 548"/>
                <a:gd name="T19" fmla="*/ 706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8" h="706">
                  <a:moveTo>
                    <a:pt x="0" y="706"/>
                  </a:moveTo>
                  <a:lnTo>
                    <a:pt x="12" y="699"/>
                  </a:lnTo>
                  <a:lnTo>
                    <a:pt x="260" y="598"/>
                  </a:lnTo>
                  <a:lnTo>
                    <a:pt x="274" y="591"/>
                  </a:lnTo>
                  <a:lnTo>
                    <a:pt x="286" y="598"/>
                  </a:lnTo>
                  <a:lnTo>
                    <a:pt x="534" y="699"/>
                  </a:lnTo>
                  <a:lnTo>
                    <a:pt x="548" y="706"/>
                  </a:lnTo>
                  <a:lnTo>
                    <a:pt x="548" y="0"/>
                  </a:lnTo>
                  <a:lnTo>
                    <a:pt x="0" y="0"/>
                  </a:lnTo>
                  <a:lnTo>
                    <a:pt x="0" y="706"/>
                  </a:lnTo>
                  <a:close/>
                </a:path>
              </a:pathLst>
            </a:cu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1" name="Freeform 358"/>
            <p:cNvSpPr/>
            <p:nvPr/>
          </p:nvSpPr>
          <p:spPr bwMode="auto">
            <a:xfrm>
              <a:off x="6117753" y="4610284"/>
              <a:ext cx="216542" cy="205244"/>
            </a:xfrm>
            <a:custGeom>
              <a:avLst/>
              <a:gdLst>
                <a:gd name="T0" fmla="*/ 151 w 230"/>
                <a:gd name="T1" fmla="*/ 69 h 218"/>
                <a:gd name="T2" fmla="*/ 230 w 230"/>
                <a:gd name="T3" fmla="*/ 83 h 218"/>
                <a:gd name="T4" fmla="*/ 175 w 230"/>
                <a:gd name="T5" fmla="*/ 140 h 218"/>
                <a:gd name="T6" fmla="*/ 187 w 230"/>
                <a:gd name="T7" fmla="*/ 218 h 218"/>
                <a:gd name="T8" fmla="*/ 116 w 230"/>
                <a:gd name="T9" fmla="*/ 182 h 218"/>
                <a:gd name="T10" fmla="*/ 45 w 230"/>
                <a:gd name="T11" fmla="*/ 218 h 218"/>
                <a:gd name="T12" fmla="*/ 55 w 230"/>
                <a:gd name="T13" fmla="*/ 140 h 218"/>
                <a:gd name="T14" fmla="*/ 0 w 230"/>
                <a:gd name="T15" fmla="*/ 83 h 218"/>
                <a:gd name="T16" fmla="*/ 78 w 230"/>
                <a:gd name="T17" fmla="*/ 69 h 218"/>
                <a:gd name="T18" fmla="*/ 114 w 230"/>
                <a:gd name="T19" fmla="*/ 0 h 218"/>
                <a:gd name="T20" fmla="*/ 151 w 230"/>
                <a:gd name="T21" fmla="*/ 6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0" h="218">
                  <a:moveTo>
                    <a:pt x="151" y="69"/>
                  </a:moveTo>
                  <a:lnTo>
                    <a:pt x="230" y="83"/>
                  </a:lnTo>
                  <a:lnTo>
                    <a:pt x="175" y="140"/>
                  </a:lnTo>
                  <a:lnTo>
                    <a:pt x="187" y="218"/>
                  </a:lnTo>
                  <a:lnTo>
                    <a:pt x="116" y="182"/>
                  </a:lnTo>
                  <a:lnTo>
                    <a:pt x="45" y="218"/>
                  </a:lnTo>
                  <a:lnTo>
                    <a:pt x="55" y="140"/>
                  </a:lnTo>
                  <a:lnTo>
                    <a:pt x="0" y="83"/>
                  </a:lnTo>
                  <a:lnTo>
                    <a:pt x="78" y="69"/>
                  </a:lnTo>
                  <a:lnTo>
                    <a:pt x="114" y="0"/>
                  </a:lnTo>
                  <a:lnTo>
                    <a:pt x="151" y="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2" name="Freeform 359"/>
            <p:cNvSpPr/>
            <p:nvPr/>
          </p:nvSpPr>
          <p:spPr bwMode="auto">
            <a:xfrm>
              <a:off x="5968998" y="4370206"/>
              <a:ext cx="515934" cy="89441"/>
            </a:xfrm>
            <a:custGeom>
              <a:avLst/>
              <a:gdLst>
                <a:gd name="T0" fmla="*/ 226 w 232"/>
                <a:gd name="T1" fmla="*/ 0 h 40"/>
                <a:gd name="T2" fmla="*/ 6 w 232"/>
                <a:gd name="T3" fmla="*/ 0 h 40"/>
                <a:gd name="T4" fmla="*/ 0 w 232"/>
                <a:gd name="T5" fmla="*/ 6 h 40"/>
                <a:gd name="T6" fmla="*/ 0 w 232"/>
                <a:gd name="T7" fmla="*/ 40 h 40"/>
                <a:gd name="T8" fmla="*/ 232 w 232"/>
                <a:gd name="T9" fmla="*/ 40 h 40"/>
                <a:gd name="T10" fmla="*/ 232 w 232"/>
                <a:gd name="T11" fmla="*/ 6 h 40"/>
                <a:gd name="T12" fmla="*/ 226 w 232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2" h="40">
                  <a:moveTo>
                    <a:pt x="22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232" y="40"/>
                    <a:pt x="232" y="40"/>
                    <a:pt x="232" y="40"/>
                  </a:cubicBezTo>
                  <a:cubicBezTo>
                    <a:pt x="232" y="6"/>
                    <a:pt x="232" y="6"/>
                    <a:pt x="232" y="6"/>
                  </a:cubicBezTo>
                  <a:cubicBezTo>
                    <a:pt x="232" y="3"/>
                    <a:pt x="229" y="0"/>
                    <a:pt x="226" y="0"/>
                  </a:cubicBezTo>
                  <a:close/>
                </a:path>
              </a:pathLst>
            </a:custGeom>
            <a:solidFill>
              <a:srgbClr val="122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3" name="Freeform 360"/>
            <p:cNvSpPr/>
            <p:nvPr/>
          </p:nvSpPr>
          <p:spPr bwMode="auto">
            <a:xfrm>
              <a:off x="5968998" y="4995352"/>
              <a:ext cx="515934" cy="128984"/>
            </a:xfrm>
            <a:custGeom>
              <a:avLst/>
              <a:gdLst>
                <a:gd name="T0" fmla="*/ 286 w 548"/>
                <a:gd name="T1" fmla="*/ 5 h 137"/>
                <a:gd name="T2" fmla="*/ 274 w 548"/>
                <a:gd name="T3" fmla="*/ 0 h 137"/>
                <a:gd name="T4" fmla="*/ 260 w 548"/>
                <a:gd name="T5" fmla="*/ 5 h 137"/>
                <a:gd name="T6" fmla="*/ 12 w 548"/>
                <a:gd name="T7" fmla="*/ 109 h 137"/>
                <a:gd name="T8" fmla="*/ 0 w 548"/>
                <a:gd name="T9" fmla="*/ 114 h 137"/>
                <a:gd name="T10" fmla="*/ 0 w 548"/>
                <a:gd name="T11" fmla="*/ 137 h 137"/>
                <a:gd name="T12" fmla="*/ 12 w 548"/>
                <a:gd name="T13" fmla="*/ 130 h 137"/>
                <a:gd name="T14" fmla="*/ 260 w 548"/>
                <a:gd name="T15" fmla="*/ 29 h 137"/>
                <a:gd name="T16" fmla="*/ 274 w 548"/>
                <a:gd name="T17" fmla="*/ 22 h 137"/>
                <a:gd name="T18" fmla="*/ 286 w 548"/>
                <a:gd name="T19" fmla="*/ 29 h 137"/>
                <a:gd name="T20" fmla="*/ 534 w 548"/>
                <a:gd name="T21" fmla="*/ 130 h 137"/>
                <a:gd name="T22" fmla="*/ 548 w 548"/>
                <a:gd name="T23" fmla="*/ 137 h 137"/>
                <a:gd name="T24" fmla="*/ 548 w 548"/>
                <a:gd name="T25" fmla="*/ 114 h 137"/>
                <a:gd name="T26" fmla="*/ 534 w 548"/>
                <a:gd name="T27" fmla="*/ 109 h 137"/>
                <a:gd name="T28" fmla="*/ 286 w 548"/>
                <a:gd name="T29" fmla="*/ 5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8" h="137">
                  <a:moveTo>
                    <a:pt x="286" y="5"/>
                  </a:moveTo>
                  <a:lnTo>
                    <a:pt x="274" y="0"/>
                  </a:lnTo>
                  <a:lnTo>
                    <a:pt x="260" y="5"/>
                  </a:lnTo>
                  <a:lnTo>
                    <a:pt x="12" y="109"/>
                  </a:lnTo>
                  <a:lnTo>
                    <a:pt x="0" y="114"/>
                  </a:lnTo>
                  <a:lnTo>
                    <a:pt x="0" y="137"/>
                  </a:lnTo>
                  <a:lnTo>
                    <a:pt x="12" y="130"/>
                  </a:lnTo>
                  <a:lnTo>
                    <a:pt x="260" y="29"/>
                  </a:lnTo>
                  <a:lnTo>
                    <a:pt x="274" y="22"/>
                  </a:lnTo>
                  <a:lnTo>
                    <a:pt x="286" y="29"/>
                  </a:lnTo>
                  <a:lnTo>
                    <a:pt x="534" y="130"/>
                  </a:lnTo>
                  <a:lnTo>
                    <a:pt x="548" y="137"/>
                  </a:lnTo>
                  <a:lnTo>
                    <a:pt x="548" y="114"/>
                  </a:lnTo>
                  <a:lnTo>
                    <a:pt x="534" y="109"/>
                  </a:lnTo>
                  <a:lnTo>
                    <a:pt x="286" y="5"/>
                  </a:lnTo>
                  <a:close/>
                </a:path>
              </a:pathLst>
            </a:custGeom>
            <a:solidFill>
              <a:srgbClr val="78A8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4" name="Freeform 361"/>
            <p:cNvSpPr>
              <a:spLocks noEditPoints="1"/>
            </p:cNvSpPr>
            <p:nvPr/>
          </p:nvSpPr>
          <p:spPr bwMode="auto">
            <a:xfrm>
              <a:off x="6160119" y="4610284"/>
              <a:ext cx="324813" cy="514051"/>
            </a:xfrm>
            <a:custGeom>
              <a:avLst/>
              <a:gdLst>
                <a:gd name="T0" fmla="*/ 185 w 345"/>
                <a:gd name="T1" fmla="*/ 83 h 546"/>
                <a:gd name="T2" fmla="*/ 130 w 345"/>
                <a:gd name="T3" fmla="*/ 140 h 546"/>
                <a:gd name="T4" fmla="*/ 142 w 345"/>
                <a:gd name="T5" fmla="*/ 218 h 546"/>
                <a:gd name="T6" fmla="*/ 71 w 345"/>
                <a:gd name="T7" fmla="*/ 182 h 546"/>
                <a:gd name="T8" fmla="*/ 0 w 345"/>
                <a:gd name="T9" fmla="*/ 218 h 546"/>
                <a:gd name="T10" fmla="*/ 315 w 345"/>
                <a:gd name="T11" fmla="*/ 535 h 546"/>
                <a:gd name="T12" fmla="*/ 331 w 345"/>
                <a:gd name="T13" fmla="*/ 539 h 546"/>
                <a:gd name="T14" fmla="*/ 345 w 345"/>
                <a:gd name="T15" fmla="*/ 546 h 546"/>
                <a:gd name="T16" fmla="*/ 345 w 345"/>
                <a:gd name="T17" fmla="*/ 241 h 546"/>
                <a:gd name="T18" fmla="*/ 185 w 345"/>
                <a:gd name="T19" fmla="*/ 83 h 546"/>
                <a:gd name="T20" fmla="*/ 147 w 345"/>
                <a:gd name="T21" fmla="*/ 76 h 546"/>
                <a:gd name="T22" fmla="*/ 69 w 345"/>
                <a:gd name="T23" fmla="*/ 0 h 546"/>
                <a:gd name="T24" fmla="*/ 106 w 345"/>
                <a:gd name="T25" fmla="*/ 69 h 546"/>
                <a:gd name="T26" fmla="*/ 147 w 345"/>
                <a:gd name="T27" fmla="*/ 76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5" h="546">
                  <a:moveTo>
                    <a:pt x="185" y="83"/>
                  </a:moveTo>
                  <a:lnTo>
                    <a:pt x="130" y="140"/>
                  </a:lnTo>
                  <a:lnTo>
                    <a:pt x="142" y="218"/>
                  </a:lnTo>
                  <a:lnTo>
                    <a:pt x="71" y="182"/>
                  </a:lnTo>
                  <a:lnTo>
                    <a:pt x="0" y="218"/>
                  </a:lnTo>
                  <a:lnTo>
                    <a:pt x="315" y="535"/>
                  </a:lnTo>
                  <a:lnTo>
                    <a:pt x="331" y="539"/>
                  </a:lnTo>
                  <a:lnTo>
                    <a:pt x="345" y="546"/>
                  </a:lnTo>
                  <a:lnTo>
                    <a:pt x="345" y="241"/>
                  </a:lnTo>
                  <a:lnTo>
                    <a:pt x="185" y="83"/>
                  </a:lnTo>
                  <a:close/>
                  <a:moveTo>
                    <a:pt x="147" y="76"/>
                  </a:moveTo>
                  <a:lnTo>
                    <a:pt x="69" y="0"/>
                  </a:lnTo>
                  <a:lnTo>
                    <a:pt x="106" y="69"/>
                  </a:lnTo>
                  <a:lnTo>
                    <a:pt x="147" y="76"/>
                  </a:lnTo>
                  <a:close/>
                </a:path>
              </a:pathLst>
            </a:custGeom>
            <a:solidFill>
              <a:srgbClr val="78A8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38" name="组合 1237"/>
          <p:cNvGrpSpPr/>
          <p:nvPr/>
        </p:nvGrpSpPr>
        <p:grpSpPr>
          <a:xfrm>
            <a:off x="4373250" y="5845000"/>
            <a:ext cx="579750" cy="462614"/>
            <a:chOff x="5846134" y="5827257"/>
            <a:chExt cx="736242" cy="587488"/>
          </a:xfrm>
        </p:grpSpPr>
        <p:sp>
          <p:nvSpPr>
            <p:cNvPr id="102" name="Freeform 902"/>
            <p:cNvSpPr/>
            <p:nvPr/>
          </p:nvSpPr>
          <p:spPr bwMode="auto">
            <a:xfrm>
              <a:off x="6014660" y="5827257"/>
              <a:ext cx="398249" cy="73436"/>
            </a:xfrm>
            <a:custGeom>
              <a:avLst/>
              <a:gdLst>
                <a:gd name="T0" fmla="*/ 179 w 179"/>
                <a:gd name="T1" fmla="*/ 33 h 33"/>
                <a:gd name="T2" fmla="*/ 170 w 179"/>
                <a:gd name="T3" fmla="*/ 7 h 33"/>
                <a:gd name="T4" fmla="*/ 161 w 179"/>
                <a:gd name="T5" fmla="*/ 0 h 33"/>
                <a:gd name="T6" fmla="*/ 18 w 179"/>
                <a:gd name="T7" fmla="*/ 0 h 33"/>
                <a:gd name="T8" fmla="*/ 9 w 179"/>
                <a:gd name="T9" fmla="*/ 7 h 33"/>
                <a:gd name="T10" fmla="*/ 0 w 179"/>
                <a:gd name="T11" fmla="*/ 33 h 33"/>
                <a:gd name="T12" fmla="*/ 179 w 179"/>
                <a:gd name="T1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9" h="33">
                  <a:moveTo>
                    <a:pt x="179" y="33"/>
                  </a:moveTo>
                  <a:cubicBezTo>
                    <a:pt x="170" y="7"/>
                    <a:pt x="170" y="7"/>
                    <a:pt x="170" y="7"/>
                  </a:cubicBezTo>
                  <a:cubicBezTo>
                    <a:pt x="169" y="3"/>
                    <a:pt x="165" y="0"/>
                    <a:pt x="161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4" y="0"/>
                    <a:pt x="10" y="3"/>
                    <a:pt x="9" y="7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179" y="33"/>
                  </a:lnTo>
                  <a:close/>
                </a:path>
              </a:pathLst>
            </a:custGeom>
            <a:solidFill>
              <a:srgbClr val="F2F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 903"/>
            <p:cNvSpPr/>
            <p:nvPr/>
          </p:nvSpPr>
          <p:spPr bwMode="auto">
            <a:xfrm>
              <a:off x="6079622" y="5856444"/>
              <a:ext cx="269265" cy="19771"/>
            </a:xfrm>
            <a:custGeom>
              <a:avLst/>
              <a:gdLst>
                <a:gd name="T0" fmla="*/ 121 w 121"/>
                <a:gd name="T1" fmla="*/ 6 h 9"/>
                <a:gd name="T2" fmla="*/ 118 w 121"/>
                <a:gd name="T3" fmla="*/ 9 h 9"/>
                <a:gd name="T4" fmla="*/ 3 w 121"/>
                <a:gd name="T5" fmla="*/ 9 h 9"/>
                <a:gd name="T6" fmla="*/ 0 w 121"/>
                <a:gd name="T7" fmla="*/ 6 h 9"/>
                <a:gd name="T8" fmla="*/ 0 w 121"/>
                <a:gd name="T9" fmla="*/ 3 h 9"/>
                <a:gd name="T10" fmla="*/ 3 w 121"/>
                <a:gd name="T11" fmla="*/ 0 h 9"/>
                <a:gd name="T12" fmla="*/ 118 w 121"/>
                <a:gd name="T13" fmla="*/ 0 h 9"/>
                <a:gd name="T14" fmla="*/ 121 w 121"/>
                <a:gd name="T15" fmla="*/ 3 h 9"/>
                <a:gd name="T16" fmla="*/ 121 w 121"/>
                <a:gd name="T17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9">
                  <a:moveTo>
                    <a:pt x="121" y="6"/>
                  </a:moveTo>
                  <a:cubicBezTo>
                    <a:pt x="121" y="7"/>
                    <a:pt x="120" y="9"/>
                    <a:pt x="118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9"/>
                    <a:pt x="0" y="7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20" y="0"/>
                    <a:pt x="121" y="2"/>
                    <a:pt x="121" y="3"/>
                  </a:cubicBezTo>
                  <a:lnTo>
                    <a:pt x="121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904"/>
            <p:cNvSpPr/>
            <p:nvPr/>
          </p:nvSpPr>
          <p:spPr bwMode="auto">
            <a:xfrm>
              <a:off x="5846134" y="6312123"/>
              <a:ext cx="736242" cy="102622"/>
            </a:xfrm>
            <a:custGeom>
              <a:avLst/>
              <a:gdLst>
                <a:gd name="T0" fmla="*/ 0 w 331"/>
                <a:gd name="T1" fmla="*/ 39 h 46"/>
                <a:gd name="T2" fmla="*/ 7 w 331"/>
                <a:gd name="T3" fmla="*/ 46 h 46"/>
                <a:gd name="T4" fmla="*/ 324 w 331"/>
                <a:gd name="T5" fmla="*/ 46 h 46"/>
                <a:gd name="T6" fmla="*/ 331 w 331"/>
                <a:gd name="T7" fmla="*/ 39 h 46"/>
                <a:gd name="T8" fmla="*/ 331 w 331"/>
                <a:gd name="T9" fmla="*/ 0 h 46"/>
                <a:gd name="T10" fmla="*/ 0 w 331"/>
                <a:gd name="T11" fmla="*/ 0 h 46"/>
                <a:gd name="T12" fmla="*/ 0 w 331"/>
                <a:gd name="T13" fmla="*/ 3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1" h="46">
                  <a:moveTo>
                    <a:pt x="0" y="39"/>
                  </a:moveTo>
                  <a:cubicBezTo>
                    <a:pt x="0" y="43"/>
                    <a:pt x="3" y="46"/>
                    <a:pt x="7" y="46"/>
                  </a:cubicBezTo>
                  <a:cubicBezTo>
                    <a:pt x="324" y="46"/>
                    <a:pt x="324" y="46"/>
                    <a:pt x="324" y="46"/>
                  </a:cubicBezTo>
                  <a:cubicBezTo>
                    <a:pt x="328" y="46"/>
                    <a:pt x="331" y="43"/>
                    <a:pt x="331" y="39"/>
                  </a:cubicBezTo>
                  <a:cubicBezTo>
                    <a:pt x="331" y="0"/>
                    <a:pt x="331" y="0"/>
                    <a:pt x="33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9"/>
                  </a:lnTo>
                  <a:close/>
                </a:path>
              </a:pathLst>
            </a:custGeom>
            <a:solidFill>
              <a:srgbClr val="F2F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5" name="Freeform 905"/>
            <p:cNvSpPr/>
            <p:nvPr/>
          </p:nvSpPr>
          <p:spPr bwMode="auto">
            <a:xfrm>
              <a:off x="5846134" y="5900693"/>
              <a:ext cx="736242" cy="104505"/>
            </a:xfrm>
            <a:custGeom>
              <a:avLst/>
              <a:gdLst>
                <a:gd name="T0" fmla="*/ 324 w 331"/>
                <a:gd name="T1" fmla="*/ 0 h 47"/>
                <a:gd name="T2" fmla="*/ 7 w 331"/>
                <a:gd name="T3" fmla="*/ 0 h 47"/>
                <a:gd name="T4" fmla="*/ 0 w 331"/>
                <a:gd name="T5" fmla="*/ 7 h 47"/>
                <a:gd name="T6" fmla="*/ 0 w 331"/>
                <a:gd name="T7" fmla="*/ 47 h 47"/>
                <a:gd name="T8" fmla="*/ 331 w 331"/>
                <a:gd name="T9" fmla="*/ 47 h 47"/>
                <a:gd name="T10" fmla="*/ 331 w 331"/>
                <a:gd name="T11" fmla="*/ 7 h 47"/>
                <a:gd name="T12" fmla="*/ 324 w 331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1" h="47">
                  <a:moveTo>
                    <a:pt x="324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4"/>
                    <a:pt x="0" y="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31" y="47"/>
                    <a:pt x="331" y="47"/>
                    <a:pt x="331" y="47"/>
                  </a:cubicBezTo>
                  <a:cubicBezTo>
                    <a:pt x="331" y="7"/>
                    <a:pt x="331" y="7"/>
                    <a:pt x="331" y="7"/>
                  </a:cubicBezTo>
                  <a:cubicBezTo>
                    <a:pt x="331" y="4"/>
                    <a:pt x="328" y="0"/>
                    <a:pt x="324" y="0"/>
                  </a:cubicBezTo>
                  <a:close/>
                </a:path>
              </a:pathLst>
            </a:custGeom>
            <a:solidFill>
              <a:srgbClr val="F2F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6" name="Rectangle 906"/>
            <p:cNvSpPr>
              <a:spLocks noChangeArrowheads="1"/>
            </p:cNvSpPr>
            <p:nvPr/>
          </p:nvSpPr>
          <p:spPr bwMode="auto">
            <a:xfrm>
              <a:off x="5846134" y="6005198"/>
              <a:ext cx="736242" cy="306924"/>
            </a:xfrm>
            <a:prstGeom prst="rect">
              <a:avLst/>
            </a:prstGeom>
            <a:solidFill>
              <a:srgbClr val="2A42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Oval 907"/>
            <p:cNvSpPr>
              <a:spLocks noChangeArrowheads="1"/>
            </p:cNvSpPr>
            <p:nvPr/>
          </p:nvSpPr>
          <p:spPr bwMode="auto">
            <a:xfrm>
              <a:off x="6019367" y="5969422"/>
              <a:ext cx="391658" cy="39165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8" name="Oval 908"/>
            <p:cNvSpPr>
              <a:spLocks noChangeArrowheads="1"/>
            </p:cNvSpPr>
            <p:nvPr/>
          </p:nvSpPr>
          <p:spPr bwMode="auto">
            <a:xfrm>
              <a:off x="6070208" y="6021203"/>
              <a:ext cx="287153" cy="287153"/>
            </a:xfrm>
            <a:prstGeom prst="ellipse">
              <a:avLst/>
            </a:pr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9" name="Freeform 909"/>
            <p:cNvSpPr>
              <a:spLocks noEditPoints="1"/>
            </p:cNvSpPr>
            <p:nvPr/>
          </p:nvSpPr>
          <p:spPr bwMode="auto">
            <a:xfrm>
              <a:off x="6070208" y="6021203"/>
              <a:ext cx="287153" cy="287153"/>
            </a:xfrm>
            <a:custGeom>
              <a:avLst/>
              <a:gdLst>
                <a:gd name="T0" fmla="*/ 65 w 129"/>
                <a:gd name="T1" fmla="*/ 0 h 129"/>
                <a:gd name="T2" fmla="*/ 0 w 129"/>
                <a:gd name="T3" fmla="*/ 65 h 129"/>
                <a:gd name="T4" fmla="*/ 65 w 129"/>
                <a:gd name="T5" fmla="*/ 129 h 129"/>
                <a:gd name="T6" fmla="*/ 129 w 129"/>
                <a:gd name="T7" fmla="*/ 65 h 129"/>
                <a:gd name="T8" fmla="*/ 65 w 129"/>
                <a:gd name="T9" fmla="*/ 0 h 129"/>
                <a:gd name="T10" fmla="*/ 65 w 129"/>
                <a:gd name="T11" fmla="*/ 119 h 129"/>
                <a:gd name="T12" fmla="*/ 7 w 129"/>
                <a:gd name="T13" fmla="*/ 61 h 129"/>
                <a:gd name="T14" fmla="*/ 65 w 129"/>
                <a:gd name="T15" fmla="*/ 3 h 129"/>
                <a:gd name="T16" fmla="*/ 122 w 129"/>
                <a:gd name="T17" fmla="*/ 61 h 129"/>
                <a:gd name="T18" fmla="*/ 65 w 129"/>
                <a:gd name="T19" fmla="*/ 11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129">
                  <a:moveTo>
                    <a:pt x="65" y="0"/>
                  </a:moveTo>
                  <a:cubicBezTo>
                    <a:pt x="29" y="0"/>
                    <a:pt x="0" y="29"/>
                    <a:pt x="0" y="65"/>
                  </a:cubicBezTo>
                  <a:cubicBezTo>
                    <a:pt x="0" y="100"/>
                    <a:pt x="29" y="129"/>
                    <a:pt x="65" y="129"/>
                  </a:cubicBezTo>
                  <a:cubicBezTo>
                    <a:pt x="100" y="129"/>
                    <a:pt x="129" y="100"/>
                    <a:pt x="129" y="65"/>
                  </a:cubicBezTo>
                  <a:cubicBezTo>
                    <a:pt x="129" y="29"/>
                    <a:pt x="100" y="0"/>
                    <a:pt x="65" y="0"/>
                  </a:cubicBezTo>
                  <a:close/>
                  <a:moveTo>
                    <a:pt x="65" y="119"/>
                  </a:moveTo>
                  <a:cubicBezTo>
                    <a:pt x="33" y="119"/>
                    <a:pt x="7" y="93"/>
                    <a:pt x="7" y="61"/>
                  </a:cubicBezTo>
                  <a:cubicBezTo>
                    <a:pt x="7" y="29"/>
                    <a:pt x="33" y="3"/>
                    <a:pt x="65" y="3"/>
                  </a:cubicBezTo>
                  <a:cubicBezTo>
                    <a:pt x="97" y="3"/>
                    <a:pt x="122" y="29"/>
                    <a:pt x="122" y="61"/>
                  </a:cubicBezTo>
                  <a:cubicBezTo>
                    <a:pt x="122" y="93"/>
                    <a:pt x="97" y="119"/>
                    <a:pt x="65" y="119"/>
                  </a:cubicBezTo>
                  <a:close/>
                </a:path>
              </a:pathLst>
            </a:custGeom>
            <a:solidFill>
              <a:srgbClr val="83BA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0" name="Freeform 910"/>
            <p:cNvSpPr/>
            <p:nvPr/>
          </p:nvSpPr>
          <p:spPr bwMode="auto">
            <a:xfrm>
              <a:off x="6014660" y="5892220"/>
              <a:ext cx="398249" cy="8474"/>
            </a:xfrm>
            <a:custGeom>
              <a:avLst/>
              <a:gdLst>
                <a:gd name="T0" fmla="*/ 421 w 423"/>
                <a:gd name="T1" fmla="*/ 0 h 9"/>
                <a:gd name="T2" fmla="*/ 5 w 423"/>
                <a:gd name="T3" fmla="*/ 0 h 9"/>
                <a:gd name="T4" fmla="*/ 0 w 423"/>
                <a:gd name="T5" fmla="*/ 9 h 9"/>
                <a:gd name="T6" fmla="*/ 423 w 423"/>
                <a:gd name="T7" fmla="*/ 9 h 9"/>
                <a:gd name="T8" fmla="*/ 421 w 423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3" h="9">
                  <a:moveTo>
                    <a:pt x="421" y="0"/>
                  </a:moveTo>
                  <a:lnTo>
                    <a:pt x="5" y="0"/>
                  </a:lnTo>
                  <a:lnTo>
                    <a:pt x="0" y="9"/>
                  </a:lnTo>
                  <a:lnTo>
                    <a:pt x="423" y="9"/>
                  </a:lnTo>
                  <a:lnTo>
                    <a:pt x="421" y="0"/>
                  </a:lnTo>
                  <a:close/>
                </a:path>
              </a:pathLst>
            </a:custGeom>
            <a:solidFill>
              <a:srgbClr val="DFE2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911"/>
            <p:cNvSpPr>
              <a:spLocks noEditPoints="1"/>
            </p:cNvSpPr>
            <p:nvPr/>
          </p:nvSpPr>
          <p:spPr bwMode="auto">
            <a:xfrm>
              <a:off x="6068325" y="6036267"/>
              <a:ext cx="514051" cy="275856"/>
            </a:xfrm>
            <a:custGeom>
              <a:avLst/>
              <a:gdLst>
                <a:gd name="T0" fmla="*/ 8 w 231"/>
                <a:gd name="T1" fmla="*/ 124 h 124"/>
                <a:gd name="T2" fmla="*/ 8 w 231"/>
                <a:gd name="T3" fmla="*/ 124 h 124"/>
                <a:gd name="T4" fmla="*/ 5 w 231"/>
                <a:gd name="T5" fmla="*/ 121 h 124"/>
                <a:gd name="T6" fmla="*/ 8 w 231"/>
                <a:gd name="T7" fmla="*/ 124 h 124"/>
                <a:gd name="T8" fmla="*/ 0 w 231"/>
                <a:gd name="T9" fmla="*/ 116 h 124"/>
                <a:gd name="T10" fmla="*/ 2 w 231"/>
                <a:gd name="T11" fmla="*/ 118 h 124"/>
                <a:gd name="T12" fmla="*/ 0 w 231"/>
                <a:gd name="T13" fmla="*/ 116 h 124"/>
                <a:gd name="T14" fmla="*/ 132 w 231"/>
                <a:gd name="T15" fmla="*/ 0 h 124"/>
                <a:gd name="T16" fmla="*/ 154 w 231"/>
                <a:gd name="T17" fmla="*/ 58 h 124"/>
                <a:gd name="T18" fmla="*/ 123 w 231"/>
                <a:gd name="T19" fmla="*/ 124 h 124"/>
                <a:gd name="T20" fmla="*/ 231 w 231"/>
                <a:gd name="T21" fmla="*/ 124 h 124"/>
                <a:gd name="T22" fmla="*/ 231 w 231"/>
                <a:gd name="T23" fmla="*/ 99 h 124"/>
                <a:gd name="T24" fmla="*/ 132 w 231"/>
                <a:gd name="T25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1" h="124">
                  <a:moveTo>
                    <a:pt x="8" y="124"/>
                  </a:moveTo>
                  <a:cubicBezTo>
                    <a:pt x="8" y="124"/>
                    <a:pt x="8" y="124"/>
                    <a:pt x="8" y="124"/>
                  </a:cubicBezTo>
                  <a:cubicBezTo>
                    <a:pt x="7" y="123"/>
                    <a:pt x="6" y="122"/>
                    <a:pt x="5" y="121"/>
                  </a:cubicBezTo>
                  <a:lnTo>
                    <a:pt x="8" y="124"/>
                  </a:lnTo>
                  <a:close/>
                  <a:moveTo>
                    <a:pt x="0" y="116"/>
                  </a:moveTo>
                  <a:cubicBezTo>
                    <a:pt x="2" y="118"/>
                    <a:pt x="2" y="118"/>
                    <a:pt x="2" y="118"/>
                  </a:cubicBezTo>
                  <a:cubicBezTo>
                    <a:pt x="1" y="117"/>
                    <a:pt x="0" y="117"/>
                    <a:pt x="0" y="116"/>
                  </a:cubicBezTo>
                  <a:close/>
                  <a:moveTo>
                    <a:pt x="132" y="0"/>
                  </a:moveTo>
                  <a:cubicBezTo>
                    <a:pt x="145" y="16"/>
                    <a:pt x="154" y="36"/>
                    <a:pt x="154" y="58"/>
                  </a:cubicBezTo>
                  <a:cubicBezTo>
                    <a:pt x="154" y="84"/>
                    <a:pt x="142" y="108"/>
                    <a:pt x="123" y="124"/>
                  </a:cubicBezTo>
                  <a:cubicBezTo>
                    <a:pt x="231" y="124"/>
                    <a:pt x="231" y="124"/>
                    <a:pt x="231" y="124"/>
                  </a:cubicBezTo>
                  <a:cubicBezTo>
                    <a:pt x="231" y="99"/>
                    <a:pt x="231" y="99"/>
                    <a:pt x="231" y="99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rgbClr val="233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 912"/>
            <p:cNvSpPr/>
            <p:nvPr/>
          </p:nvSpPr>
          <p:spPr bwMode="auto">
            <a:xfrm>
              <a:off x="6086213" y="6312123"/>
              <a:ext cx="496163" cy="102622"/>
            </a:xfrm>
            <a:custGeom>
              <a:avLst/>
              <a:gdLst>
                <a:gd name="T0" fmla="*/ 58 w 223"/>
                <a:gd name="T1" fmla="*/ 22 h 46"/>
                <a:gd name="T2" fmla="*/ 0 w 223"/>
                <a:gd name="T3" fmla="*/ 0 h 46"/>
                <a:gd name="T4" fmla="*/ 0 w 223"/>
                <a:gd name="T5" fmla="*/ 0 h 46"/>
                <a:gd name="T6" fmla="*/ 46 w 223"/>
                <a:gd name="T7" fmla="*/ 46 h 46"/>
                <a:gd name="T8" fmla="*/ 216 w 223"/>
                <a:gd name="T9" fmla="*/ 46 h 46"/>
                <a:gd name="T10" fmla="*/ 223 w 223"/>
                <a:gd name="T11" fmla="*/ 39 h 46"/>
                <a:gd name="T12" fmla="*/ 223 w 223"/>
                <a:gd name="T13" fmla="*/ 0 h 46"/>
                <a:gd name="T14" fmla="*/ 115 w 223"/>
                <a:gd name="T15" fmla="*/ 0 h 46"/>
                <a:gd name="T16" fmla="*/ 58 w 223"/>
                <a:gd name="T17" fmla="*/ 2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3" h="46">
                  <a:moveTo>
                    <a:pt x="58" y="22"/>
                  </a:moveTo>
                  <a:cubicBezTo>
                    <a:pt x="35" y="22"/>
                    <a:pt x="15" y="1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216" y="46"/>
                    <a:pt x="216" y="46"/>
                    <a:pt x="216" y="46"/>
                  </a:cubicBezTo>
                  <a:cubicBezTo>
                    <a:pt x="220" y="46"/>
                    <a:pt x="223" y="43"/>
                    <a:pt x="223" y="39"/>
                  </a:cubicBezTo>
                  <a:cubicBezTo>
                    <a:pt x="223" y="0"/>
                    <a:pt x="223" y="0"/>
                    <a:pt x="223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00" y="13"/>
                    <a:pt x="80" y="22"/>
                    <a:pt x="58" y="22"/>
                  </a:cubicBezTo>
                  <a:close/>
                </a:path>
              </a:pathLst>
            </a:custGeom>
            <a:solidFill>
              <a:srgbClr val="AEB8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21" name="组合 1220"/>
          <p:cNvGrpSpPr/>
          <p:nvPr/>
        </p:nvGrpSpPr>
        <p:grpSpPr>
          <a:xfrm>
            <a:off x="4349163" y="2825118"/>
            <a:ext cx="627925" cy="330795"/>
            <a:chOff x="5827305" y="1772453"/>
            <a:chExt cx="797421" cy="420087"/>
          </a:xfrm>
        </p:grpSpPr>
        <p:sp>
          <p:nvSpPr>
            <p:cNvPr id="933" name="Freeform 167"/>
            <p:cNvSpPr/>
            <p:nvPr/>
          </p:nvSpPr>
          <p:spPr bwMode="auto">
            <a:xfrm>
              <a:off x="5895151" y="1772453"/>
              <a:ext cx="661729" cy="384770"/>
            </a:xfrm>
            <a:custGeom>
              <a:avLst/>
              <a:gdLst>
                <a:gd name="T0" fmla="*/ 301 w 301"/>
                <a:gd name="T1" fmla="*/ 175 h 175"/>
                <a:gd name="T2" fmla="*/ 301 w 301"/>
                <a:gd name="T3" fmla="*/ 4 h 175"/>
                <a:gd name="T4" fmla="*/ 297 w 301"/>
                <a:gd name="T5" fmla="*/ 0 h 175"/>
                <a:gd name="T6" fmla="*/ 4 w 301"/>
                <a:gd name="T7" fmla="*/ 0 h 175"/>
                <a:gd name="T8" fmla="*/ 0 w 301"/>
                <a:gd name="T9" fmla="*/ 4 h 175"/>
                <a:gd name="T10" fmla="*/ 0 w 301"/>
                <a:gd name="T11" fmla="*/ 175 h 175"/>
                <a:gd name="T12" fmla="*/ 301 w 301"/>
                <a:gd name="T13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1" h="175">
                  <a:moveTo>
                    <a:pt x="301" y="175"/>
                  </a:moveTo>
                  <a:cubicBezTo>
                    <a:pt x="301" y="4"/>
                    <a:pt x="301" y="4"/>
                    <a:pt x="301" y="4"/>
                  </a:cubicBezTo>
                  <a:cubicBezTo>
                    <a:pt x="301" y="2"/>
                    <a:pt x="299" y="0"/>
                    <a:pt x="29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5"/>
                    <a:pt x="0" y="175"/>
                    <a:pt x="0" y="175"/>
                  </a:cubicBezTo>
                  <a:lnTo>
                    <a:pt x="301" y="175"/>
                  </a:lnTo>
                  <a:close/>
                </a:path>
              </a:pathLst>
            </a:custGeom>
            <a:solidFill>
              <a:srgbClr val="122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34" name="Freeform 168"/>
            <p:cNvSpPr/>
            <p:nvPr/>
          </p:nvSpPr>
          <p:spPr bwMode="auto">
            <a:xfrm>
              <a:off x="5895151" y="1772453"/>
              <a:ext cx="597601" cy="384770"/>
            </a:xfrm>
            <a:custGeom>
              <a:avLst/>
              <a:gdLst>
                <a:gd name="T0" fmla="*/ 272 w 272"/>
                <a:gd name="T1" fmla="*/ 0 h 175"/>
                <a:gd name="T2" fmla="*/ 4 w 272"/>
                <a:gd name="T3" fmla="*/ 0 h 175"/>
                <a:gd name="T4" fmla="*/ 0 w 272"/>
                <a:gd name="T5" fmla="*/ 4 h 175"/>
                <a:gd name="T6" fmla="*/ 0 w 272"/>
                <a:gd name="T7" fmla="*/ 175 h 175"/>
                <a:gd name="T8" fmla="*/ 98 w 272"/>
                <a:gd name="T9" fmla="*/ 175 h 175"/>
                <a:gd name="T10" fmla="*/ 272 w 272"/>
                <a:gd name="T1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2" h="175">
                  <a:moveTo>
                    <a:pt x="27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98" y="175"/>
                    <a:pt x="98" y="175"/>
                    <a:pt x="98" y="175"/>
                  </a:cubicBezTo>
                  <a:lnTo>
                    <a:pt x="272" y="0"/>
                  </a:lnTo>
                  <a:close/>
                </a:path>
              </a:pathLst>
            </a:custGeom>
            <a:solidFill>
              <a:srgbClr val="2A42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35" name="Rectangle 169"/>
            <p:cNvSpPr>
              <a:spLocks noChangeArrowheads="1"/>
            </p:cNvSpPr>
            <p:nvPr/>
          </p:nvSpPr>
          <p:spPr bwMode="auto">
            <a:xfrm>
              <a:off x="5919315" y="1794759"/>
              <a:ext cx="613401" cy="349453"/>
            </a:xfrm>
            <a:prstGeom prst="rect">
              <a:avLst/>
            </a:prstGeom>
            <a:solidFill>
              <a:srgbClr val="83BA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36" name="Freeform 170"/>
            <p:cNvSpPr/>
            <p:nvPr/>
          </p:nvSpPr>
          <p:spPr bwMode="auto">
            <a:xfrm>
              <a:off x="5827305" y="2157223"/>
              <a:ext cx="797421" cy="35317"/>
            </a:xfrm>
            <a:custGeom>
              <a:avLst/>
              <a:gdLst>
                <a:gd name="T0" fmla="*/ 359 w 363"/>
                <a:gd name="T1" fmla="*/ 0 h 16"/>
                <a:gd name="T2" fmla="*/ 4 w 363"/>
                <a:gd name="T3" fmla="*/ 0 h 16"/>
                <a:gd name="T4" fmla="*/ 0 w 363"/>
                <a:gd name="T5" fmla="*/ 0 h 16"/>
                <a:gd name="T6" fmla="*/ 0 w 363"/>
                <a:gd name="T7" fmla="*/ 4 h 16"/>
                <a:gd name="T8" fmla="*/ 0 w 363"/>
                <a:gd name="T9" fmla="*/ 12 h 16"/>
                <a:gd name="T10" fmla="*/ 4 w 363"/>
                <a:gd name="T11" fmla="*/ 16 h 16"/>
                <a:gd name="T12" fmla="*/ 359 w 363"/>
                <a:gd name="T13" fmla="*/ 16 h 16"/>
                <a:gd name="T14" fmla="*/ 363 w 363"/>
                <a:gd name="T15" fmla="*/ 12 h 16"/>
                <a:gd name="T16" fmla="*/ 363 w 363"/>
                <a:gd name="T17" fmla="*/ 4 h 16"/>
                <a:gd name="T18" fmla="*/ 363 w 363"/>
                <a:gd name="T19" fmla="*/ 0 h 16"/>
                <a:gd name="T20" fmla="*/ 359 w 363"/>
                <a:gd name="T2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3" h="16">
                  <a:moveTo>
                    <a:pt x="35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5"/>
                    <a:pt x="2" y="16"/>
                    <a:pt x="4" y="16"/>
                  </a:cubicBezTo>
                  <a:cubicBezTo>
                    <a:pt x="359" y="16"/>
                    <a:pt x="359" y="16"/>
                    <a:pt x="359" y="16"/>
                  </a:cubicBezTo>
                  <a:cubicBezTo>
                    <a:pt x="361" y="16"/>
                    <a:pt x="363" y="15"/>
                    <a:pt x="363" y="12"/>
                  </a:cubicBezTo>
                  <a:cubicBezTo>
                    <a:pt x="363" y="4"/>
                    <a:pt x="363" y="4"/>
                    <a:pt x="363" y="4"/>
                  </a:cubicBezTo>
                  <a:cubicBezTo>
                    <a:pt x="363" y="0"/>
                    <a:pt x="363" y="0"/>
                    <a:pt x="363" y="0"/>
                  </a:cubicBezTo>
                  <a:lnTo>
                    <a:pt x="359" y="0"/>
                  </a:lnTo>
                  <a:close/>
                </a:path>
              </a:pathLst>
            </a:custGeom>
            <a:solidFill>
              <a:srgbClr val="F2F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37" name="Freeform 171"/>
            <p:cNvSpPr/>
            <p:nvPr/>
          </p:nvSpPr>
          <p:spPr bwMode="auto">
            <a:xfrm>
              <a:off x="6165605" y="2157223"/>
              <a:ext cx="120821" cy="17659"/>
            </a:xfrm>
            <a:custGeom>
              <a:avLst/>
              <a:gdLst>
                <a:gd name="T0" fmla="*/ 0 w 55"/>
                <a:gd name="T1" fmla="*/ 0 h 8"/>
                <a:gd name="T2" fmla="*/ 0 w 55"/>
                <a:gd name="T3" fmla="*/ 4 h 8"/>
                <a:gd name="T4" fmla="*/ 4 w 55"/>
                <a:gd name="T5" fmla="*/ 8 h 8"/>
                <a:gd name="T6" fmla="*/ 51 w 55"/>
                <a:gd name="T7" fmla="*/ 8 h 8"/>
                <a:gd name="T8" fmla="*/ 55 w 55"/>
                <a:gd name="T9" fmla="*/ 4 h 8"/>
                <a:gd name="T10" fmla="*/ 55 w 55"/>
                <a:gd name="T11" fmla="*/ 0 h 8"/>
                <a:gd name="T12" fmla="*/ 0 w 55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8"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2" y="8"/>
                    <a:pt x="4" y="8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3" y="8"/>
                    <a:pt x="55" y="7"/>
                    <a:pt x="55" y="4"/>
                  </a:cubicBezTo>
                  <a:cubicBezTo>
                    <a:pt x="55" y="0"/>
                    <a:pt x="55" y="0"/>
                    <a:pt x="5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1D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38" name="Freeform 172"/>
            <p:cNvSpPr/>
            <p:nvPr/>
          </p:nvSpPr>
          <p:spPr bwMode="auto">
            <a:xfrm>
              <a:off x="5919315" y="1794759"/>
              <a:ext cx="551131" cy="349453"/>
            </a:xfrm>
            <a:custGeom>
              <a:avLst/>
              <a:gdLst>
                <a:gd name="T0" fmla="*/ 593 w 593"/>
                <a:gd name="T1" fmla="*/ 0 h 376"/>
                <a:gd name="T2" fmla="*/ 0 w 593"/>
                <a:gd name="T3" fmla="*/ 0 h 376"/>
                <a:gd name="T4" fmla="*/ 0 w 593"/>
                <a:gd name="T5" fmla="*/ 376 h 376"/>
                <a:gd name="T6" fmla="*/ 220 w 593"/>
                <a:gd name="T7" fmla="*/ 376 h 376"/>
                <a:gd name="T8" fmla="*/ 593 w 593"/>
                <a:gd name="T9" fmla="*/ 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3" h="376">
                  <a:moveTo>
                    <a:pt x="593" y="0"/>
                  </a:moveTo>
                  <a:lnTo>
                    <a:pt x="0" y="0"/>
                  </a:lnTo>
                  <a:lnTo>
                    <a:pt x="0" y="376"/>
                  </a:lnTo>
                  <a:lnTo>
                    <a:pt x="220" y="376"/>
                  </a:lnTo>
                  <a:lnTo>
                    <a:pt x="593" y="0"/>
                  </a:lnTo>
                  <a:close/>
                </a:path>
              </a:pathLst>
            </a:cu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29" name="组合 1228"/>
          <p:cNvGrpSpPr/>
          <p:nvPr/>
        </p:nvGrpSpPr>
        <p:grpSpPr>
          <a:xfrm>
            <a:off x="4373250" y="3762675"/>
            <a:ext cx="579750" cy="510061"/>
            <a:chOff x="5886148" y="3037430"/>
            <a:chExt cx="736242" cy="647742"/>
          </a:xfrm>
        </p:grpSpPr>
        <p:sp>
          <p:nvSpPr>
            <p:cNvPr id="675" name="Freeform 362"/>
            <p:cNvSpPr/>
            <p:nvPr/>
          </p:nvSpPr>
          <p:spPr bwMode="auto">
            <a:xfrm>
              <a:off x="5886148" y="3037430"/>
              <a:ext cx="95090" cy="647742"/>
            </a:xfrm>
            <a:custGeom>
              <a:avLst/>
              <a:gdLst>
                <a:gd name="T0" fmla="*/ 6 w 43"/>
                <a:gd name="T1" fmla="*/ 0 h 291"/>
                <a:gd name="T2" fmla="*/ 0 w 43"/>
                <a:gd name="T3" fmla="*/ 6 h 291"/>
                <a:gd name="T4" fmla="*/ 0 w 43"/>
                <a:gd name="T5" fmla="*/ 285 h 291"/>
                <a:gd name="T6" fmla="*/ 6 w 43"/>
                <a:gd name="T7" fmla="*/ 291 h 291"/>
                <a:gd name="T8" fmla="*/ 43 w 43"/>
                <a:gd name="T9" fmla="*/ 291 h 291"/>
                <a:gd name="T10" fmla="*/ 43 w 43"/>
                <a:gd name="T11" fmla="*/ 0 h 291"/>
                <a:gd name="T12" fmla="*/ 6 w 43"/>
                <a:gd name="T13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291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0" y="288"/>
                    <a:pt x="3" y="291"/>
                    <a:pt x="6" y="291"/>
                  </a:cubicBezTo>
                  <a:cubicBezTo>
                    <a:pt x="43" y="291"/>
                    <a:pt x="43" y="291"/>
                    <a:pt x="43" y="291"/>
                  </a:cubicBezTo>
                  <a:cubicBezTo>
                    <a:pt x="43" y="0"/>
                    <a:pt x="43" y="0"/>
                    <a:pt x="43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122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6" name="Freeform 363"/>
            <p:cNvSpPr/>
            <p:nvPr/>
          </p:nvSpPr>
          <p:spPr bwMode="auto">
            <a:xfrm>
              <a:off x="5981238" y="3037430"/>
              <a:ext cx="641152" cy="647742"/>
            </a:xfrm>
            <a:custGeom>
              <a:avLst/>
              <a:gdLst>
                <a:gd name="T0" fmla="*/ 282 w 288"/>
                <a:gd name="T1" fmla="*/ 0 h 291"/>
                <a:gd name="T2" fmla="*/ 0 w 288"/>
                <a:gd name="T3" fmla="*/ 0 h 291"/>
                <a:gd name="T4" fmla="*/ 0 w 288"/>
                <a:gd name="T5" fmla="*/ 291 h 291"/>
                <a:gd name="T6" fmla="*/ 282 w 288"/>
                <a:gd name="T7" fmla="*/ 291 h 291"/>
                <a:gd name="T8" fmla="*/ 288 w 288"/>
                <a:gd name="T9" fmla="*/ 285 h 291"/>
                <a:gd name="T10" fmla="*/ 288 w 288"/>
                <a:gd name="T11" fmla="*/ 6 h 291"/>
                <a:gd name="T12" fmla="*/ 282 w 288"/>
                <a:gd name="T13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291">
                  <a:moveTo>
                    <a:pt x="2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91"/>
                    <a:pt x="0" y="291"/>
                    <a:pt x="0" y="291"/>
                  </a:cubicBezTo>
                  <a:cubicBezTo>
                    <a:pt x="282" y="291"/>
                    <a:pt x="282" y="291"/>
                    <a:pt x="282" y="291"/>
                  </a:cubicBezTo>
                  <a:cubicBezTo>
                    <a:pt x="285" y="291"/>
                    <a:pt x="288" y="288"/>
                    <a:pt x="288" y="285"/>
                  </a:cubicBezTo>
                  <a:cubicBezTo>
                    <a:pt x="288" y="6"/>
                    <a:pt x="288" y="6"/>
                    <a:pt x="288" y="6"/>
                  </a:cubicBezTo>
                  <a:cubicBezTo>
                    <a:pt x="288" y="3"/>
                    <a:pt x="285" y="0"/>
                    <a:pt x="282" y="0"/>
                  </a:cubicBezTo>
                  <a:close/>
                </a:path>
              </a:pathLst>
            </a:cu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7" name="Freeform 364"/>
            <p:cNvSpPr>
              <a:spLocks noEditPoints="1"/>
            </p:cNvSpPr>
            <p:nvPr/>
          </p:nvSpPr>
          <p:spPr bwMode="auto">
            <a:xfrm>
              <a:off x="6026429" y="3082621"/>
              <a:ext cx="548886" cy="547004"/>
            </a:xfrm>
            <a:custGeom>
              <a:avLst/>
              <a:gdLst>
                <a:gd name="T0" fmla="*/ 124 w 247"/>
                <a:gd name="T1" fmla="*/ 0 h 246"/>
                <a:gd name="T2" fmla="*/ 0 w 247"/>
                <a:gd name="T3" fmla="*/ 123 h 246"/>
                <a:gd name="T4" fmla="*/ 124 w 247"/>
                <a:gd name="T5" fmla="*/ 246 h 246"/>
                <a:gd name="T6" fmla="*/ 247 w 247"/>
                <a:gd name="T7" fmla="*/ 123 h 246"/>
                <a:gd name="T8" fmla="*/ 124 w 247"/>
                <a:gd name="T9" fmla="*/ 0 h 246"/>
                <a:gd name="T10" fmla="*/ 124 w 247"/>
                <a:gd name="T11" fmla="*/ 139 h 246"/>
                <a:gd name="T12" fmla="*/ 108 w 247"/>
                <a:gd name="T13" fmla="*/ 123 h 246"/>
                <a:gd name="T14" fmla="*/ 124 w 247"/>
                <a:gd name="T15" fmla="*/ 107 h 246"/>
                <a:gd name="T16" fmla="*/ 140 w 247"/>
                <a:gd name="T17" fmla="*/ 123 h 246"/>
                <a:gd name="T18" fmla="*/ 124 w 247"/>
                <a:gd name="T19" fmla="*/ 139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7" h="246">
                  <a:moveTo>
                    <a:pt x="124" y="0"/>
                  </a:moveTo>
                  <a:cubicBezTo>
                    <a:pt x="56" y="0"/>
                    <a:pt x="0" y="55"/>
                    <a:pt x="0" y="123"/>
                  </a:cubicBezTo>
                  <a:cubicBezTo>
                    <a:pt x="0" y="191"/>
                    <a:pt x="56" y="246"/>
                    <a:pt x="124" y="246"/>
                  </a:cubicBezTo>
                  <a:cubicBezTo>
                    <a:pt x="192" y="246"/>
                    <a:pt x="247" y="191"/>
                    <a:pt x="247" y="123"/>
                  </a:cubicBezTo>
                  <a:cubicBezTo>
                    <a:pt x="247" y="55"/>
                    <a:pt x="192" y="0"/>
                    <a:pt x="124" y="0"/>
                  </a:cubicBezTo>
                  <a:close/>
                  <a:moveTo>
                    <a:pt x="124" y="139"/>
                  </a:moveTo>
                  <a:cubicBezTo>
                    <a:pt x="115" y="139"/>
                    <a:pt x="108" y="132"/>
                    <a:pt x="108" y="123"/>
                  </a:cubicBezTo>
                  <a:cubicBezTo>
                    <a:pt x="108" y="114"/>
                    <a:pt x="115" y="107"/>
                    <a:pt x="124" y="107"/>
                  </a:cubicBezTo>
                  <a:cubicBezTo>
                    <a:pt x="132" y="107"/>
                    <a:pt x="140" y="114"/>
                    <a:pt x="140" y="123"/>
                  </a:cubicBezTo>
                  <a:cubicBezTo>
                    <a:pt x="140" y="132"/>
                    <a:pt x="132" y="139"/>
                    <a:pt x="124" y="1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8" name="Freeform 365"/>
            <p:cNvSpPr>
              <a:spLocks noEditPoints="1"/>
            </p:cNvSpPr>
            <p:nvPr/>
          </p:nvSpPr>
          <p:spPr bwMode="auto">
            <a:xfrm>
              <a:off x="6012307" y="3066616"/>
              <a:ext cx="579014" cy="579014"/>
            </a:xfrm>
            <a:custGeom>
              <a:avLst/>
              <a:gdLst>
                <a:gd name="T0" fmla="*/ 130 w 260"/>
                <a:gd name="T1" fmla="*/ 0 h 260"/>
                <a:gd name="T2" fmla="*/ 0 w 260"/>
                <a:gd name="T3" fmla="*/ 130 h 260"/>
                <a:gd name="T4" fmla="*/ 130 w 260"/>
                <a:gd name="T5" fmla="*/ 260 h 260"/>
                <a:gd name="T6" fmla="*/ 260 w 260"/>
                <a:gd name="T7" fmla="*/ 130 h 260"/>
                <a:gd name="T8" fmla="*/ 130 w 260"/>
                <a:gd name="T9" fmla="*/ 0 h 260"/>
                <a:gd name="T10" fmla="*/ 130 w 260"/>
                <a:gd name="T11" fmla="*/ 253 h 260"/>
                <a:gd name="T12" fmla="*/ 6 w 260"/>
                <a:gd name="T13" fmla="*/ 130 h 260"/>
                <a:gd name="T14" fmla="*/ 130 w 260"/>
                <a:gd name="T15" fmla="*/ 7 h 260"/>
                <a:gd name="T16" fmla="*/ 253 w 260"/>
                <a:gd name="T17" fmla="*/ 130 h 260"/>
                <a:gd name="T18" fmla="*/ 130 w 260"/>
                <a:gd name="T19" fmla="*/ 253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0" h="260">
                  <a:moveTo>
                    <a:pt x="130" y="0"/>
                  </a:moveTo>
                  <a:cubicBezTo>
                    <a:pt x="58" y="0"/>
                    <a:pt x="0" y="58"/>
                    <a:pt x="0" y="130"/>
                  </a:cubicBezTo>
                  <a:cubicBezTo>
                    <a:pt x="0" y="202"/>
                    <a:pt x="58" y="260"/>
                    <a:pt x="130" y="260"/>
                  </a:cubicBezTo>
                  <a:cubicBezTo>
                    <a:pt x="202" y="260"/>
                    <a:pt x="260" y="202"/>
                    <a:pt x="260" y="130"/>
                  </a:cubicBezTo>
                  <a:cubicBezTo>
                    <a:pt x="260" y="58"/>
                    <a:pt x="202" y="0"/>
                    <a:pt x="130" y="0"/>
                  </a:cubicBezTo>
                  <a:close/>
                  <a:moveTo>
                    <a:pt x="130" y="253"/>
                  </a:moveTo>
                  <a:cubicBezTo>
                    <a:pt x="62" y="253"/>
                    <a:pt x="6" y="198"/>
                    <a:pt x="6" y="130"/>
                  </a:cubicBezTo>
                  <a:cubicBezTo>
                    <a:pt x="6" y="62"/>
                    <a:pt x="62" y="7"/>
                    <a:pt x="130" y="7"/>
                  </a:cubicBezTo>
                  <a:cubicBezTo>
                    <a:pt x="198" y="7"/>
                    <a:pt x="253" y="62"/>
                    <a:pt x="253" y="130"/>
                  </a:cubicBezTo>
                  <a:cubicBezTo>
                    <a:pt x="253" y="198"/>
                    <a:pt x="198" y="253"/>
                    <a:pt x="130" y="253"/>
                  </a:cubicBezTo>
                  <a:close/>
                </a:path>
              </a:pathLst>
            </a:custGeom>
            <a:solidFill>
              <a:srgbClr val="E1E4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9" name="Freeform 366"/>
            <p:cNvSpPr>
              <a:spLocks noEditPoints="1"/>
            </p:cNvSpPr>
            <p:nvPr/>
          </p:nvSpPr>
          <p:spPr bwMode="auto">
            <a:xfrm>
              <a:off x="6250503" y="3304812"/>
              <a:ext cx="100739" cy="102622"/>
            </a:xfrm>
            <a:custGeom>
              <a:avLst/>
              <a:gdLst>
                <a:gd name="T0" fmla="*/ 23 w 45"/>
                <a:gd name="T1" fmla="*/ 0 h 46"/>
                <a:gd name="T2" fmla="*/ 0 w 45"/>
                <a:gd name="T3" fmla="*/ 23 h 46"/>
                <a:gd name="T4" fmla="*/ 23 w 45"/>
                <a:gd name="T5" fmla="*/ 46 h 46"/>
                <a:gd name="T6" fmla="*/ 45 w 45"/>
                <a:gd name="T7" fmla="*/ 23 h 46"/>
                <a:gd name="T8" fmla="*/ 23 w 45"/>
                <a:gd name="T9" fmla="*/ 0 h 46"/>
                <a:gd name="T10" fmla="*/ 23 w 45"/>
                <a:gd name="T11" fmla="*/ 38 h 46"/>
                <a:gd name="T12" fmla="*/ 8 w 45"/>
                <a:gd name="T13" fmla="*/ 23 h 46"/>
                <a:gd name="T14" fmla="*/ 23 w 45"/>
                <a:gd name="T15" fmla="*/ 8 h 46"/>
                <a:gd name="T16" fmla="*/ 37 w 45"/>
                <a:gd name="T17" fmla="*/ 23 h 46"/>
                <a:gd name="T18" fmla="*/ 23 w 45"/>
                <a:gd name="T19" fmla="*/ 3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46">
                  <a:moveTo>
                    <a:pt x="23" y="0"/>
                  </a:moveTo>
                  <a:cubicBezTo>
                    <a:pt x="10" y="0"/>
                    <a:pt x="0" y="11"/>
                    <a:pt x="0" y="23"/>
                  </a:cubicBezTo>
                  <a:cubicBezTo>
                    <a:pt x="0" y="36"/>
                    <a:pt x="10" y="46"/>
                    <a:pt x="23" y="46"/>
                  </a:cubicBezTo>
                  <a:cubicBezTo>
                    <a:pt x="35" y="46"/>
                    <a:pt x="45" y="36"/>
                    <a:pt x="45" y="23"/>
                  </a:cubicBezTo>
                  <a:cubicBezTo>
                    <a:pt x="45" y="11"/>
                    <a:pt x="35" y="0"/>
                    <a:pt x="23" y="0"/>
                  </a:cubicBezTo>
                  <a:close/>
                  <a:moveTo>
                    <a:pt x="23" y="38"/>
                  </a:moveTo>
                  <a:cubicBezTo>
                    <a:pt x="15" y="38"/>
                    <a:pt x="8" y="31"/>
                    <a:pt x="8" y="23"/>
                  </a:cubicBezTo>
                  <a:cubicBezTo>
                    <a:pt x="8" y="15"/>
                    <a:pt x="15" y="8"/>
                    <a:pt x="23" y="8"/>
                  </a:cubicBezTo>
                  <a:cubicBezTo>
                    <a:pt x="31" y="8"/>
                    <a:pt x="37" y="15"/>
                    <a:pt x="37" y="23"/>
                  </a:cubicBezTo>
                  <a:cubicBezTo>
                    <a:pt x="37" y="31"/>
                    <a:pt x="31" y="38"/>
                    <a:pt x="23" y="38"/>
                  </a:cubicBezTo>
                  <a:close/>
                </a:path>
              </a:pathLst>
            </a:custGeom>
            <a:solidFill>
              <a:srgbClr val="122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0" name="Freeform 367"/>
            <p:cNvSpPr>
              <a:spLocks noEditPoints="1"/>
            </p:cNvSpPr>
            <p:nvPr/>
          </p:nvSpPr>
          <p:spPr bwMode="auto">
            <a:xfrm>
              <a:off x="6243913" y="3298221"/>
              <a:ext cx="115803" cy="115803"/>
            </a:xfrm>
            <a:custGeom>
              <a:avLst/>
              <a:gdLst>
                <a:gd name="T0" fmla="*/ 26 w 52"/>
                <a:gd name="T1" fmla="*/ 0 h 52"/>
                <a:gd name="T2" fmla="*/ 0 w 52"/>
                <a:gd name="T3" fmla="*/ 26 h 52"/>
                <a:gd name="T4" fmla="*/ 26 w 52"/>
                <a:gd name="T5" fmla="*/ 52 h 52"/>
                <a:gd name="T6" fmla="*/ 52 w 52"/>
                <a:gd name="T7" fmla="*/ 26 h 52"/>
                <a:gd name="T8" fmla="*/ 26 w 52"/>
                <a:gd name="T9" fmla="*/ 0 h 52"/>
                <a:gd name="T10" fmla="*/ 26 w 52"/>
                <a:gd name="T11" fmla="*/ 49 h 52"/>
                <a:gd name="T12" fmla="*/ 3 w 52"/>
                <a:gd name="T13" fmla="*/ 26 h 52"/>
                <a:gd name="T14" fmla="*/ 26 w 52"/>
                <a:gd name="T15" fmla="*/ 3 h 52"/>
                <a:gd name="T16" fmla="*/ 48 w 52"/>
                <a:gd name="T17" fmla="*/ 26 h 52"/>
                <a:gd name="T18" fmla="*/ 26 w 52"/>
                <a:gd name="T1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26" y="0"/>
                  </a:moveTo>
                  <a:cubicBezTo>
                    <a:pt x="11" y="0"/>
                    <a:pt x="0" y="12"/>
                    <a:pt x="0" y="26"/>
                  </a:cubicBezTo>
                  <a:cubicBezTo>
                    <a:pt x="0" y="41"/>
                    <a:pt x="11" y="52"/>
                    <a:pt x="26" y="52"/>
                  </a:cubicBezTo>
                  <a:cubicBezTo>
                    <a:pt x="40" y="52"/>
                    <a:pt x="52" y="41"/>
                    <a:pt x="52" y="26"/>
                  </a:cubicBezTo>
                  <a:cubicBezTo>
                    <a:pt x="52" y="12"/>
                    <a:pt x="40" y="0"/>
                    <a:pt x="26" y="0"/>
                  </a:cubicBezTo>
                  <a:close/>
                  <a:moveTo>
                    <a:pt x="26" y="49"/>
                  </a:moveTo>
                  <a:cubicBezTo>
                    <a:pt x="13" y="49"/>
                    <a:pt x="3" y="39"/>
                    <a:pt x="3" y="26"/>
                  </a:cubicBezTo>
                  <a:cubicBezTo>
                    <a:pt x="3" y="14"/>
                    <a:pt x="13" y="3"/>
                    <a:pt x="26" y="3"/>
                  </a:cubicBezTo>
                  <a:cubicBezTo>
                    <a:pt x="38" y="3"/>
                    <a:pt x="48" y="14"/>
                    <a:pt x="48" y="26"/>
                  </a:cubicBezTo>
                  <a:cubicBezTo>
                    <a:pt x="48" y="39"/>
                    <a:pt x="38" y="49"/>
                    <a:pt x="26" y="49"/>
                  </a:cubicBezTo>
                  <a:close/>
                </a:path>
              </a:pathLst>
            </a:custGeom>
            <a:solidFill>
              <a:srgbClr val="E1E4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1" name="Freeform 368"/>
            <p:cNvSpPr/>
            <p:nvPr/>
          </p:nvSpPr>
          <p:spPr bwMode="auto">
            <a:xfrm>
              <a:off x="6128109" y="3144759"/>
              <a:ext cx="494280" cy="540413"/>
            </a:xfrm>
            <a:custGeom>
              <a:avLst/>
              <a:gdLst>
                <a:gd name="T0" fmla="*/ 167 w 222"/>
                <a:gd name="T1" fmla="*/ 0 h 243"/>
                <a:gd name="T2" fmla="*/ 167 w 222"/>
                <a:gd name="T3" fmla="*/ 0 h 243"/>
                <a:gd name="T4" fmla="*/ 208 w 222"/>
                <a:gd name="T5" fmla="*/ 95 h 243"/>
                <a:gd name="T6" fmla="*/ 78 w 222"/>
                <a:gd name="T7" fmla="*/ 225 h 243"/>
                <a:gd name="T8" fmla="*/ 0 w 222"/>
                <a:gd name="T9" fmla="*/ 200 h 243"/>
                <a:gd name="T10" fmla="*/ 0 w 222"/>
                <a:gd name="T11" fmla="*/ 200 h 243"/>
                <a:gd name="T12" fmla="*/ 43 w 222"/>
                <a:gd name="T13" fmla="*/ 243 h 243"/>
                <a:gd name="T14" fmla="*/ 216 w 222"/>
                <a:gd name="T15" fmla="*/ 243 h 243"/>
                <a:gd name="T16" fmla="*/ 222 w 222"/>
                <a:gd name="T17" fmla="*/ 237 h 243"/>
                <a:gd name="T18" fmla="*/ 222 w 222"/>
                <a:gd name="T19" fmla="*/ 55 h 243"/>
                <a:gd name="T20" fmla="*/ 167 w 222"/>
                <a:gd name="T21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243">
                  <a:moveTo>
                    <a:pt x="167" y="0"/>
                  </a:moveTo>
                  <a:cubicBezTo>
                    <a:pt x="167" y="0"/>
                    <a:pt x="167" y="0"/>
                    <a:pt x="167" y="0"/>
                  </a:cubicBezTo>
                  <a:cubicBezTo>
                    <a:pt x="192" y="24"/>
                    <a:pt x="208" y="58"/>
                    <a:pt x="208" y="95"/>
                  </a:cubicBezTo>
                  <a:cubicBezTo>
                    <a:pt x="208" y="167"/>
                    <a:pt x="150" y="225"/>
                    <a:pt x="78" y="225"/>
                  </a:cubicBezTo>
                  <a:cubicBezTo>
                    <a:pt x="49" y="225"/>
                    <a:pt x="22" y="216"/>
                    <a:pt x="0" y="20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43" y="243"/>
                    <a:pt x="43" y="243"/>
                    <a:pt x="43" y="243"/>
                  </a:cubicBezTo>
                  <a:cubicBezTo>
                    <a:pt x="216" y="243"/>
                    <a:pt x="216" y="243"/>
                    <a:pt x="216" y="243"/>
                  </a:cubicBezTo>
                  <a:cubicBezTo>
                    <a:pt x="219" y="243"/>
                    <a:pt x="222" y="240"/>
                    <a:pt x="222" y="237"/>
                  </a:cubicBezTo>
                  <a:cubicBezTo>
                    <a:pt x="222" y="55"/>
                    <a:pt x="222" y="55"/>
                    <a:pt x="222" y="55"/>
                  </a:cubicBezTo>
                  <a:lnTo>
                    <a:pt x="167" y="0"/>
                  </a:lnTo>
                  <a:close/>
                </a:path>
              </a:pathLst>
            </a:custGeom>
            <a:solidFill>
              <a:srgbClr val="78A8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29" name="组合 1628"/>
          <p:cNvGrpSpPr/>
          <p:nvPr/>
        </p:nvGrpSpPr>
        <p:grpSpPr>
          <a:xfrm>
            <a:off x="4472735" y="1762594"/>
            <a:ext cx="380780" cy="503173"/>
            <a:chOff x="5466486" y="1496742"/>
            <a:chExt cx="451810" cy="597035"/>
          </a:xfrm>
        </p:grpSpPr>
        <p:sp>
          <p:nvSpPr>
            <p:cNvPr id="1402" name="Freeform 61"/>
            <p:cNvSpPr/>
            <p:nvPr/>
          </p:nvSpPr>
          <p:spPr bwMode="auto">
            <a:xfrm>
              <a:off x="5694811" y="1594366"/>
              <a:ext cx="223485" cy="313039"/>
            </a:xfrm>
            <a:custGeom>
              <a:avLst/>
              <a:gdLst>
                <a:gd name="T0" fmla="*/ 208 w 277"/>
                <a:gd name="T1" fmla="*/ 194 h 388"/>
                <a:gd name="T2" fmla="*/ 277 w 277"/>
                <a:gd name="T3" fmla="*/ 388 h 388"/>
                <a:gd name="T4" fmla="*/ 0 w 277"/>
                <a:gd name="T5" fmla="*/ 388 h 388"/>
                <a:gd name="T6" fmla="*/ 0 w 277"/>
                <a:gd name="T7" fmla="*/ 0 h 388"/>
                <a:gd name="T8" fmla="*/ 277 w 277"/>
                <a:gd name="T9" fmla="*/ 0 h 388"/>
                <a:gd name="T10" fmla="*/ 208 w 277"/>
                <a:gd name="T11" fmla="*/ 194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7" h="388">
                  <a:moveTo>
                    <a:pt x="208" y="194"/>
                  </a:moveTo>
                  <a:lnTo>
                    <a:pt x="277" y="388"/>
                  </a:lnTo>
                  <a:lnTo>
                    <a:pt x="0" y="388"/>
                  </a:lnTo>
                  <a:lnTo>
                    <a:pt x="0" y="0"/>
                  </a:lnTo>
                  <a:lnTo>
                    <a:pt x="277" y="0"/>
                  </a:lnTo>
                  <a:lnTo>
                    <a:pt x="208" y="194"/>
                  </a:lnTo>
                  <a:close/>
                </a:path>
              </a:pathLst>
            </a:cu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03" name="Freeform 62"/>
            <p:cNvSpPr/>
            <p:nvPr/>
          </p:nvSpPr>
          <p:spPr bwMode="auto">
            <a:xfrm>
              <a:off x="5694811" y="1594366"/>
              <a:ext cx="223485" cy="313039"/>
            </a:xfrm>
            <a:custGeom>
              <a:avLst/>
              <a:gdLst>
                <a:gd name="T0" fmla="*/ 208 w 277"/>
                <a:gd name="T1" fmla="*/ 194 h 388"/>
                <a:gd name="T2" fmla="*/ 230 w 277"/>
                <a:gd name="T3" fmla="*/ 135 h 388"/>
                <a:gd name="T4" fmla="*/ 95 w 277"/>
                <a:gd name="T5" fmla="*/ 0 h 388"/>
                <a:gd name="T6" fmla="*/ 95 w 277"/>
                <a:gd name="T7" fmla="*/ 357 h 388"/>
                <a:gd name="T8" fmla="*/ 0 w 277"/>
                <a:gd name="T9" fmla="*/ 357 h 388"/>
                <a:gd name="T10" fmla="*/ 0 w 277"/>
                <a:gd name="T11" fmla="*/ 388 h 388"/>
                <a:gd name="T12" fmla="*/ 277 w 277"/>
                <a:gd name="T13" fmla="*/ 388 h 388"/>
                <a:gd name="T14" fmla="*/ 208 w 277"/>
                <a:gd name="T15" fmla="*/ 194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7" h="388">
                  <a:moveTo>
                    <a:pt x="208" y="194"/>
                  </a:moveTo>
                  <a:lnTo>
                    <a:pt x="230" y="135"/>
                  </a:lnTo>
                  <a:lnTo>
                    <a:pt x="95" y="0"/>
                  </a:lnTo>
                  <a:lnTo>
                    <a:pt x="95" y="357"/>
                  </a:lnTo>
                  <a:lnTo>
                    <a:pt x="0" y="357"/>
                  </a:lnTo>
                  <a:lnTo>
                    <a:pt x="0" y="388"/>
                  </a:lnTo>
                  <a:lnTo>
                    <a:pt x="277" y="388"/>
                  </a:lnTo>
                  <a:lnTo>
                    <a:pt x="208" y="194"/>
                  </a:lnTo>
                  <a:close/>
                </a:path>
              </a:pathLst>
            </a:custGeom>
            <a:solidFill>
              <a:srgbClr val="7CB2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04" name="Rectangle 63"/>
            <p:cNvSpPr>
              <a:spLocks noChangeArrowheads="1"/>
            </p:cNvSpPr>
            <p:nvPr/>
          </p:nvSpPr>
          <p:spPr bwMode="auto">
            <a:xfrm>
              <a:off x="5521349" y="1569355"/>
              <a:ext cx="250109" cy="313039"/>
            </a:xfrm>
            <a:prstGeom prst="rect">
              <a:avLst/>
            </a:pr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05" name="Rectangle 64"/>
            <p:cNvSpPr>
              <a:spLocks noChangeArrowheads="1"/>
            </p:cNvSpPr>
            <p:nvPr/>
          </p:nvSpPr>
          <p:spPr bwMode="auto">
            <a:xfrm>
              <a:off x="5521349" y="1569355"/>
              <a:ext cx="15330" cy="313039"/>
            </a:xfrm>
            <a:prstGeom prst="rect">
              <a:avLst/>
            </a:prstGeom>
            <a:solidFill>
              <a:srgbClr val="7CB2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06" name="Freeform 65"/>
            <p:cNvSpPr/>
            <p:nvPr/>
          </p:nvSpPr>
          <p:spPr bwMode="auto">
            <a:xfrm>
              <a:off x="5694811" y="1882394"/>
              <a:ext cx="76646" cy="25011"/>
            </a:xfrm>
            <a:custGeom>
              <a:avLst/>
              <a:gdLst>
                <a:gd name="T0" fmla="*/ 0 w 95"/>
                <a:gd name="T1" fmla="*/ 31 h 31"/>
                <a:gd name="T2" fmla="*/ 95 w 95"/>
                <a:gd name="T3" fmla="*/ 0 h 31"/>
                <a:gd name="T4" fmla="*/ 0 w 95"/>
                <a:gd name="T5" fmla="*/ 0 h 31"/>
                <a:gd name="T6" fmla="*/ 0 w 95"/>
                <a:gd name="T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31">
                  <a:moveTo>
                    <a:pt x="0" y="31"/>
                  </a:moveTo>
                  <a:lnTo>
                    <a:pt x="95" y="0"/>
                  </a:lnTo>
                  <a:lnTo>
                    <a:pt x="0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649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07" name="Oval 66"/>
            <p:cNvSpPr>
              <a:spLocks noChangeArrowheads="1"/>
            </p:cNvSpPr>
            <p:nvPr/>
          </p:nvSpPr>
          <p:spPr bwMode="auto">
            <a:xfrm>
              <a:off x="5481815" y="1496742"/>
              <a:ext cx="64544" cy="65351"/>
            </a:xfrm>
            <a:prstGeom prst="ellipse">
              <a:avLst/>
            </a:prstGeom>
            <a:solidFill>
              <a:srgbClr val="122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08" name="Freeform 67"/>
            <p:cNvSpPr/>
            <p:nvPr/>
          </p:nvSpPr>
          <p:spPr bwMode="auto">
            <a:xfrm>
              <a:off x="5481815" y="1496742"/>
              <a:ext cx="60510" cy="57283"/>
            </a:xfrm>
            <a:custGeom>
              <a:avLst/>
              <a:gdLst>
                <a:gd name="T0" fmla="*/ 6 w 32"/>
                <a:gd name="T1" fmla="*/ 28 h 30"/>
                <a:gd name="T2" fmla="*/ 26 w 32"/>
                <a:gd name="T3" fmla="*/ 7 h 30"/>
                <a:gd name="T4" fmla="*/ 32 w 32"/>
                <a:gd name="T5" fmla="*/ 8 h 30"/>
                <a:gd name="T6" fmla="*/ 17 w 32"/>
                <a:gd name="T7" fmla="*/ 0 h 30"/>
                <a:gd name="T8" fmla="*/ 0 w 32"/>
                <a:gd name="T9" fmla="*/ 17 h 30"/>
                <a:gd name="T10" fmla="*/ 6 w 32"/>
                <a:gd name="T11" fmla="*/ 30 h 30"/>
                <a:gd name="T12" fmla="*/ 6 w 32"/>
                <a:gd name="T13" fmla="*/ 2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30">
                  <a:moveTo>
                    <a:pt x="6" y="28"/>
                  </a:moveTo>
                  <a:cubicBezTo>
                    <a:pt x="6" y="16"/>
                    <a:pt x="15" y="7"/>
                    <a:pt x="26" y="7"/>
                  </a:cubicBezTo>
                  <a:cubicBezTo>
                    <a:pt x="28" y="7"/>
                    <a:pt x="30" y="7"/>
                    <a:pt x="32" y="8"/>
                  </a:cubicBezTo>
                  <a:cubicBezTo>
                    <a:pt x="29" y="3"/>
                    <a:pt x="23" y="0"/>
                    <a:pt x="17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2"/>
                    <a:pt x="2" y="27"/>
                    <a:pt x="6" y="30"/>
                  </a:cubicBezTo>
                  <a:cubicBezTo>
                    <a:pt x="6" y="29"/>
                    <a:pt x="6" y="28"/>
                    <a:pt x="6" y="28"/>
                  </a:cubicBezTo>
                  <a:close/>
                </a:path>
              </a:pathLst>
            </a:custGeom>
            <a:solidFill>
              <a:srgbClr val="1E3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09" name="Freeform 68"/>
            <p:cNvSpPr/>
            <p:nvPr/>
          </p:nvSpPr>
          <p:spPr bwMode="auto">
            <a:xfrm>
              <a:off x="5466486" y="2067152"/>
              <a:ext cx="96816" cy="26625"/>
            </a:xfrm>
            <a:custGeom>
              <a:avLst/>
              <a:gdLst>
                <a:gd name="T0" fmla="*/ 47 w 51"/>
                <a:gd name="T1" fmla="*/ 0 h 14"/>
                <a:gd name="T2" fmla="*/ 4 w 51"/>
                <a:gd name="T3" fmla="*/ 0 h 14"/>
                <a:gd name="T4" fmla="*/ 0 w 51"/>
                <a:gd name="T5" fmla="*/ 4 h 14"/>
                <a:gd name="T6" fmla="*/ 0 w 51"/>
                <a:gd name="T7" fmla="*/ 10 h 14"/>
                <a:gd name="T8" fmla="*/ 0 w 51"/>
                <a:gd name="T9" fmla="*/ 14 h 14"/>
                <a:gd name="T10" fmla="*/ 4 w 51"/>
                <a:gd name="T11" fmla="*/ 14 h 14"/>
                <a:gd name="T12" fmla="*/ 47 w 51"/>
                <a:gd name="T13" fmla="*/ 14 h 14"/>
                <a:gd name="T14" fmla="*/ 51 w 51"/>
                <a:gd name="T15" fmla="*/ 14 h 14"/>
                <a:gd name="T16" fmla="*/ 51 w 51"/>
                <a:gd name="T17" fmla="*/ 10 h 14"/>
                <a:gd name="T18" fmla="*/ 51 w 51"/>
                <a:gd name="T19" fmla="*/ 4 h 14"/>
                <a:gd name="T20" fmla="*/ 47 w 51"/>
                <a:gd name="T2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14">
                  <a:moveTo>
                    <a:pt x="4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2"/>
                    <a:pt x="49" y="0"/>
                    <a:pt x="47" y="0"/>
                  </a:cubicBezTo>
                  <a:close/>
                </a:path>
              </a:pathLst>
            </a:custGeom>
            <a:solidFill>
              <a:srgbClr val="1E3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10" name="Freeform 69"/>
            <p:cNvSpPr/>
            <p:nvPr/>
          </p:nvSpPr>
          <p:spPr bwMode="auto">
            <a:xfrm>
              <a:off x="5504405" y="1559673"/>
              <a:ext cx="22590" cy="484888"/>
            </a:xfrm>
            <a:custGeom>
              <a:avLst/>
              <a:gdLst>
                <a:gd name="T0" fmla="*/ 5 w 12"/>
                <a:gd name="T1" fmla="*/ 1 h 254"/>
                <a:gd name="T2" fmla="*/ 0 w 12"/>
                <a:gd name="T3" fmla="*/ 0 h 254"/>
                <a:gd name="T4" fmla="*/ 0 w 12"/>
                <a:gd name="T5" fmla="*/ 254 h 254"/>
                <a:gd name="T6" fmla="*/ 12 w 12"/>
                <a:gd name="T7" fmla="*/ 254 h 254"/>
                <a:gd name="T8" fmla="*/ 12 w 12"/>
                <a:gd name="T9" fmla="*/ 0 h 254"/>
                <a:gd name="T10" fmla="*/ 5 w 12"/>
                <a:gd name="T11" fmla="*/ 1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254">
                  <a:moveTo>
                    <a:pt x="5" y="1"/>
                  </a:moveTo>
                  <a:cubicBezTo>
                    <a:pt x="3" y="1"/>
                    <a:pt x="1" y="1"/>
                    <a:pt x="0" y="0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12" y="254"/>
                    <a:pt x="12" y="254"/>
                    <a:pt x="12" y="25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0" y="1"/>
                    <a:pt x="8" y="1"/>
                    <a:pt x="5" y="1"/>
                  </a:cubicBezTo>
                  <a:close/>
                </a:path>
              </a:pathLst>
            </a:custGeom>
            <a:solidFill>
              <a:srgbClr val="1E3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11" name="Freeform 70"/>
            <p:cNvSpPr/>
            <p:nvPr/>
          </p:nvSpPr>
          <p:spPr bwMode="auto">
            <a:xfrm>
              <a:off x="5481815" y="2044561"/>
              <a:ext cx="66158" cy="22590"/>
            </a:xfrm>
            <a:custGeom>
              <a:avLst/>
              <a:gdLst>
                <a:gd name="T0" fmla="*/ 35 w 35"/>
                <a:gd name="T1" fmla="*/ 12 h 12"/>
                <a:gd name="T2" fmla="*/ 35 w 35"/>
                <a:gd name="T3" fmla="*/ 4 h 12"/>
                <a:gd name="T4" fmla="*/ 31 w 35"/>
                <a:gd name="T5" fmla="*/ 0 h 12"/>
                <a:gd name="T6" fmla="*/ 4 w 35"/>
                <a:gd name="T7" fmla="*/ 0 h 12"/>
                <a:gd name="T8" fmla="*/ 0 w 35"/>
                <a:gd name="T9" fmla="*/ 4 h 12"/>
                <a:gd name="T10" fmla="*/ 0 w 35"/>
                <a:gd name="T11" fmla="*/ 12 h 12"/>
                <a:gd name="T12" fmla="*/ 35 w 3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2">
                  <a:moveTo>
                    <a:pt x="35" y="12"/>
                  </a:moveTo>
                  <a:cubicBezTo>
                    <a:pt x="35" y="4"/>
                    <a:pt x="35" y="4"/>
                    <a:pt x="35" y="4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35" y="12"/>
                  </a:lnTo>
                  <a:close/>
                </a:path>
              </a:pathLst>
            </a:custGeom>
            <a:solidFill>
              <a:srgbClr val="1E3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12" name="Rectangle 71"/>
            <p:cNvSpPr>
              <a:spLocks noChangeArrowheads="1"/>
            </p:cNvSpPr>
            <p:nvPr/>
          </p:nvSpPr>
          <p:spPr bwMode="auto">
            <a:xfrm>
              <a:off x="5481815" y="2061504"/>
              <a:ext cx="66158" cy="5648"/>
            </a:xfrm>
            <a:prstGeom prst="rect">
              <a:avLst/>
            </a:prstGeom>
            <a:solidFill>
              <a:srgbClr val="122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13" name="Freeform 72"/>
            <p:cNvSpPr/>
            <p:nvPr/>
          </p:nvSpPr>
          <p:spPr bwMode="auto">
            <a:xfrm>
              <a:off x="5504405" y="1559673"/>
              <a:ext cx="22590" cy="484888"/>
            </a:xfrm>
            <a:custGeom>
              <a:avLst/>
              <a:gdLst>
                <a:gd name="T0" fmla="*/ 5 w 12"/>
                <a:gd name="T1" fmla="*/ 1 h 254"/>
                <a:gd name="T2" fmla="*/ 0 w 12"/>
                <a:gd name="T3" fmla="*/ 0 h 254"/>
                <a:gd name="T4" fmla="*/ 0 w 12"/>
                <a:gd name="T5" fmla="*/ 254 h 254"/>
                <a:gd name="T6" fmla="*/ 12 w 12"/>
                <a:gd name="T7" fmla="*/ 254 h 254"/>
                <a:gd name="T8" fmla="*/ 12 w 12"/>
                <a:gd name="T9" fmla="*/ 0 h 254"/>
                <a:gd name="T10" fmla="*/ 5 w 12"/>
                <a:gd name="T11" fmla="*/ 1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254">
                  <a:moveTo>
                    <a:pt x="5" y="1"/>
                  </a:moveTo>
                  <a:cubicBezTo>
                    <a:pt x="3" y="1"/>
                    <a:pt x="1" y="1"/>
                    <a:pt x="0" y="0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12" y="254"/>
                    <a:pt x="12" y="254"/>
                    <a:pt x="12" y="25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0" y="1"/>
                    <a:pt x="8" y="1"/>
                    <a:pt x="5" y="1"/>
                  </a:cubicBezTo>
                  <a:close/>
                </a:path>
              </a:pathLst>
            </a:custGeom>
            <a:solidFill>
              <a:srgbClr val="1E3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14" name="Freeform 73"/>
            <p:cNvSpPr/>
            <p:nvPr/>
          </p:nvSpPr>
          <p:spPr bwMode="auto">
            <a:xfrm>
              <a:off x="5504405" y="1559673"/>
              <a:ext cx="22590" cy="9682"/>
            </a:xfrm>
            <a:custGeom>
              <a:avLst/>
              <a:gdLst>
                <a:gd name="T0" fmla="*/ 0 w 12"/>
                <a:gd name="T1" fmla="*/ 0 h 5"/>
                <a:gd name="T2" fmla="*/ 0 w 12"/>
                <a:gd name="T3" fmla="*/ 4 h 5"/>
                <a:gd name="T4" fmla="*/ 5 w 12"/>
                <a:gd name="T5" fmla="*/ 5 h 5"/>
                <a:gd name="T6" fmla="*/ 12 w 12"/>
                <a:gd name="T7" fmla="*/ 3 h 5"/>
                <a:gd name="T8" fmla="*/ 12 w 12"/>
                <a:gd name="T9" fmla="*/ 0 h 5"/>
                <a:gd name="T10" fmla="*/ 5 w 12"/>
                <a:gd name="T11" fmla="*/ 1 h 5"/>
                <a:gd name="T12" fmla="*/ 0 w 12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5"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3" y="5"/>
                    <a:pt x="5" y="5"/>
                  </a:cubicBezTo>
                  <a:cubicBezTo>
                    <a:pt x="8" y="5"/>
                    <a:pt x="10" y="4"/>
                    <a:pt x="12" y="3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0" y="1"/>
                    <a:pt x="8" y="1"/>
                    <a:pt x="5" y="1"/>
                  </a:cubicBezTo>
                  <a:cubicBezTo>
                    <a:pt x="3" y="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122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15" name="Rectangle 74"/>
            <p:cNvSpPr>
              <a:spLocks noChangeArrowheads="1"/>
            </p:cNvSpPr>
            <p:nvPr/>
          </p:nvSpPr>
          <p:spPr bwMode="auto">
            <a:xfrm>
              <a:off x="5504405" y="2038914"/>
              <a:ext cx="22590" cy="5648"/>
            </a:xfrm>
            <a:prstGeom prst="rect">
              <a:avLst/>
            </a:prstGeom>
            <a:solidFill>
              <a:srgbClr val="122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10" name="组合 1109"/>
          <p:cNvGrpSpPr/>
          <p:nvPr/>
        </p:nvGrpSpPr>
        <p:grpSpPr>
          <a:xfrm>
            <a:off x="6413636" y="4793808"/>
            <a:ext cx="518518" cy="514923"/>
            <a:chOff x="505033" y="329820"/>
            <a:chExt cx="658482" cy="653916"/>
          </a:xfrm>
        </p:grpSpPr>
        <p:sp>
          <p:nvSpPr>
            <p:cNvPr id="1076" name="Freeform 796"/>
            <p:cNvSpPr/>
            <p:nvPr/>
          </p:nvSpPr>
          <p:spPr bwMode="auto">
            <a:xfrm>
              <a:off x="610975" y="752673"/>
              <a:ext cx="147040" cy="231063"/>
            </a:xfrm>
            <a:custGeom>
              <a:avLst/>
              <a:gdLst>
                <a:gd name="T0" fmla="*/ 65 w 68"/>
                <a:gd name="T1" fmla="*/ 81 h 107"/>
                <a:gd name="T2" fmla="*/ 65 w 68"/>
                <a:gd name="T3" fmla="*/ 81 h 107"/>
                <a:gd name="T4" fmla="*/ 63 w 68"/>
                <a:gd name="T5" fmla="*/ 78 h 107"/>
                <a:gd name="T6" fmla="*/ 54 w 68"/>
                <a:gd name="T7" fmla="*/ 36 h 107"/>
                <a:gd name="T8" fmla="*/ 54 w 68"/>
                <a:gd name="T9" fmla="*/ 0 h 107"/>
                <a:gd name="T10" fmla="*/ 0 w 68"/>
                <a:gd name="T11" fmla="*/ 0 h 107"/>
                <a:gd name="T12" fmla="*/ 0 w 68"/>
                <a:gd name="T13" fmla="*/ 102 h 107"/>
                <a:gd name="T14" fmla="*/ 5 w 68"/>
                <a:gd name="T15" fmla="*/ 107 h 107"/>
                <a:gd name="T16" fmla="*/ 49 w 68"/>
                <a:gd name="T17" fmla="*/ 107 h 107"/>
                <a:gd name="T18" fmla="*/ 49 w 68"/>
                <a:gd name="T19" fmla="*/ 107 h 107"/>
                <a:gd name="T20" fmla="*/ 50 w 68"/>
                <a:gd name="T21" fmla="*/ 107 h 107"/>
                <a:gd name="T22" fmla="*/ 68 w 68"/>
                <a:gd name="T23" fmla="*/ 90 h 107"/>
                <a:gd name="T24" fmla="*/ 65 w 68"/>
                <a:gd name="T25" fmla="*/ 8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107">
                  <a:moveTo>
                    <a:pt x="65" y="81"/>
                  </a:moveTo>
                  <a:cubicBezTo>
                    <a:pt x="65" y="81"/>
                    <a:pt x="65" y="81"/>
                    <a:pt x="65" y="81"/>
                  </a:cubicBezTo>
                  <a:cubicBezTo>
                    <a:pt x="65" y="80"/>
                    <a:pt x="64" y="79"/>
                    <a:pt x="63" y="78"/>
                  </a:cubicBezTo>
                  <a:cubicBezTo>
                    <a:pt x="61" y="74"/>
                    <a:pt x="56" y="62"/>
                    <a:pt x="54" y="36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5"/>
                    <a:pt x="2" y="107"/>
                    <a:pt x="5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60" y="107"/>
                    <a:pt x="68" y="99"/>
                    <a:pt x="68" y="90"/>
                  </a:cubicBezTo>
                  <a:cubicBezTo>
                    <a:pt x="68" y="87"/>
                    <a:pt x="67" y="84"/>
                    <a:pt x="65" y="81"/>
                  </a:cubicBezTo>
                  <a:close/>
                </a:path>
              </a:pathLst>
            </a:custGeom>
            <a:solidFill>
              <a:srgbClr val="F2F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77" name="Freeform 797"/>
            <p:cNvSpPr/>
            <p:nvPr/>
          </p:nvSpPr>
          <p:spPr bwMode="auto">
            <a:xfrm>
              <a:off x="675818" y="752673"/>
              <a:ext cx="82196" cy="231063"/>
            </a:xfrm>
            <a:custGeom>
              <a:avLst/>
              <a:gdLst>
                <a:gd name="T0" fmla="*/ 35 w 38"/>
                <a:gd name="T1" fmla="*/ 81 h 107"/>
                <a:gd name="T2" fmla="*/ 35 w 38"/>
                <a:gd name="T3" fmla="*/ 81 h 107"/>
                <a:gd name="T4" fmla="*/ 33 w 38"/>
                <a:gd name="T5" fmla="*/ 78 h 107"/>
                <a:gd name="T6" fmla="*/ 24 w 38"/>
                <a:gd name="T7" fmla="*/ 36 h 107"/>
                <a:gd name="T8" fmla="*/ 24 w 38"/>
                <a:gd name="T9" fmla="*/ 0 h 107"/>
                <a:gd name="T10" fmla="*/ 0 w 38"/>
                <a:gd name="T11" fmla="*/ 0 h 107"/>
                <a:gd name="T12" fmla="*/ 0 w 38"/>
                <a:gd name="T13" fmla="*/ 107 h 107"/>
                <a:gd name="T14" fmla="*/ 19 w 38"/>
                <a:gd name="T15" fmla="*/ 107 h 107"/>
                <a:gd name="T16" fmla="*/ 19 w 38"/>
                <a:gd name="T17" fmla="*/ 107 h 107"/>
                <a:gd name="T18" fmla="*/ 20 w 38"/>
                <a:gd name="T19" fmla="*/ 107 h 107"/>
                <a:gd name="T20" fmla="*/ 38 w 38"/>
                <a:gd name="T21" fmla="*/ 90 h 107"/>
                <a:gd name="T22" fmla="*/ 35 w 38"/>
                <a:gd name="T23" fmla="*/ 8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107">
                  <a:moveTo>
                    <a:pt x="35" y="81"/>
                  </a:moveTo>
                  <a:cubicBezTo>
                    <a:pt x="35" y="81"/>
                    <a:pt x="35" y="81"/>
                    <a:pt x="35" y="81"/>
                  </a:cubicBezTo>
                  <a:cubicBezTo>
                    <a:pt x="35" y="80"/>
                    <a:pt x="34" y="79"/>
                    <a:pt x="33" y="78"/>
                  </a:cubicBezTo>
                  <a:cubicBezTo>
                    <a:pt x="31" y="74"/>
                    <a:pt x="26" y="62"/>
                    <a:pt x="24" y="36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19" y="107"/>
                    <a:pt x="19" y="107"/>
                    <a:pt x="19" y="107"/>
                  </a:cubicBezTo>
                  <a:cubicBezTo>
                    <a:pt x="19" y="107"/>
                    <a:pt x="19" y="107"/>
                    <a:pt x="19" y="107"/>
                  </a:cubicBezTo>
                  <a:cubicBezTo>
                    <a:pt x="20" y="107"/>
                    <a:pt x="20" y="107"/>
                    <a:pt x="20" y="107"/>
                  </a:cubicBezTo>
                  <a:cubicBezTo>
                    <a:pt x="30" y="107"/>
                    <a:pt x="38" y="99"/>
                    <a:pt x="38" y="90"/>
                  </a:cubicBezTo>
                  <a:cubicBezTo>
                    <a:pt x="38" y="87"/>
                    <a:pt x="37" y="84"/>
                    <a:pt x="35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78" name="Freeform 798"/>
            <p:cNvSpPr/>
            <p:nvPr/>
          </p:nvSpPr>
          <p:spPr bwMode="auto">
            <a:xfrm>
              <a:off x="772627" y="379137"/>
              <a:ext cx="309605" cy="509616"/>
            </a:xfrm>
            <a:custGeom>
              <a:avLst/>
              <a:gdLst>
                <a:gd name="T0" fmla="*/ 0 w 143"/>
                <a:gd name="T1" fmla="*/ 71 h 236"/>
                <a:gd name="T2" fmla="*/ 0 w 143"/>
                <a:gd name="T3" fmla="*/ 165 h 236"/>
                <a:gd name="T4" fmla="*/ 143 w 143"/>
                <a:gd name="T5" fmla="*/ 236 h 236"/>
                <a:gd name="T6" fmla="*/ 143 w 143"/>
                <a:gd name="T7" fmla="*/ 0 h 236"/>
                <a:gd name="T8" fmla="*/ 0 w 143"/>
                <a:gd name="T9" fmla="*/ 71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236">
                  <a:moveTo>
                    <a:pt x="0" y="71"/>
                  </a:moveTo>
                  <a:cubicBezTo>
                    <a:pt x="0" y="165"/>
                    <a:pt x="0" y="165"/>
                    <a:pt x="0" y="165"/>
                  </a:cubicBezTo>
                  <a:cubicBezTo>
                    <a:pt x="21" y="167"/>
                    <a:pt x="74" y="178"/>
                    <a:pt x="143" y="236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74" y="58"/>
                    <a:pt x="21" y="69"/>
                    <a:pt x="0" y="71"/>
                  </a:cubicBezTo>
                  <a:close/>
                </a:path>
              </a:pathLst>
            </a:custGeom>
            <a:solidFill>
              <a:srgbClr val="F2F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79" name="Freeform 799"/>
            <p:cNvSpPr/>
            <p:nvPr/>
          </p:nvSpPr>
          <p:spPr bwMode="auto">
            <a:xfrm>
              <a:off x="772627" y="379137"/>
              <a:ext cx="309605" cy="254808"/>
            </a:xfrm>
            <a:custGeom>
              <a:avLst/>
              <a:gdLst>
                <a:gd name="T0" fmla="*/ 0 w 143"/>
                <a:gd name="T1" fmla="*/ 118 h 118"/>
                <a:gd name="T2" fmla="*/ 143 w 143"/>
                <a:gd name="T3" fmla="*/ 118 h 118"/>
                <a:gd name="T4" fmla="*/ 143 w 143"/>
                <a:gd name="T5" fmla="*/ 0 h 118"/>
                <a:gd name="T6" fmla="*/ 0 w 143"/>
                <a:gd name="T7" fmla="*/ 71 h 118"/>
                <a:gd name="T8" fmla="*/ 0 w 143"/>
                <a:gd name="T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118">
                  <a:moveTo>
                    <a:pt x="0" y="118"/>
                  </a:moveTo>
                  <a:cubicBezTo>
                    <a:pt x="143" y="118"/>
                    <a:pt x="143" y="118"/>
                    <a:pt x="143" y="118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74" y="58"/>
                    <a:pt x="21" y="69"/>
                    <a:pt x="0" y="71"/>
                  </a:cubicBezTo>
                  <a:lnTo>
                    <a:pt x="0" y="1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80" name="Freeform 800"/>
            <p:cNvSpPr/>
            <p:nvPr/>
          </p:nvSpPr>
          <p:spPr bwMode="auto">
            <a:xfrm>
              <a:off x="505033" y="515218"/>
              <a:ext cx="305039" cy="237455"/>
            </a:xfrm>
            <a:custGeom>
              <a:avLst/>
              <a:gdLst>
                <a:gd name="T0" fmla="*/ 135 w 141"/>
                <a:gd name="T1" fmla="*/ 0 h 110"/>
                <a:gd name="T2" fmla="*/ 110 w 141"/>
                <a:gd name="T3" fmla="*/ 0 h 110"/>
                <a:gd name="T4" fmla="*/ 31 w 141"/>
                <a:gd name="T5" fmla="*/ 0 h 110"/>
                <a:gd name="T6" fmla="*/ 0 w 141"/>
                <a:gd name="T7" fmla="*/ 31 h 110"/>
                <a:gd name="T8" fmla="*/ 0 w 141"/>
                <a:gd name="T9" fmla="*/ 79 h 110"/>
                <a:gd name="T10" fmla="*/ 31 w 141"/>
                <a:gd name="T11" fmla="*/ 110 h 110"/>
                <a:gd name="T12" fmla="*/ 110 w 141"/>
                <a:gd name="T13" fmla="*/ 110 h 110"/>
                <a:gd name="T14" fmla="*/ 135 w 141"/>
                <a:gd name="T15" fmla="*/ 110 h 110"/>
                <a:gd name="T16" fmla="*/ 141 w 141"/>
                <a:gd name="T17" fmla="*/ 104 h 110"/>
                <a:gd name="T18" fmla="*/ 141 w 141"/>
                <a:gd name="T19" fmla="*/ 79 h 110"/>
                <a:gd name="T20" fmla="*/ 141 w 141"/>
                <a:gd name="T21" fmla="*/ 31 h 110"/>
                <a:gd name="T22" fmla="*/ 141 w 141"/>
                <a:gd name="T23" fmla="*/ 6 h 110"/>
                <a:gd name="T24" fmla="*/ 135 w 141"/>
                <a:gd name="T25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1" h="110">
                  <a:moveTo>
                    <a:pt x="135" y="0"/>
                  </a:moveTo>
                  <a:cubicBezTo>
                    <a:pt x="110" y="0"/>
                    <a:pt x="110" y="0"/>
                    <a:pt x="11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96"/>
                    <a:pt x="14" y="110"/>
                    <a:pt x="31" y="110"/>
                  </a:cubicBezTo>
                  <a:cubicBezTo>
                    <a:pt x="110" y="110"/>
                    <a:pt x="110" y="110"/>
                    <a:pt x="110" y="110"/>
                  </a:cubicBezTo>
                  <a:cubicBezTo>
                    <a:pt x="135" y="110"/>
                    <a:pt x="135" y="110"/>
                    <a:pt x="135" y="110"/>
                  </a:cubicBezTo>
                  <a:cubicBezTo>
                    <a:pt x="138" y="110"/>
                    <a:pt x="141" y="107"/>
                    <a:pt x="141" y="104"/>
                  </a:cubicBezTo>
                  <a:cubicBezTo>
                    <a:pt x="141" y="79"/>
                    <a:pt x="141" y="79"/>
                    <a:pt x="141" y="79"/>
                  </a:cubicBezTo>
                  <a:cubicBezTo>
                    <a:pt x="141" y="31"/>
                    <a:pt x="141" y="31"/>
                    <a:pt x="141" y="31"/>
                  </a:cubicBezTo>
                  <a:cubicBezTo>
                    <a:pt x="141" y="6"/>
                    <a:pt x="141" y="6"/>
                    <a:pt x="141" y="6"/>
                  </a:cubicBezTo>
                  <a:cubicBezTo>
                    <a:pt x="141" y="3"/>
                    <a:pt x="138" y="0"/>
                    <a:pt x="135" y="0"/>
                  </a:cubicBezTo>
                  <a:close/>
                </a:path>
              </a:pathLst>
            </a:custGeom>
            <a:solidFill>
              <a:srgbClr val="122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81" name="Rectangle 801"/>
            <p:cNvSpPr>
              <a:spLocks noChangeArrowheads="1"/>
            </p:cNvSpPr>
            <p:nvPr/>
          </p:nvSpPr>
          <p:spPr bwMode="auto">
            <a:xfrm>
              <a:off x="610975" y="752673"/>
              <a:ext cx="116901" cy="12786"/>
            </a:xfrm>
            <a:prstGeom prst="rect">
              <a:avLst/>
            </a:prstGeom>
            <a:solidFill>
              <a:srgbClr val="CACD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82" name="Freeform 802"/>
            <p:cNvSpPr/>
            <p:nvPr/>
          </p:nvSpPr>
          <p:spPr bwMode="auto">
            <a:xfrm>
              <a:off x="1066706" y="379137"/>
              <a:ext cx="15526" cy="509616"/>
            </a:xfrm>
            <a:custGeom>
              <a:avLst/>
              <a:gdLst>
                <a:gd name="T0" fmla="*/ 0 w 7"/>
                <a:gd name="T1" fmla="*/ 230 h 236"/>
                <a:gd name="T2" fmla="*/ 7 w 7"/>
                <a:gd name="T3" fmla="*/ 236 h 236"/>
                <a:gd name="T4" fmla="*/ 7 w 7"/>
                <a:gd name="T5" fmla="*/ 0 h 236"/>
                <a:gd name="T6" fmla="*/ 0 w 7"/>
                <a:gd name="T7" fmla="*/ 6 h 236"/>
                <a:gd name="T8" fmla="*/ 0 w 7"/>
                <a:gd name="T9" fmla="*/ 23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36">
                  <a:moveTo>
                    <a:pt x="0" y="230"/>
                  </a:moveTo>
                  <a:cubicBezTo>
                    <a:pt x="3" y="232"/>
                    <a:pt x="5" y="234"/>
                    <a:pt x="7" y="23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3" y="4"/>
                    <a:pt x="0" y="6"/>
                  </a:cubicBezTo>
                  <a:lnTo>
                    <a:pt x="0" y="230"/>
                  </a:lnTo>
                  <a:close/>
                </a:path>
              </a:pathLst>
            </a:custGeom>
            <a:solidFill>
              <a:srgbClr val="CACD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83" name="Freeform 803"/>
            <p:cNvSpPr/>
            <p:nvPr/>
          </p:nvSpPr>
          <p:spPr bwMode="auto">
            <a:xfrm>
              <a:off x="505033" y="515218"/>
              <a:ext cx="305039" cy="120554"/>
            </a:xfrm>
            <a:custGeom>
              <a:avLst/>
              <a:gdLst>
                <a:gd name="T0" fmla="*/ 135 w 141"/>
                <a:gd name="T1" fmla="*/ 0 h 56"/>
                <a:gd name="T2" fmla="*/ 31 w 141"/>
                <a:gd name="T3" fmla="*/ 0 h 56"/>
                <a:gd name="T4" fmla="*/ 0 w 141"/>
                <a:gd name="T5" fmla="*/ 31 h 56"/>
                <a:gd name="T6" fmla="*/ 0 w 141"/>
                <a:gd name="T7" fmla="*/ 47 h 56"/>
                <a:gd name="T8" fmla="*/ 12 w 141"/>
                <a:gd name="T9" fmla="*/ 56 h 56"/>
                <a:gd name="T10" fmla="*/ 129 w 141"/>
                <a:gd name="T11" fmla="*/ 56 h 56"/>
                <a:gd name="T12" fmla="*/ 141 w 141"/>
                <a:gd name="T13" fmla="*/ 47 h 56"/>
                <a:gd name="T14" fmla="*/ 141 w 141"/>
                <a:gd name="T15" fmla="*/ 6 h 56"/>
                <a:gd name="T16" fmla="*/ 135 w 141"/>
                <a:gd name="T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" h="56">
                  <a:moveTo>
                    <a:pt x="135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" y="52"/>
                    <a:pt x="6" y="56"/>
                    <a:pt x="12" y="56"/>
                  </a:cubicBezTo>
                  <a:cubicBezTo>
                    <a:pt x="129" y="56"/>
                    <a:pt x="129" y="56"/>
                    <a:pt x="129" y="56"/>
                  </a:cubicBezTo>
                  <a:cubicBezTo>
                    <a:pt x="135" y="56"/>
                    <a:pt x="140" y="52"/>
                    <a:pt x="141" y="47"/>
                  </a:cubicBezTo>
                  <a:cubicBezTo>
                    <a:pt x="141" y="6"/>
                    <a:pt x="141" y="6"/>
                    <a:pt x="141" y="6"/>
                  </a:cubicBezTo>
                  <a:cubicBezTo>
                    <a:pt x="141" y="3"/>
                    <a:pt x="138" y="0"/>
                    <a:pt x="135" y="0"/>
                  </a:cubicBezTo>
                  <a:close/>
                </a:path>
              </a:pathLst>
            </a:custGeom>
            <a:solidFill>
              <a:srgbClr val="2A42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84" name="Freeform 804"/>
            <p:cNvSpPr/>
            <p:nvPr/>
          </p:nvSpPr>
          <p:spPr bwMode="auto">
            <a:xfrm>
              <a:off x="1082232" y="635772"/>
              <a:ext cx="81283" cy="302299"/>
            </a:xfrm>
            <a:custGeom>
              <a:avLst/>
              <a:gdLst>
                <a:gd name="T0" fmla="*/ 0 w 38"/>
                <a:gd name="T1" fmla="*/ 0 h 140"/>
                <a:gd name="T2" fmla="*/ 0 w 38"/>
                <a:gd name="T3" fmla="*/ 127 h 140"/>
                <a:gd name="T4" fmla="*/ 13 w 38"/>
                <a:gd name="T5" fmla="*/ 140 h 140"/>
                <a:gd name="T6" fmla="*/ 26 w 38"/>
                <a:gd name="T7" fmla="*/ 140 h 140"/>
                <a:gd name="T8" fmla="*/ 38 w 38"/>
                <a:gd name="T9" fmla="*/ 127 h 140"/>
                <a:gd name="T10" fmla="*/ 38 w 38"/>
                <a:gd name="T11" fmla="*/ 0 h 140"/>
                <a:gd name="T12" fmla="*/ 0 w 38"/>
                <a:gd name="T1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40">
                  <a:moveTo>
                    <a:pt x="0" y="0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34"/>
                    <a:pt x="6" y="140"/>
                    <a:pt x="13" y="140"/>
                  </a:cubicBezTo>
                  <a:cubicBezTo>
                    <a:pt x="26" y="140"/>
                    <a:pt x="26" y="140"/>
                    <a:pt x="26" y="140"/>
                  </a:cubicBezTo>
                  <a:cubicBezTo>
                    <a:pt x="32" y="140"/>
                    <a:pt x="38" y="134"/>
                    <a:pt x="38" y="127"/>
                  </a:cubicBezTo>
                  <a:cubicBezTo>
                    <a:pt x="38" y="0"/>
                    <a:pt x="38" y="0"/>
                    <a:pt x="3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3BA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85" name="Freeform 805"/>
            <p:cNvSpPr/>
            <p:nvPr/>
          </p:nvSpPr>
          <p:spPr bwMode="auto">
            <a:xfrm>
              <a:off x="1082232" y="329820"/>
              <a:ext cx="81283" cy="305952"/>
            </a:xfrm>
            <a:custGeom>
              <a:avLst/>
              <a:gdLst>
                <a:gd name="T0" fmla="*/ 38 w 38"/>
                <a:gd name="T1" fmla="*/ 13 h 142"/>
                <a:gd name="T2" fmla="*/ 26 w 38"/>
                <a:gd name="T3" fmla="*/ 0 h 142"/>
                <a:gd name="T4" fmla="*/ 13 w 38"/>
                <a:gd name="T5" fmla="*/ 0 h 142"/>
                <a:gd name="T6" fmla="*/ 0 w 38"/>
                <a:gd name="T7" fmla="*/ 13 h 142"/>
                <a:gd name="T8" fmla="*/ 0 w 38"/>
                <a:gd name="T9" fmla="*/ 142 h 142"/>
                <a:gd name="T10" fmla="*/ 38 w 38"/>
                <a:gd name="T11" fmla="*/ 142 h 142"/>
                <a:gd name="T12" fmla="*/ 38 w 38"/>
                <a:gd name="T13" fmla="*/ 1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42">
                  <a:moveTo>
                    <a:pt x="38" y="13"/>
                  </a:moveTo>
                  <a:cubicBezTo>
                    <a:pt x="38" y="6"/>
                    <a:pt x="32" y="0"/>
                    <a:pt x="26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38" y="142"/>
                    <a:pt x="38" y="142"/>
                    <a:pt x="38" y="142"/>
                  </a:cubicBezTo>
                  <a:lnTo>
                    <a:pt x="38" y="13"/>
                  </a:lnTo>
                  <a:close/>
                </a:path>
              </a:pathLst>
            </a:cu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86" name="Freeform 806"/>
            <p:cNvSpPr/>
            <p:nvPr/>
          </p:nvSpPr>
          <p:spPr bwMode="auto">
            <a:xfrm>
              <a:off x="810072" y="521611"/>
              <a:ext cx="14613" cy="224669"/>
            </a:xfrm>
            <a:custGeom>
              <a:avLst/>
              <a:gdLst>
                <a:gd name="T0" fmla="*/ 0 w 7"/>
                <a:gd name="T1" fmla="*/ 102 h 104"/>
                <a:gd name="T2" fmla="*/ 7 w 7"/>
                <a:gd name="T3" fmla="*/ 104 h 104"/>
                <a:gd name="T4" fmla="*/ 7 w 7"/>
                <a:gd name="T5" fmla="*/ 0 h 104"/>
                <a:gd name="T6" fmla="*/ 0 w 7"/>
                <a:gd name="T7" fmla="*/ 2 h 104"/>
                <a:gd name="T8" fmla="*/ 0 w 7"/>
                <a:gd name="T9" fmla="*/ 10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4">
                  <a:moveTo>
                    <a:pt x="0" y="102"/>
                  </a:moveTo>
                  <a:cubicBezTo>
                    <a:pt x="2" y="102"/>
                    <a:pt x="5" y="103"/>
                    <a:pt x="7" y="10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1"/>
                    <a:pt x="2" y="2"/>
                    <a:pt x="0" y="2"/>
                  </a:cubicBezTo>
                  <a:lnTo>
                    <a:pt x="0" y="102"/>
                  </a:lnTo>
                  <a:close/>
                </a:path>
              </a:pathLst>
            </a:custGeom>
            <a:solidFill>
              <a:srgbClr val="CACD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07" name="组合 1106"/>
          <p:cNvGrpSpPr/>
          <p:nvPr/>
        </p:nvGrpSpPr>
        <p:grpSpPr>
          <a:xfrm>
            <a:off x="6414356" y="5816329"/>
            <a:ext cx="517079" cy="519957"/>
            <a:chOff x="4402039" y="331646"/>
            <a:chExt cx="656655" cy="660309"/>
          </a:xfrm>
        </p:grpSpPr>
        <p:sp>
          <p:nvSpPr>
            <p:cNvPr id="1042" name="Freeform 113"/>
            <p:cNvSpPr/>
            <p:nvPr/>
          </p:nvSpPr>
          <p:spPr bwMode="auto">
            <a:xfrm>
              <a:off x="4471449" y="882360"/>
              <a:ext cx="116901" cy="109595"/>
            </a:xfrm>
            <a:custGeom>
              <a:avLst/>
              <a:gdLst>
                <a:gd name="T0" fmla="*/ 24 w 54"/>
                <a:gd name="T1" fmla="*/ 0 h 51"/>
                <a:gd name="T2" fmla="*/ 7 w 54"/>
                <a:gd name="T3" fmla="*/ 44 h 51"/>
                <a:gd name="T4" fmla="*/ 54 w 54"/>
                <a:gd name="T5" fmla="*/ 25 h 51"/>
                <a:gd name="T6" fmla="*/ 24 w 54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51">
                  <a:moveTo>
                    <a:pt x="24" y="0"/>
                  </a:moveTo>
                  <a:cubicBezTo>
                    <a:pt x="8" y="18"/>
                    <a:pt x="0" y="37"/>
                    <a:pt x="7" y="44"/>
                  </a:cubicBezTo>
                  <a:cubicBezTo>
                    <a:pt x="15" y="51"/>
                    <a:pt x="36" y="43"/>
                    <a:pt x="54" y="25"/>
                  </a:cubicBezTo>
                  <a:cubicBezTo>
                    <a:pt x="43" y="18"/>
                    <a:pt x="33" y="10"/>
                    <a:pt x="24" y="0"/>
                  </a:cubicBezTo>
                  <a:close/>
                </a:path>
              </a:pathLst>
            </a:custGeom>
            <a:solidFill>
              <a:srgbClr val="122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43" name="Freeform 114"/>
            <p:cNvSpPr/>
            <p:nvPr/>
          </p:nvSpPr>
          <p:spPr bwMode="auto">
            <a:xfrm>
              <a:off x="4873296" y="882360"/>
              <a:ext cx="116901" cy="109595"/>
            </a:xfrm>
            <a:custGeom>
              <a:avLst/>
              <a:gdLst>
                <a:gd name="T0" fmla="*/ 30 w 54"/>
                <a:gd name="T1" fmla="*/ 0 h 51"/>
                <a:gd name="T2" fmla="*/ 0 w 54"/>
                <a:gd name="T3" fmla="*/ 25 h 51"/>
                <a:gd name="T4" fmla="*/ 47 w 54"/>
                <a:gd name="T5" fmla="*/ 44 h 51"/>
                <a:gd name="T6" fmla="*/ 30 w 54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51">
                  <a:moveTo>
                    <a:pt x="30" y="0"/>
                  </a:moveTo>
                  <a:cubicBezTo>
                    <a:pt x="21" y="10"/>
                    <a:pt x="11" y="18"/>
                    <a:pt x="0" y="25"/>
                  </a:cubicBezTo>
                  <a:cubicBezTo>
                    <a:pt x="19" y="43"/>
                    <a:pt x="39" y="51"/>
                    <a:pt x="47" y="44"/>
                  </a:cubicBezTo>
                  <a:cubicBezTo>
                    <a:pt x="54" y="37"/>
                    <a:pt x="46" y="18"/>
                    <a:pt x="30" y="0"/>
                  </a:cubicBezTo>
                  <a:close/>
                </a:path>
              </a:pathLst>
            </a:custGeom>
            <a:solidFill>
              <a:srgbClr val="122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44" name="Oval 115"/>
            <p:cNvSpPr>
              <a:spLocks noChangeArrowheads="1"/>
            </p:cNvSpPr>
            <p:nvPr/>
          </p:nvSpPr>
          <p:spPr bwMode="auto">
            <a:xfrm>
              <a:off x="4488801" y="456767"/>
              <a:ext cx="484043" cy="483130"/>
            </a:xfrm>
            <a:prstGeom prst="ellipse">
              <a:avLst/>
            </a:prstGeom>
            <a:solidFill>
              <a:srgbClr val="F2F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45" name="Freeform 116"/>
            <p:cNvSpPr>
              <a:spLocks noEditPoints="1"/>
            </p:cNvSpPr>
            <p:nvPr/>
          </p:nvSpPr>
          <p:spPr bwMode="auto">
            <a:xfrm>
              <a:off x="4454096" y="420236"/>
              <a:ext cx="552540" cy="554367"/>
            </a:xfrm>
            <a:custGeom>
              <a:avLst/>
              <a:gdLst>
                <a:gd name="T0" fmla="*/ 128 w 256"/>
                <a:gd name="T1" fmla="*/ 0 h 257"/>
                <a:gd name="T2" fmla="*/ 0 w 256"/>
                <a:gd name="T3" fmla="*/ 129 h 257"/>
                <a:gd name="T4" fmla="*/ 128 w 256"/>
                <a:gd name="T5" fmla="*/ 257 h 257"/>
                <a:gd name="T6" fmla="*/ 256 w 256"/>
                <a:gd name="T7" fmla="*/ 129 h 257"/>
                <a:gd name="T8" fmla="*/ 128 w 256"/>
                <a:gd name="T9" fmla="*/ 0 h 257"/>
                <a:gd name="T10" fmla="*/ 128 w 256"/>
                <a:gd name="T11" fmla="*/ 241 h 257"/>
                <a:gd name="T12" fmla="*/ 16 w 256"/>
                <a:gd name="T13" fmla="*/ 129 h 257"/>
                <a:gd name="T14" fmla="*/ 128 w 256"/>
                <a:gd name="T15" fmla="*/ 17 h 257"/>
                <a:gd name="T16" fmla="*/ 240 w 256"/>
                <a:gd name="T17" fmla="*/ 129 h 257"/>
                <a:gd name="T18" fmla="*/ 128 w 256"/>
                <a:gd name="T19" fmla="*/ 241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6" h="257">
                  <a:moveTo>
                    <a:pt x="128" y="0"/>
                  </a:moveTo>
                  <a:cubicBezTo>
                    <a:pt x="57" y="0"/>
                    <a:pt x="0" y="58"/>
                    <a:pt x="0" y="129"/>
                  </a:cubicBezTo>
                  <a:cubicBezTo>
                    <a:pt x="0" y="200"/>
                    <a:pt x="57" y="257"/>
                    <a:pt x="128" y="257"/>
                  </a:cubicBezTo>
                  <a:cubicBezTo>
                    <a:pt x="199" y="257"/>
                    <a:pt x="256" y="200"/>
                    <a:pt x="256" y="129"/>
                  </a:cubicBezTo>
                  <a:cubicBezTo>
                    <a:pt x="256" y="58"/>
                    <a:pt x="199" y="0"/>
                    <a:pt x="128" y="0"/>
                  </a:cubicBezTo>
                  <a:close/>
                  <a:moveTo>
                    <a:pt x="128" y="241"/>
                  </a:moveTo>
                  <a:cubicBezTo>
                    <a:pt x="66" y="241"/>
                    <a:pt x="16" y="191"/>
                    <a:pt x="16" y="129"/>
                  </a:cubicBezTo>
                  <a:cubicBezTo>
                    <a:pt x="16" y="67"/>
                    <a:pt x="66" y="17"/>
                    <a:pt x="128" y="17"/>
                  </a:cubicBezTo>
                  <a:cubicBezTo>
                    <a:pt x="190" y="17"/>
                    <a:pt x="240" y="67"/>
                    <a:pt x="240" y="129"/>
                  </a:cubicBezTo>
                  <a:cubicBezTo>
                    <a:pt x="240" y="191"/>
                    <a:pt x="190" y="241"/>
                    <a:pt x="128" y="2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46" name="Freeform 117"/>
            <p:cNvSpPr>
              <a:spLocks noEditPoints="1"/>
            </p:cNvSpPr>
            <p:nvPr/>
          </p:nvSpPr>
          <p:spPr bwMode="auto">
            <a:xfrm>
              <a:off x="4488801" y="456767"/>
              <a:ext cx="484043" cy="483130"/>
            </a:xfrm>
            <a:custGeom>
              <a:avLst/>
              <a:gdLst>
                <a:gd name="T0" fmla="*/ 112 w 224"/>
                <a:gd name="T1" fmla="*/ 0 h 224"/>
                <a:gd name="T2" fmla="*/ 0 w 224"/>
                <a:gd name="T3" fmla="*/ 112 h 224"/>
                <a:gd name="T4" fmla="*/ 112 w 224"/>
                <a:gd name="T5" fmla="*/ 224 h 224"/>
                <a:gd name="T6" fmla="*/ 224 w 224"/>
                <a:gd name="T7" fmla="*/ 112 h 224"/>
                <a:gd name="T8" fmla="*/ 112 w 224"/>
                <a:gd name="T9" fmla="*/ 0 h 224"/>
                <a:gd name="T10" fmla="*/ 112 w 224"/>
                <a:gd name="T11" fmla="*/ 222 h 224"/>
                <a:gd name="T12" fmla="*/ 5 w 224"/>
                <a:gd name="T13" fmla="*/ 115 h 224"/>
                <a:gd name="T14" fmla="*/ 112 w 224"/>
                <a:gd name="T15" fmla="*/ 9 h 224"/>
                <a:gd name="T16" fmla="*/ 219 w 224"/>
                <a:gd name="T17" fmla="*/ 115 h 224"/>
                <a:gd name="T18" fmla="*/ 112 w 224"/>
                <a:gd name="T19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4" h="224">
                  <a:moveTo>
                    <a:pt x="112" y="0"/>
                  </a:moveTo>
                  <a:cubicBezTo>
                    <a:pt x="50" y="0"/>
                    <a:pt x="0" y="50"/>
                    <a:pt x="0" y="112"/>
                  </a:cubicBezTo>
                  <a:cubicBezTo>
                    <a:pt x="0" y="174"/>
                    <a:pt x="50" y="224"/>
                    <a:pt x="112" y="224"/>
                  </a:cubicBezTo>
                  <a:cubicBezTo>
                    <a:pt x="174" y="224"/>
                    <a:pt x="224" y="174"/>
                    <a:pt x="224" y="112"/>
                  </a:cubicBezTo>
                  <a:cubicBezTo>
                    <a:pt x="224" y="50"/>
                    <a:pt x="174" y="0"/>
                    <a:pt x="112" y="0"/>
                  </a:cubicBezTo>
                  <a:close/>
                  <a:moveTo>
                    <a:pt x="112" y="222"/>
                  </a:moveTo>
                  <a:cubicBezTo>
                    <a:pt x="53" y="222"/>
                    <a:pt x="5" y="174"/>
                    <a:pt x="5" y="115"/>
                  </a:cubicBezTo>
                  <a:cubicBezTo>
                    <a:pt x="5" y="56"/>
                    <a:pt x="53" y="9"/>
                    <a:pt x="112" y="9"/>
                  </a:cubicBezTo>
                  <a:cubicBezTo>
                    <a:pt x="171" y="9"/>
                    <a:pt x="219" y="56"/>
                    <a:pt x="219" y="115"/>
                  </a:cubicBezTo>
                  <a:cubicBezTo>
                    <a:pt x="219" y="174"/>
                    <a:pt x="171" y="222"/>
                    <a:pt x="112" y="222"/>
                  </a:cubicBezTo>
                  <a:close/>
                </a:path>
              </a:pathLst>
            </a:custGeom>
            <a:solidFill>
              <a:srgbClr val="DFE2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47" name="Oval 118"/>
            <p:cNvSpPr>
              <a:spLocks noChangeArrowheads="1"/>
            </p:cNvSpPr>
            <p:nvPr/>
          </p:nvSpPr>
          <p:spPr bwMode="auto">
            <a:xfrm>
              <a:off x="4689725" y="657691"/>
              <a:ext cx="82196" cy="82196"/>
            </a:xfrm>
            <a:prstGeom prst="ellipse">
              <a:avLst/>
            </a:prstGeom>
            <a:solidFill>
              <a:srgbClr val="DFE2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48" name="Freeform 119"/>
            <p:cNvSpPr/>
            <p:nvPr/>
          </p:nvSpPr>
          <p:spPr bwMode="auto">
            <a:xfrm>
              <a:off x="4721690" y="521611"/>
              <a:ext cx="45664" cy="179005"/>
            </a:xfrm>
            <a:custGeom>
              <a:avLst/>
              <a:gdLst>
                <a:gd name="T0" fmla="*/ 1 w 21"/>
                <a:gd name="T1" fmla="*/ 78 h 83"/>
                <a:gd name="T2" fmla="*/ 5 w 21"/>
                <a:gd name="T3" fmla="*/ 83 h 83"/>
                <a:gd name="T4" fmla="*/ 5 w 21"/>
                <a:gd name="T5" fmla="*/ 83 h 83"/>
                <a:gd name="T6" fmla="*/ 10 w 21"/>
                <a:gd name="T7" fmla="*/ 79 h 83"/>
                <a:gd name="T8" fmla="*/ 20 w 21"/>
                <a:gd name="T9" fmla="*/ 5 h 83"/>
                <a:gd name="T10" fmla="*/ 16 w 21"/>
                <a:gd name="T11" fmla="*/ 1 h 83"/>
                <a:gd name="T12" fmla="*/ 16 w 21"/>
                <a:gd name="T13" fmla="*/ 0 h 83"/>
                <a:gd name="T14" fmla="*/ 11 w 21"/>
                <a:gd name="T15" fmla="*/ 4 h 83"/>
                <a:gd name="T16" fmla="*/ 1 w 21"/>
                <a:gd name="T17" fmla="*/ 7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83">
                  <a:moveTo>
                    <a:pt x="1" y="78"/>
                  </a:moveTo>
                  <a:cubicBezTo>
                    <a:pt x="0" y="80"/>
                    <a:pt x="2" y="83"/>
                    <a:pt x="5" y="83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7" y="83"/>
                    <a:pt x="10" y="82"/>
                    <a:pt x="10" y="79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1" y="3"/>
                    <a:pt x="19" y="1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4" y="0"/>
                    <a:pt x="11" y="2"/>
                    <a:pt x="11" y="4"/>
                  </a:cubicBezTo>
                  <a:lnTo>
                    <a:pt x="1" y="78"/>
                  </a:lnTo>
                  <a:close/>
                </a:path>
              </a:pathLst>
            </a:cu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49" name="Freeform 120"/>
            <p:cNvSpPr/>
            <p:nvPr/>
          </p:nvSpPr>
          <p:spPr bwMode="auto">
            <a:xfrm>
              <a:off x="4732650" y="696049"/>
              <a:ext cx="112335" cy="147040"/>
            </a:xfrm>
            <a:custGeom>
              <a:avLst/>
              <a:gdLst>
                <a:gd name="T0" fmla="*/ 5 w 52"/>
                <a:gd name="T1" fmla="*/ 3 h 68"/>
                <a:gd name="T2" fmla="*/ 1 w 52"/>
                <a:gd name="T3" fmla="*/ 1 h 68"/>
                <a:gd name="T4" fmla="*/ 2 w 52"/>
                <a:gd name="T5" fmla="*/ 5 h 68"/>
                <a:gd name="T6" fmla="*/ 47 w 52"/>
                <a:gd name="T7" fmla="*/ 65 h 68"/>
                <a:gd name="T8" fmla="*/ 51 w 52"/>
                <a:gd name="T9" fmla="*/ 67 h 68"/>
                <a:gd name="T10" fmla="*/ 50 w 52"/>
                <a:gd name="T11" fmla="*/ 63 h 68"/>
                <a:gd name="T12" fmla="*/ 5 w 52"/>
                <a:gd name="T13" fmla="*/ 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68">
                  <a:moveTo>
                    <a:pt x="5" y="3"/>
                  </a:moveTo>
                  <a:cubicBezTo>
                    <a:pt x="4" y="1"/>
                    <a:pt x="2" y="0"/>
                    <a:pt x="1" y="1"/>
                  </a:cubicBezTo>
                  <a:cubicBezTo>
                    <a:pt x="0" y="1"/>
                    <a:pt x="1" y="4"/>
                    <a:pt x="2" y="5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48" y="67"/>
                    <a:pt x="50" y="68"/>
                    <a:pt x="51" y="67"/>
                  </a:cubicBezTo>
                  <a:cubicBezTo>
                    <a:pt x="52" y="67"/>
                    <a:pt x="52" y="64"/>
                    <a:pt x="50" y="63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EF5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50" name="Freeform 121"/>
            <p:cNvSpPr/>
            <p:nvPr/>
          </p:nvSpPr>
          <p:spPr bwMode="auto">
            <a:xfrm>
              <a:off x="4618488" y="687829"/>
              <a:ext cx="109595" cy="52058"/>
            </a:xfrm>
            <a:custGeom>
              <a:avLst/>
              <a:gdLst>
                <a:gd name="T0" fmla="*/ 47 w 51"/>
                <a:gd name="T1" fmla="*/ 10 h 24"/>
                <a:gd name="T2" fmla="*/ 50 w 51"/>
                <a:gd name="T3" fmla="*/ 4 h 24"/>
                <a:gd name="T4" fmla="*/ 50 w 51"/>
                <a:gd name="T5" fmla="*/ 4 h 24"/>
                <a:gd name="T6" fmla="*/ 44 w 51"/>
                <a:gd name="T7" fmla="*/ 1 h 24"/>
                <a:gd name="T8" fmla="*/ 4 w 51"/>
                <a:gd name="T9" fmla="*/ 15 h 24"/>
                <a:gd name="T10" fmla="*/ 1 w 51"/>
                <a:gd name="T11" fmla="*/ 21 h 24"/>
                <a:gd name="T12" fmla="*/ 1 w 51"/>
                <a:gd name="T13" fmla="*/ 21 h 24"/>
                <a:gd name="T14" fmla="*/ 7 w 51"/>
                <a:gd name="T15" fmla="*/ 24 h 24"/>
                <a:gd name="T16" fmla="*/ 47 w 51"/>
                <a:gd name="T17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24">
                  <a:moveTo>
                    <a:pt x="47" y="10"/>
                  </a:moveTo>
                  <a:cubicBezTo>
                    <a:pt x="50" y="9"/>
                    <a:pt x="51" y="7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49" y="2"/>
                    <a:pt x="47" y="0"/>
                    <a:pt x="44" y="1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2" y="16"/>
                    <a:pt x="0" y="18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2" y="23"/>
                    <a:pt x="5" y="24"/>
                    <a:pt x="7" y="24"/>
                  </a:cubicBezTo>
                  <a:lnTo>
                    <a:pt x="47" y="10"/>
                  </a:lnTo>
                  <a:close/>
                </a:path>
              </a:pathLst>
            </a:cu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51" name="Oval 122"/>
            <p:cNvSpPr>
              <a:spLocks noChangeArrowheads="1"/>
            </p:cNvSpPr>
            <p:nvPr/>
          </p:nvSpPr>
          <p:spPr bwMode="auto">
            <a:xfrm>
              <a:off x="4697945" y="665910"/>
              <a:ext cx="64844" cy="6484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52" name="Freeform 123"/>
            <p:cNvSpPr/>
            <p:nvPr/>
          </p:nvSpPr>
          <p:spPr bwMode="auto">
            <a:xfrm>
              <a:off x="4685158" y="347172"/>
              <a:ext cx="90416" cy="36532"/>
            </a:xfrm>
            <a:custGeom>
              <a:avLst/>
              <a:gdLst>
                <a:gd name="T0" fmla="*/ 42 w 42"/>
                <a:gd name="T1" fmla="*/ 12 h 17"/>
                <a:gd name="T2" fmla="*/ 37 w 42"/>
                <a:gd name="T3" fmla="*/ 17 h 17"/>
                <a:gd name="T4" fmla="*/ 5 w 42"/>
                <a:gd name="T5" fmla="*/ 17 h 17"/>
                <a:gd name="T6" fmla="*/ 0 w 42"/>
                <a:gd name="T7" fmla="*/ 12 h 17"/>
                <a:gd name="T8" fmla="*/ 0 w 42"/>
                <a:gd name="T9" fmla="*/ 6 h 17"/>
                <a:gd name="T10" fmla="*/ 5 w 42"/>
                <a:gd name="T11" fmla="*/ 0 h 17"/>
                <a:gd name="T12" fmla="*/ 37 w 42"/>
                <a:gd name="T13" fmla="*/ 0 h 17"/>
                <a:gd name="T14" fmla="*/ 42 w 42"/>
                <a:gd name="T15" fmla="*/ 6 h 17"/>
                <a:gd name="T16" fmla="*/ 42 w 42"/>
                <a:gd name="T17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17">
                  <a:moveTo>
                    <a:pt x="42" y="12"/>
                  </a:moveTo>
                  <a:cubicBezTo>
                    <a:pt x="42" y="15"/>
                    <a:pt x="40" y="17"/>
                    <a:pt x="37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2" y="17"/>
                    <a:pt x="0" y="15"/>
                    <a:pt x="0" y="1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0" y="0"/>
                    <a:pt x="42" y="3"/>
                    <a:pt x="42" y="6"/>
                  </a:cubicBezTo>
                  <a:lnTo>
                    <a:pt x="42" y="12"/>
                  </a:lnTo>
                  <a:close/>
                </a:path>
              </a:pathLst>
            </a:cu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53" name="Freeform 124"/>
            <p:cNvSpPr/>
            <p:nvPr/>
          </p:nvSpPr>
          <p:spPr bwMode="auto">
            <a:xfrm>
              <a:off x="4471449" y="882360"/>
              <a:ext cx="116901" cy="109595"/>
            </a:xfrm>
            <a:custGeom>
              <a:avLst/>
              <a:gdLst>
                <a:gd name="T0" fmla="*/ 24 w 54"/>
                <a:gd name="T1" fmla="*/ 0 h 51"/>
                <a:gd name="T2" fmla="*/ 7 w 54"/>
                <a:gd name="T3" fmla="*/ 44 h 51"/>
                <a:gd name="T4" fmla="*/ 54 w 54"/>
                <a:gd name="T5" fmla="*/ 25 h 51"/>
                <a:gd name="T6" fmla="*/ 24 w 54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51">
                  <a:moveTo>
                    <a:pt x="24" y="0"/>
                  </a:moveTo>
                  <a:cubicBezTo>
                    <a:pt x="8" y="18"/>
                    <a:pt x="0" y="37"/>
                    <a:pt x="7" y="44"/>
                  </a:cubicBezTo>
                  <a:cubicBezTo>
                    <a:pt x="15" y="51"/>
                    <a:pt x="36" y="43"/>
                    <a:pt x="54" y="25"/>
                  </a:cubicBezTo>
                  <a:cubicBezTo>
                    <a:pt x="43" y="18"/>
                    <a:pt x="33" y="10"/>
                    <a:pt x="24" y="0"/>
                  </a:cubicBezTo>
                  <a:close/>
                </a:path>
              </a:pathLst>
            </a:custGeom>
            <a:solidFill>
              <a:srgbClr val="122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54" name="Freeform 125"/>
            <p:cNvSpPr/>
            <p:nvPr/>
          </p:nvSpPr>
          <p:spPr bwMode="auto">
            <a:xfrm>
              <a:off x="4873296" y="882360"/>
              <a:ext cx="116901" cy="109595"/>
            </a:xfrm>
            <a:custGeom>
              <a:avLst/>
              <a:gdLst>
                <a:gd name="T0" fmla="*/ 30 w 54"/>
                <a:gd name="T1" fmla="*/ 0 h 51"/>
                <a:gd name="T2" fmla="*/ 0 w 54"/>
                <a:gd name="T3" fmla="*/ 25 h 51"/>
                <a:gd name="T4" fmla="*/ 47 w 54"/>
                <a:gd name="T5" fmla="*/ 44 h 51"/>
                <a:gd name="T6" fmla="*/ 30 w 54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51">
                  <a:moveTo>
                    <a:pt x="30" y="0"/>
                  </a:moveTo>
                  <a:cubicBezTo>
                    <a:pt x="21" y="10"/>
                    <a:pt x="11" y="18"/>
                    <a:pt x="0" y="25"/>
                  </a:cubicBezTo>
                  <a:cubicBezTo>
                    <a:pt x="19" y="43"/>
                    <a:pt x="39" y="51"/>
                    <a:pt x="47" y="44"/>
                  </a:cubicBezTo>
                  <a:cubicBezTo>
                    <a:pt x="54" y="37"/>
                    <a:pt x="46" y="18"/>
                    <a:pt x="30" y="0"/>
                  </a:cubicBezTo>
                  <a:close/>
                </a:path>
              </a:pathLst>
            </a:custGeom>
            <a:solidFill>
              <a:srgbClr val="122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55" name="Freeform 126"/>
            <p:cNvSpPr/>
            <p:nvPr/>
          </p:nvSpPr>
          <p:spPr bwMode="auto">
            <a:xfrm>
              <a:off x="4514373" y="882360"/>
              <a:ext cx="73977" cy="62104"/>
            </a:xfrm>
            <a:custGeom>
              <a:avLst/>
              <a:gdLst>
                <a:gd name="T0" fmla="*/ 4 w 34"/>
                <a:gd name="T1" fmla="*/ 0 h 29"/>
                <a:gd name="T2" fmla="*/ 0 w 34"/>
                <a:gd name="T3" fmla="*/ 5 h 29"/>
                <a:gd name="T4" fmla="*/ 29 w 34"/>
                <a:gd name="T5" fmla="*/ 29 h 29"/>
                <a:gd name="T6" fmla="*/ 34 w 34"/>
                <a:gd name="T7" fmla="*/ 25 h 29"/>
                <a:gd name="T8" fmla="*/ 4 w 34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9">
                  <a:moveTo>
                    <a:pt x="4" y="0"/>
                  </a:moveTo>
                  <a:cubicBezTo>
                    <a:pt x="2" y="2"/>
                    <a:pt x="1" y="3"/>
                    <a:pt x="0" y="5"/>
                  </a:cubicBezTo>
                  <a:cubicBezTo>
                    <a:pt x="8" y="14"/>
                    <a:pt x="18" y="23"/>
                    <a:pt x="29" y="29"/>
                  </a:cubicBezTo>
                  <a:cubicBezTo>
                    <a:pt x="30" y="28"/>
                    <a:pt x="32" y="26"/>
                    <a:pt x="34" y="25"/>
                  </a:cubicBezTo>
                  <a:cubicBezTo>
                    <a:pt x="23" y="18"/>
                    <a:pt x="13" y="10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56" name="Freeform 127"/>
            <p:cNvSpPr/>
            <p:nvPr/>
          </p:nvSpPr>
          <p:spPr bwMode="auto">
            <a:xfrm>
              <a:off x="4873296" y="882360"/>
              <a:ext cx="73063" cy="62104"/>
            </a:xfrm>
            <a:custGeom>
              <a:avLst/>
              <a:gdLst>
                <a:gd name="T0" fmla="*/ 30 w 34"/>
                <a:gd name="T1" fmla="*/ 0 h 29"/>
                <a:gd name="T2" fmla="*/ 0 w 34"/>
                <a:gd name="T3" fmla="*/ 25 h 29"/>
                <a:gd name="T4" fmla="*/ 5 w 34"/>
                <a:gd name="T5" fmla="*/ 29 h 29"/>
                <a:gd name="T6" fmla="*/ 34 w 34"/>
                <a:gd name="T7" fmla="*/ 5 h 29"/>
                <a:gd name="T8" fmla="*/ 30 w 34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9">
                  <a:moveTo>
                    <a:pt x="30" y="0"/>
                  </a:moveTo>
                  <a:cubicBezTo>
                    <a:pt x="21" y="10"/>
                    <a:pt x="11" y="18"/>
                    <a:pt x="0" y="25"/>
                  </a:cubicBezTo>
                  <a:cubicBezTo>
                    <a:pt x="2" y="26"/>
                    <a:pt x="4" y="28"/>
                    <a:pt x="5" y="29"/>
                  </a:cubicBezTo>
                  <a:cubicBezTo>
                    <a:pt x="16" y="23"/>
                    <a:pt x="26" y="14"/>
                    <a:pt x="34" y="5"/>
                  </a:cubicBezTo>
                  <a:cubicBezTo>
                    <a:pt x="33" y="3"/>
                    <a:pt x="32" y="2"/>
                    <a:pt x="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57" name="Freeform 128"/>
            <p:cNvSpPr/>
            <p:nvPr/>
          </p:nvSpPr>
          <p:spPr bwMode="auto">
            <a:xfrm>
              <a:off x="4402039" y="357218"/>
              <a:ext cx="136080" cy="189964"/>
            </a:xfrm>
            <a:custGeom>
              <a:avLst/>
              <a:gdLst>
                <a:gd name="T0" fmla="*/ 0 w 63"/>
                <a:gd name="T1" fmla="*/ 52 h 88"/>
                <a:gd name="T2" fmla="*/ 11 w 63"/>
                <a:gd name="T3" fmla="*/ 88 h 88"/>
                <a:gd name="T4" fmla="*/ 63 w 63"/>
                <a:gd name="T5" fmla="*/ 47 h 88"/>
                <a:gd name="T6" fmla="*/ 26 w 63"/>
                <a:gd name="T7" fmla="*/ 0 h 88"/>
                <a:gd name="T8" fmla="*/ 0 w 63"/>
                <a:gd name="T9" fmla="*/ 5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88">
                  <a:moveTo>
                    <a:pt x="0" y="52"/>
                  </a:moveTo>
                  <a:cubicBezTo>
                    <a:pt x="0" y="65"/>
                    <a:pt x="4" y="78"/>
                    <a:pt x="11" y="88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0" y="12"/>
                    <a:pt x="0" y="31"/>
                    <a:pt x="0" y="52"/>
                  </a:cubicBezTo>
                  <a:close/>
                </a:path>
              </a:pathLst>
            </a:custGeom>
            <a:solidFill>
              <a:srgbClr val="83BA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58" name="Freeform 129"/>
            <p:cNvSpPr/>
            <p:nvPr/>
          </p:nvSpPr>
          <p:spPr bwMode="auto">
            <a:xfrm>
              <a:off x="4458663" y="331646"/>
              <a:ext cx="185398" cy="126948"/>
            </a:xfrm>
            <a:custGeom>
              <a:avLst/>
              <a:gdLst>
                <a:gd name="T0" fmla="*/ 38 w 86"/>
                <a:gd name="T1" fmla="*/ 0 h 59"/>
                <a:gd name="T2" fmla="*/ 0 w 86"/>
                <a:gd name="T3" fmla="*/ 12 h 59"/>
                <a:gd name="T4" fmla="*/ 37 w 86"/>
                <a:gd name="T5" fmla="*/ 59 h 59"/>
                <a:gd name="T6" fmla="*/ 86 w 86"/>
                <a:gd name="T7" fmla="*/ 21 h 59"/>
                <a:gd name="T8" fmla="*/ 38 w 86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59">
                  <a:moveTo>
                    <a:pt x="38" y="0"/>
                  </a:moveTo>
                  <a:cubicBezTo>
                    <a:pt x="24" y="0"/>
                    <a:pt x="11" y="5"/>
                    <a:pt x="0" y="12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74" y="8"/>
                    <a:pt x="57" y="0"/>
                    <a:pt x="38" y="0"/>
                  </a:cubicBezTo>
                  <a:close/>
                </a:path>
              </a:pathLst>
            </a:cu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59" name="Freeform 130"/>
            <p:cNvSpPr/>
            <p:nvPr/>
          </p:nvSpPr>
          <p:spPr bwMode="auto">
            <a:xfrm>
              <a:off x="4922614" y="357218"/>
              <a:ext cx="136080" cy="189964"/>
            </a:xfrm>
            <a:custGeom>
              <a:avLst/>
              <a:gdLst>
                <a:gd name="T0" fmla="*/ 63 w 63"/>
                <a:gd name="T1" fmla="*/ 52 h 88"/>
                <a:gd name="T2" fmla="*/ 52 w 63"/>
                <a:gd name="T3" fmla="*/ 88 h 88"/>
                <a:gd name="T4" fmla="*/ 0 w 63"/>
                <a:gd name="T5" fmla="*/ 47 h 88"/>
                <a:gd name="T6" fmla="*/ 37 w 63"/>
                <a:gd name="T7" fmla="*/ 0 h 88"/>
                <a:gd name="T8" fmla="*/ 63 w 63"/>
                <a:gd name="T9" fmla="*/ 5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88">
                  <a:moveTo>
                    <a:pt x="63" y="52"/>
                  </a:moveTo>
                  <a:cubicBezTo>
                    <a:pt x="63" y="65"/>
                    <a:pt x="59" y="78"/>
                    <a:pt x="52" y="8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53" y="12"/>
                    <a:pt x="63" y="31"/>
                    <a:pt x="63" y="52"/>
                  </a:cubicBezTo>
                  <a:close/>
                </a:path>
              </a:pathLst>
            </a:custGeom>
            <a:solidFill>
              <a:srgbClr val="83BA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60" name="Freeform 131"/>
            <p:cNvSpPr/>
            <p:nvPr/>
          </p:nvSpPr>
          <p:spPr bwMode="auto">
            <a:xfrm>
              <a:off x="4816672" y="331646"/>
              <a:ext cx="186311" cy="126948"/>
            </a:xfrm>
            <a:custGeom>
              <a:avLst/>
              <a:gdLst>
                <a:gd name="T0" fmla="*/ 48 w 86"/>
                <a:gd name="T1" fmla="*/ 0 h 59"/>
                <a:gd name="T2" fmla="*/ 86 w 86"/>
                <a:gd name="T3" fmla="*/ 12 h 59"/>
                <a:gd name="T4" fmla="*/ 49 w 86"/>
                <a:gd name="T5" fmla="*/ 59 h 59"/>
                <a:gd name="T6" fmla="*/ 0 w 86"/>
                <a:gd name="T7" fmla="*/ 21 h 59"/>
                <a:gd name="T8" fmla="*/ 48 w 86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59">
                  <a:moveTo>
                    <a:pt x="48" y="0"/>
                  </a:moveTo>
                  <a:cubicBezTo>
                    <a:pt x="62" y="0"/>
                    <a:pt x="76" y="5"/>
                    <a:pt x="86" y="12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2" y="8"/>
                    <a:pt x="29" y="0"/>
                    <a:pt x="48" y="0"/>
                  </a:cubicBezTo>
                  <a:close/>
                </a:path>
              </a:pathLst>
            </a:cu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61" name="Freeform 132"/>
            <p:cNvSpPr/>
            <p:nvPr/>
          </p:nvSpPr>
          <p:spPr bwMode="auto">
            <a:xfrm>
              <a:off x="4713470" y="383704"/>
              <a:ext cx="36532" cy="38358"/>
            </a:xfrm>
            <a:custGeom>
              <a:avLst/>
              <a:gdLst>
                <a:gd name="T0" fmla="*/ 8 w 17"/>
                <a:gd name="T1" fmla="*/ 17 h 18"/>
                <a:gd name="T2" fmla="*/ 17 w 17"/>
                <a:gd name="T3" fmla="*/ 18 h 18"/>
                <a:gd name="T4" fmla="*/ 17 w 17"/>
                <a:gd name="T5" fmla="*/ 0 h 18"/>
                <a:gd name="T6" fmla="*/ 0 w 17"/>
                <a:gd name="T7" fmla="*/ 0 h 18"/>
                <a:gd name="T8" fmla="*/ 0 w 17"/>
                <a:gd name="T9" fmla="*/ 18 h 18"/>
                <a:gd name="T10" fmla="*/ 8 w 17"/>
                <a:gd name="T11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8">
                  <a:moveTo>
                    <a:pt x="8" y="17"/>
                  </a:moveTo>
                  <a:cubicBezTo>
                    <a:pt x="11" y="17"/>
                    <a:pt x="14" y="17"/>
                    <a:pt x="17" y="18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2" y="17"/>
                    <a:pt x="5" y="17"/>
                    <a:pt x="8" y="17"/>
                  </a:cubicBezTo>
                  <a:close/>
                </a:path>
              </a:pathLst>
            </a:custGeom>
            <a:solidFill>
              <a:srgbClr val="83BA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62" name="Rectangle 133"/>
            <p:cNvSpPr>
              <a:spLocks noChangeArrowheads="1"/>
            </p:cNvSpPr>
            <p:nvPr/>
          </p:nvSpPr>
          <p:spPr bwMode="auto">
            <a:xfrm>
              <a:off x="4713470" y="383704"/>
              <a:ext cx="36532" cy="3653"/>
            </a:xfrm>
            <a:prstGeom prst="rect">
              <a:avLst/>
            </a:prstGeom>
            <a:solidFill>
              <a:srgbClr val="6996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09" name="组合 1208"/>
          <p:cNvGrpSpPr/>
          <p:nvPr/>
        </p:nvGrpSpPr>
        <p:grpSpPr>
          <a:xfrm>
            <a:off x="6487384" y="2738296"/>
            <a:ext cx="371023" cy="504438"/>
            <a:chOff x="1788660" y="444709"/>
            <a:chExt cx="471173" cy="640601"/>
          </a:xfrm>
        </p:grpSpPr>
        <p:sp>
          <p:nvSpPr>
            <p:cNvPr id="1154" name="Freeform 621"/>
            <p:cNvSpPr/>
            <p:nvPr/>
          </p:nvSpPr>
          <p:spPr bwMode="auto">
            <a:xfrm>
              <a:off x="1788660" y="534264"/>
              <a:ext cx="471173" cy="551046"/>
            </a:xfrm>
            <a:custGeom>
              <a:avLst/>
              <a:gdLst>
                <a:gd name="T0" fmla="*/ 247 w 247"/>
                <a:gd name="T1" fmla="*/ 288 h 289"/>
                <a:gd name="T2" fmla="*/ 245 w 247"/>
                <a:gd name="T3" fmla="*/ 289 h 289"/>
                <a:gd name="T4" fmla="*/ 2 w 247"/>
                <a:gd name="T5" fmla="*/ 289 h 289"/>
                <a:gd name="T6" fmla="*/ 0 w 247"/>
                <a:gd name="T7" fmla="*/ 288 h 289"/>
                <a:gd name="T8" fmla="*/ 0 w 247"/>
                <a:gd name="T9" fmla="*/ 1 h 289"/>
                <a:gd name="T10" fmla="*/ 2 w 247"/>
                <a:gd name="T11" fmla="*/ 0 h 289"/>
                <a:gd name="T12" fmla="*/ 245 w 247"/>
                <a:gd name="T13" fmla="*/ 0 h 289"/>
                <a:gd name="T14" fmla="*/ 247 w 247"/>
                <a:gd name="T15" fmla="*/ 1 h 289"/>
                <a:gd name="T16" fmla="*/ 247 w 247"/>
                <a:gd name="T17" fmla="*/ 28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7" h="289">
                  <a:moveTo>
                    <a:pt x="247" y="288"/>
                  </a:moveTo>
                  <a:cubicBezTo>
                    <a:pt x="247" y="289"/>
                    <a:pt x="246" y="289"/>
                    <a:pt x="245" y="289"/>
                  </a:cubicBezTo>
                  <a:cubicBezTo>
                    <a:pt x="2" y="289"/>
                    <a:pt x="2" y="289"/>
                    <a:pt x="2" y="289"/>
                  </a:cubicBezTo>
                  <a:cubicBezTo>
                    <a:pt x="1" y="289"/>
                    <a:pt x="0" y="289"/>
                    <a:pt x="0" y="28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46" y="0"/>
                    <a:pt x="247" y="0"/>
                    <a:pt x="247" y="1"/>
                  </a:cubicBezTo>
                  <a:lnTo>
                    <a:pt x="247" y="288"/>
                  </a:lnTo>
                  <a:close/>
                </a:path>
              </a:pathLst>
            </a:custGeom>
            <a:solidFill>
              <a:srgbClr val="BCB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55" name="Freeform 622"/>
            <p:cNvSpPr/>
            <p:nvPr/>
          </p:nvSpPr>
          <p:spPr bwMode="auto">
            <a:xfrm>
              <a:off x="1819318" y="564922"/>
              <a:ext cx="409856" cy="499411"/>
            </a:xfrm>
            <a:custGeom>
              <a:avLst/>
              <a:gdLst>
                <a:gd name="T0" fmla="*/ 508 w 508"/>
                <a:gd name="T1" fmla="*/ 0 h 619"/>
                <a:gd name="T2" fmla="*/ 0 w 508"/>
                <a:gd name="T3" fmla="*/ 0 h 619"/>
                <a:gd name="T4" fmla="*/ 0 w 508"/>
                <a:gd name="T5" fmla="*/ 461 h 619"/>
                <a:gd name="T6" fmla="*/ 158 w 508"/>
                <a:gd name="T7" fmla="*/ 619 h 619"/>
                <a:gd name="T8" fmla="*/ 508 w 508"/>
                <a:gd name="T9" fmla="*/ 619 h 619"/>
                <a:gd name="T10" fmla="*/ 508 w 508"/>
                <a:gd name="T11" fmla="*/ 0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8" h="619">
                  <a:moveTo>
                    <a:pt x="508" y="0"/>
                  </a:moveTo>
                  <a:lnTo>
                    <a:pt x="0" y="0"/>
                  </a:lnTo>
                  <a:lnTo>
                    <a:pt x="0" y="461"/>
                  </a:lnTo>
                  <a:lnTo>
                    <a:pt x="158" y="619"/>
                  </a:lnTo>
                  <a:lnTo>
                    <a:pt x="508" y="619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rgbClr val="F2F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56" name="Freeform 623"/>
            <p:cNvSpPr/>
            <p:nvPr/>
          </p:nvSpPr>
          <p:spPr bwMode="auto">
            <a:xfrm>
              <a:off x="1819318" y="936858"/>
              <a:ext cx="127475" cy="127475"/>
            </a:xfrm>
            <a:custGeom>
              <a:avLst/>
              <a:gdLst>
                <a:gd name="T0" fmla="*/ 158 w 158"/>
                <a:gd name="T1" fmla="*/ 158 h 158"/>
                <a:gd name="T2" fmla="*/ 158 w 158"/>
                <a:gd name="T3" fmla="*/ 0 h 158"/>
                <a:gd name="T4" fmla="*/ 0 w 158"/>
                <a:gd name="T5" fmla="*/ 0 h 158"/>
                <a:gd name="T6" fmla="*/ 158 w 158"/>
                <a:gd name="T7" fmla="*/ 158 h 158"/>
                <a:gd name="T8" fmla="*/ 158 w 158"/>
                <a:gd name="T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58">
                  <a:moveTo>
                    <a:pt x="158" y="158"/>
                  </a:moveTo>
                  <a:lnTo>
                    <a:pt x="158" y="0"/>
                  </a:lnTo>
                  <a:lnTo>
                    <a:pt x="0" y="0"/>
                  </a:lnTo>
                  <a:lnTo>
                    <a:pt x="158" y="158"/>
                  </a:lnTo>
                  <a:lnTo>
                    <a:pt x="158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57" name="Freeform 624"/>
            <p:cNvSpPr/>
            <p:nvPr/>
          </p:nvSpPr>
          <p:spPr bwMode="auto">
            <a:xfrm>
              <a:off x="1946793" y="936858"/>
              <a:ext cx="127475" cy="127475"/>
            </a:xfrm>
            <a:custGeom>
              <a:avLst/>
              <a:gdLst>
                <a:gd name="T0" fmla="*/ 0 w 158"/>
                <a:gd name="T1" fmla="*/ 0 h 158"/>
                <a:gd name="T2" fmla="*/ 0 w 158"/>
                <a:gd name="T3" fmla="*/ 158 h 158"/>
                <a:gd name="T4" fmla="*/ 158 w 158"/>
                <a:gd name="T5" fmla="*/ 158 h 158"/>
                <a:gd name="T6" fmla="*/ 0 w 158"/>
                <a:gd name="T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8" h="158">
                  <a:moveTo>
                    <a:pt x="0" y="0"/>
                  </a:moveTo>
                  <a:lnTo>
                    <a:pt x="0" y="158"/>
                  </a:lnTo>
                  <a:lnTo>
                    <a:pt x="158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2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58" name="Rectangle 625"/>
            <p:cNvSpPr>
              <a:spLocks noChangeArrowheads="1"/>
            </p:cNvSpPr>
            <p:nvPr/>
          </p:nvSpPr>
          <p:spPr bwMode="auto">
            <a:xfrm>
              <a:off x="1889510" y="702079"/>
              <a:ext cx="268665" cy="13716"/>
            </a:xfrm>
            <a:prstGeom prst="rect">
              <a:avLst/>
            </a:prstGeom>
            <a:solidFill>
              <a:srgbClr val="DFE2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59" name="Rectangle 626"/>
            <p:cNvSpPr>
              <a:spLocks noChangeArrowheads="1"/>
            </p:cNvSpPr>
            <p:nvPr/>
          </p:nvSpPr>
          <p:spPr bwMode="auto">
            <a:xfrm>
              <a:off x="1889510" y="767430"/>
              <a:ext cx="268665" cy="12909"/>
            </a:xfrm>
            <a:prstGeom prst="rect">
              <a:avLst/>
            </a:prstGeom>
            <a:solidFill>
              <a:srgbClr val="DFE2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60" name="Rectangle 627"/>
            <p:cNvSpPr>
              <a:spLocks noChangeArrowheads="1"/>
            </p:cNvSpPr>
            <p:nvPr/>
          </p:nvSpPr>
          <p:spPr bwMode="auto">
            <a:xfrm>
              <a:off x="1889510" y="831974"/>
              <a:ext cx="268665" cy="12909"/>
            </a:xfrm>
            <a:prstGeom prst="rect">
              <a:avLst/>
            </a:prstGeom>
            <a:solidFill>
              <a:srgbClr val="DFE2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61" name="Rectangle 628"/>
            <p:cNvSpPr>
              <a:spLocks noChangeArrowheads="1"/>
            </p:cNvSpPr>
            <p:nvPr/>
          </p:nvSpPr>
          <p:spPr bwMode="auto">
            <a:xfrm>
              <a:off x="1889510" y="896518"/>
              <a:ext cx="268665" cy="13716"/>
            </a:xfrm>
            <a:prstGeom prst="rect">
              <a:avLst/>
            </a:prstGeom>
            <a:solidFill>
              <a:srgbClr val="DFE2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62" name="Freeform 629"/>
            <p:cNvSpPr/>
            <p:nvPr/>
          </p:nvSpPr>
          <p:spPr bwMode="auto">
            <a:xfrm>
              <a:off x="1861272" y="542332"/>
              <a:ext cx="320301" cy="60510"/>
            </a:xfrm>
            <a:custGeom>
              <a:avLst/>
              <a:gdLst>
                <a:gd name="T0" fmla="*/ 149 w 168"/>
                <a:gd name="T1" fmla="*/ 0 h 32"/>
                <a:gd name="T2" fmla="*/ 19 w 168"/>
                <a:gd name="T3" fmla="*/ 0 h 32"/>
                <a:gd name="T4" fmla="*/ 0 w 168"/>
                <a:gd name="T5" fmla="*/ 16 h 32"/>
                <a:gd name="T6" fmla="*/ 0 w 168"/>
                <a:gd name="T7" fmla="*/ 26 h 32"/>
                <a:gd name="T8" fmla="*/ 6 w 168"/>
                <a:gd name="T9" fmla="*/ 32 h 32"/>
                <a:gd name="T10" fmla="*/ 19 w 168"/>
                <a:gd name="T11" fmla="*/ 32 h 32"/>
                <a:gd name="T12" fmla="*/ 149 w 168"/>
                <a:gd name="T13" fmla="*/ 32 h 32"/>
                <a:gd name="T14" fmla="*/ 162 w 168"/>
                <a:gd name="T15" fmla="*/ 32 h 32"/>
                <a:gd name="T16" fmla="*/ 168 w 168"/>
                <a:gd name="T17" fmla="*/ 26 h 32"/>
                <a:gd name="T18" fmla="*/ 168 w 168"/>
                <a:gd name="T19" fmla="*/ 16 h 32"/>
                <a:gd name="T20" fmla="*/ 149 w 168"/>
                <a:gd name="T2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8" h="32">
                  <a:moveTo>
                    <a:pt x="14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0" y="7"/>
                    <a:pt x="0" y="1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9"/>
                    <a:pt x="3" y="32"/>
                    <a:pt x="6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49" y="32"/>
                    <a:pt x="149" y="32"/>
                    <a:pt x="149" y="32"/>
                  </a:cubicBezTo>
                  <a:cubicBezTo>
                    <a:pt x="162" y="32"/>
                    <a:pt x="162" y="32"/>
                    <a:pt x="162" y="32"/>
                  </a:cubicBezTo>
                  <a:cubicBezTo>
                    <a:pt x="166" y="32"/>
                    <a:pt x="168" y="29"/>
                    <a:pt x="168" y="26"/>
                  </a:cubicBezTo>
                  <a:cubicBezTo>
                    <a:pt x="168" y="16"/>
                    <a:pt x="168" y="16"/>
                    <a:pt x="168" y="16"/>
                  </a:cubicBezTo>
                  <a:cubicBezTo>
                    <a:pt x="168" y="7"/>
                    <a:pt x="160" y="0"/>
                    <a:pt x="149" y="0"/>
                  </a:cubicBezTo>
                  <a:close/>
                </a:path>
              </a:pathLst>
            </a:cu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63" name="Freeform 630"/>
            <p:cNvSpPr/>
            <p:nvPr/>
          </p:nvSpPr>
          <p:spPr bwMode="auto">
            <a:xfrm>
              <a:off x="1861272" y="570570"/>
              <a:ext cx="320301" cy="32272"/>
            </a:xfrm>
            <a:custGeom>
              <a:avLst/>
              <a:gdLst>
                <a:gd name="T0" fmla="*/ 0 w 168"/>
                <a:gd name="T1" fmla="*/ 1 h 17"/>
                <a:gd name="T2" fmla="*/ 0 w 168"/>
                <a:gd name="T3" fmla="*/ 11 h 17"/>
                <a:gd name="T4" fmla="*/ 6 w 168"/>
                <a:gd name="T5" fmla="*/ 17 h 17"/>
                <a:gd name="T6" fmla="*/ 162 w 168"/>
                <a:gd name="T7" fmla="*/ 17 h 17"/>
                <a:gd name="T8" fmla="*/ 168 w 168"/>
                <a:gd name="T9" fmla="*/ 11 h 17"/>
                <a:gd name="T10" fmla="*/ 168 w 168"/>
                <a:gd name="T11" fmla="*/ 1 h 17"/>
                <a:gd name="T12" fmla="*/ 168 w 168"/>
                <a:gd name="T13" fmla="*/ 0 h 17"/>
                <a:gd name="T14" fmla="*/ 0 w 168"/>
                <a:gd name="T15" fmla="*/ 0 h 17"/>
                <a:gd name="T16" fmla="*/ 0 w 168"/>
                <a:gd name="T17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8" h="17">
                  <a:moveTo>
                    <a:pt x="0" y="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4"/>
                    <a:pt x="3" y="17"/>
                    <a:pt x="6" y="17"/>
                  </a:cubicBezTo>
                  <a:cubicBezTo>
                    <a:pt x="162" y="17"/>
                    <a:pt x="162" y="17"/>
                    <a:pt x="162" y="17"/>
                  </a:cubicBezTo>
                  <a:cubicBezTo>
                    <a:pt x="166" y="17"/>
                    <a:pt x="168" y="14"/>
                    <a:pt x="168" y="11"/>
                  </a:cubicBezTo>
                  <a:cubicBezTo>
                    <a:pt x="168" y="1"/>
                    <a:pt x="168" y="1"/>
                    <a:pt x="168" y="1"/>
                  </a:cubicBezTo>
                  <a:cubicBezTo>
                    <a:pt x="168" y="1"/>
                    <a:pt x="168" y="0"/>
                    <a:pt x="1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83BA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64" name="Freeform 631"/>
            <p:cNvSpPr>
              <a:spLocks noEditPoints="1"/>
            </p:cNvSpPr>
            <p:nvPr/>
          </p:nvSpPr>
          <p:spPr bwMode="auto">
            <a:xfrm>
              <a:off x="1969384" y="444709"/>
              <a:ext cx="111339" cy="97623"/>
            </a:xfrm>
            <a:custGeom>
              <a:avLst/>
              <a:gdLst>
                <a:gd name="T0" fmla="*/ 58 w 58"/>
                <a:gd name="T1" fmla="*/ 29 h 51"/>
                <a:gd name="T2" fmla="*/ 58 w 58"/>
                <a:gd name="T3" fmla="*/ 29 h 51"/>
                <a:gd name="T4" fmla="*/ 29 w 58"/>
                <a:gd name="T5" fmla="*/ 0 h 51"/>
                <a:gd name="T6" fmla="*/ 0 w 58"/>
                <a:gd name="T7" fmla="*/ 29 h 51"/>
                <a:gd name="T8" fmla="*/ 0 w 58"/>
                <a:gd name="T9" fmla="*/ 30 h 51"/>
                <a:gd name="T10" fmla="*/ 0 w 58"/>
                <a:gd name="T11" fmla="*/ 51 h 51"/>
                <a:gd name="T12" fmla="*/ 58 w 58"/>
                <a:gd name="T13" fmla="*/ 51 h 51"/>
                <a:gd name="T14" fmla="*/ 58 w 58"/>
                <a:gd name="T15" fmla="*/ 29 h 51"/>
                <a:gd name="T16" fmla="*/ 29 w 58"/>
                <a:gd name="T17" fmla="*/ 40 h 51"/>
                <a:gd name="T18" fmla="*/ 19 w 58"/>
                <a:gd name="T19" fmla="*/ 29 h 51"/>
                <a:gd name="T20" fmla="*/ 29 w 58"/>
                <a:gd name="T21" fmla="*/ 19 h 51"/>
                <a:gd name="T22" fmla="*/ 40 w 58"/>
                <a:gd name="T23" fmla="*/ 29 h 51"/>
                <a:gd name="T24" fmla="*/ 29 w 58"/>
                <a:gd name="T25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51">
                  <a:moveTo>
                    <a:pt x="58" y="29"/>
                  </a:moveTo>
                  <a:cubicBezTo>
                    <a:pt x="58" y="29"/>
                    <a:pt x="58" y="29"/>
                    <a:pt x="58" y="29"/>
                  </a:cubicBezTo>
                  <a:cubicBezTo>
                    <a:pt x="58" y="13"/>
                    <a:pt x="45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58" y="51"/>
                    <a:pt x="58" y="51"/>
                    <a:pt x="58" y="51"/>
                  </a:cubicBezTo>
                  <a:lnTo>
                    <a:pt x="58" y="29"/>
                  </a:lnTo>
                  <a:close/>
                  <a:moveTo>
                    <a:pt x="29" y="40"/>
                  </a:moveTo>
                  <a:cubicBezTo>
                    <a:pt x="24" y="40"/>
                    <a:pt x="19" y="35"/>
                    <a:pt x="19" y="29"/>
                  </a:cubicBezTo>
                  <a:cubicBezTo>
                    <a:pt x="19" y="23"/>
                    <a:pt x="24" y="19"/>
                    <a:pt x="29" y="19"/>
                  </a:cubicBezTo>
                  <a:cubicBezTo>
                    <a:pt x="35" y="19"/>
                    <a:pt x="40" y="23"/>
                    <a:pt x="40" y="29"/>
                  </a:cubicBezTo>
                  <a:cubicBezTo>
                    <a:pt x="40" y="35"/>
                    <a:pt x="35" y="40"/>
                    <a:pt x="29" y="40"/>
                  </a:cubicBezTo>
                  <a:close/>
                </a:path>
              </a:pathLst>
            </a:cu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65" name="Freeform 632"/>
            <p:cNvSpPr>
              <a:spLocks noEditPoints="1"/>
            </p:cNvSpPr>
            <p:nvPr/>
          </p:nvSpPr>
          <p:spPr bwMode="auto">
            <a:xfrm>
              <a:off x="1994394" y="469720"/>
              <a:ext cx="62931" cy="62931"/>
            </a:xfrm>
            <a:custGeom>
              <a:avLst/>
              <a:gdLst>
                <a:gd name="T0" fmla="*/ 16 w 33"/>
                <a:gd name="T1" fmla="*/ 0 h 33"/>
                <a:gd name="T2" fmla="*/ 0 w 33"/>
                <a:gd name="T3" fmla="*/ 16 h 33"/>
                <a:gd name="T4" fmla="*/ 16 w 33"/>
                <a:gd name="T5" fmla="*/ 33 h 33"/>
                <a:gd name="T6" fmla="*/ 33 w 33"/>
                <a:gd name="T7" fmla="*/ 16 h 33"/>
                <a:gd name="T8" fmla="*/ 16 w 33"/>
                <a:gd name="T9" fmla="*/ 0 h 33"/>
                <a:gd name="T10" fmla="*/ 16 w 33"/>
                <a:gd name="T11" fmla="*/ 27 h 33"/>
                <a:gd name="T12" fmla="*/ 6 w 33"/>
                <a:gd name="T13" fmla="*/ 16 h 33"/>
                <a:gd name="T14" fmla="*/ 16 w 33"/>
                <a:gd name="T15" fmla="*/ 6 h 33"/>
                <a:gd name="T16" fmla="*/ 27 w 33"/>
                <a:gd name="T17" fmla="*/ 16 h 33"/>
                <a:gd name="T18" fmla="*/ 16 w 33"/>
                <a:gd name="T19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33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3"/>
                    <a:pt x="16" y="33"/>
                  </a:cubicBezTo>
                  <a:cubicBezTo>
                    <a:pt x="25" y="33"/>
                    <a:pt x="33" y="25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lose/>
                  <a:moveTo>
                    <a:pt x="16" y="27"/>
                  </a:moveTo>
                  <a:cubicBezTo>
                    <a:pt x="11" y="27"/>
                    <a:pt x="6" y="22"/>
                    <a:pt x="6" y="16"/>
                  </a:cubicBezTo>
                  <a:cubicBezTo>
                    <a:pt x="6" y="10"/>
                    <a:pt x="11" y="6"/>
                    <a:pt x="16" y="6"/>
                  </a:cubicBezTo>
                  <a:cubicBezTo>
                    <a:pt x="22" y="6"/>
                    <a:pt x="27" y="10"/>
                    <a:pt x="27" y="16"/>
                  </a:cubicBezTo>
                  <a:cubicBezTo>
                    <a:pt x="27" y="22"/>
                    <a:pt x="22" y="27"/>
                    <a:pt x="16" y="27"/>
                  </a:cubicBezTo>
                  <a:close/>
                </a:path>
              </a:pathLst>
            </a:custGeom>
            <a:solidFill>
              <a:srgbClr val="83BA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12" name="组合 1211"/>
          <p:cNvGrpSpPr/>
          <p:nvPr/>
        </p:nvGrpSpPr>
        <p:grpSpPr>
          <a:xfrm>
            <a:off x="6462607" y="3783592"/>
            <a:ext cx="420577" cy="468226"/>
            <a:chOff x="5199013" y="468106"/>
            <a:chExt cx="534104" cy="594614"/>
          </a:xfrm>
        </p:grpSpPr>
        <p:sp>
          <p:nvSpPr>
            <p:cNvPr id="1191" name="Freeform 658"/>
            <p:cNvSpPr/>
            <p:nvPr/>
          </p:nvSpPr>
          <p:spPr bwMode="auto">
            <a:xfrm>
              <a:off x="5214343" y="486663"/>
              <a:ext cx="501831" cy="70999"/>
            </a:xfrm>
            <a:custGeom>
              <a:avLst/>
              <a:gdLst>
                <a:gd name="T0" fmla="*/ 258 w 263"/>
                <a:gd name="T1" fmla="*/ 37 h 37"/>
                <a:gd name="T2" fmla="*/ 21 w 263"/>
                <a:gd name="T3" fmla="*/ 37 h 37"/>
                <a:gd name="T4" fmla="*/ 0 w 263"/>
                <a:gd name="T5" fmla="*/ 18 h 37"/>
                <a:gd name="T6" fmla="*/ 21 w 263"/>
                <a:gd name="T7" fmla="*/ 0 h 37"/>
                <a:gd name="T8" fmla="*/ 243 w 263"/>
                <a:gd name="T9" fmla="*/ 0 h 37"/>
                <a:gd name="T10" fmla="*/ 263 w 263"/>
                <a:gd name="T11" fmla="*/ 37 h 37"/>
                <a:gd name="T12" fmla="*/ 258 w 263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37">
                  <a:moveTo>
                    <a:pt x="258" y="37"/>
                  </a:moveTo>
                  <a:cubicBezTo>
                    <a:pt x="21" y="37"/>
                    <a:pt x="21" y="37"/>
                    <a:pt x="21" y="37"/>
                  </a:cubicBezTo>
                  <a:cubicBezTo>
                    <a:pt x="11" y="37"/>
                    <a:pt x="0" y="28"/>
                    <a:pt x="0" y="18"/>
                  </a:cubicBezTo>
                  <a:cubicBezTo>
                    <a:pt x="0" y="7"/>
                    <a:pt x="11" y="0"/>
                    <a:pt x="21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63" y="37"/>
                    <a:pt x="263" y="37"/>
                    <a:pt x="263" y="37"/>
                  </a:cubicBezTo>
                  <a:lnTo>
                    <a:pt x="258" y="37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92" name="Freeform 659"/>
            <p:cNvSpPr/>
            <p:nvPr/>
          </p:nvSpPr>
          <p:spPr bwMode="auto">
            <a:xfrm>
              <a:off x="5200627" y="468106"/>
              <a:ext cx="482468" cy="87135"/>
            </a:xfrm>
            <a:custGeom>
              <a:avLst/>
              <a:gdLst>
                <a:gd name="T0" fmla="*/ 7 w 253"/>
                <a:gd name="T1" fmla="*/ 28 h 46"/>
                <a:gd name="T2" fmla="*/ 28 w 253"/>
                <a:gd name="T3" fmla="*/ 10 h 46"/>
                <a:gd name="T4" fmla="*/ 250 w 253"/>
                <a:gd name="T5" fmla="*/ 10 h 46"/>
                <a:gd name="T6" fmla="*/ 253 w 253"/>
                <a:gd name="T7" fmla="*/ 16 h 46"/>
                <a:gd name="T8" fmla="*/ 253 w 253"/>
                <a:gd name="T9" fmla="*/ 0 h 46"/>
                <a:gd name="T10" fmla="*/ 27 w 253"/>
                <a:gd name="T11" fmla="*/ 0 h 46"/>
                <a:gd name="T12" fmla="*/ 0 w 253"/>
                <a:gd name="T13" fmla="*/ 23 h 46"/>
                <a:gd name="T14" fmla="*/ 21 w 253"/>
                <a:gd name="T15" fmla="*/ 46 h 46"/>
                <a:gd name="T16" fmla="*/ 7 w 253"/>
                <a:gd name="T17" fmla="*/ 2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3" h="46">
                  <a:moveTo>
                    <a:pt x="7" y="28"/>
                  </a:moveTo>
                  <a:cubicBezTo>
                    <a:pt x="7" y="17"/>
                    <a:pt x="18" y="10"/>
                    <a:pt x="28" y="10"/>
                  </a:cubicBezTo>
                  <a:cubicBezTo>
                    <a:pt x="250" y="10"/>
                    <a:pt x="250" y="10"/>
                    <a:pt x="250" y="10"/>
                  </a:cubicBezTo>
                  <a:cubicBezTo>
                    <a:pt x="253" y="16"/>
                    <a:pt x="253" y="16"/>
                    <a:pt x="253" y="16"/>
                  </a:cubicBezTo>
                  <a:cubicBezTo>
                    <a:pt x="253" y="0"/>
                    <a:pt x="253" y="0"/>
                    <a:pt x="253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0"/>
                    <a:pt x="0" y="10"/>
                    <a:pt x="0" y="23"/>
                  </a:cubicBezTo>
                  <a:cubicBezTo>
                    <a:pt x="0" y="34"/>
                    <a:pt x="9" y="43"/>
                    <a:pt x="21" y="46"/>
                  </a:cubicBezTo>
                  <a:cubicBezTo>
                    <a:pt x="13" y="43"/>
                    <a:pt x="7" y="36"/>
                    <a:pt x="7" y="28"/>
                  </a:cubicBezTo>
                  <a:close/>
                </a:path>
              </a:pathLst>
            </a:custGeom>
            <a:solidFill>
              <a:srgbClr val="78A8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93" name="Freeform 660"/>
            <p:cNvSpPr/>
            <p:nvPr/>
          </p:nvSpPr>
          <p:spPr bwMode="auto">
            <a:xfrm>
              <a:off x="5199013" y="506026"/>
              <a:ext cx="53249" cy="556694"/>
            </a:xfrm>
            <a:custGeom>
              <a:avLst/>
              <a:gdLst>
                <a:gd name="T0" fmla="*/ 26 w 28"/>
                <a:gd name="T1" fmla="*/ 27 h 292"/>
                <a:gd name="T2" fmla="*/ 22 w 28"/>
                <a:gd name="T3" fmla="*/ 26 h 292"/>
                <a:gd name="T4" fmla="*/ 1 w 28"/>
                <a:gd name="T5" fmla="*/ 3 h 292"/>
                <a:gd name="T6" fmla="*/ 1 w 28"/>
                <a:gd name="T7" fmla="*/ 0 h 292"/>
                <a:gd name="T8" fmla="*/ 0 w 28"/>
                <a:gd name="T9" fmla="*/ 7 h 292"/>
                <a:gd name="T10" fmla="*/ 0 w 28"/>
                <a:gd name="T11" fmla="*/ 262 h 292"/>
                <a:gd name="T12" fmla="*/ 28 w 28"/>
                <a:gd name="T13" fmla="*/ 292 h 292"/>
                <a:gd name="T14" fmla="*/ 26 w 28"/>
                <a:gd name="T15" fmla="*/ 292 h 292"/>
                <a:gd name="T16" fmla="*/ 26 w 28"/>
                <a:gd name="T17" fmla="*/ 27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292">
                  <a:moveTo>
                    <a:pt x="26" y="27"/>
                  </a:moveTo>
                  <a:cubicBezTo>
                    <a:pt x="24" y="27"/>
                    <a:pt x="23" y="26"/>
                    <a:pt x="22" y="26"/>
                  </a:cubicBezTo>
                  <a:cubicBezTo>
                    <a:pt x="10" y="23"/>
                    <a:pt x="1" y="14"/>
                    <a:pt x="1" y="3"/>
                  </a:cubicBezTo>
                  <a:cubicBezTo>
                    <a:pt x="1" y="2"/>
                    <a:pt x="1" y="1"/>
                    <a:pt x="1" y="0"/>
                  </a:cubicBezTo>
                  <a:cubicBezTo>
                    <a:pt x="0" y="2"/>
                    <a:pt x="0" y="4"/>
                    <a:pt x="0" y="7"/>
                  </a:cubicBezTo>
                  <a:cubicBezTo>
                    <a:pt x="0" y="262"/>
                    <a:pt x="0" y="262"/>
                    <a:pt x="0" y="262"/>
                  </a:cubicBezTo>
                  <a:cubicBezTo>
                    <a:pt x="0" y="279"/>
                    <a:pt x="13" y="292"/>
                    <a:pt x="28" y="292"/>
                  </a:cubicBezTo>
                  <a:cubicBezTo>
                    <a:pt x="27" y="292"/>
                    <a:pt x="27" y="292"/>
                    <a:pt x="26" y="292"/>
                  </a:cubicBezTo>
                  <a:lnTo>
                    <a:pt x="26" y="27"/>
                  </a:lnTo>
                  <a:close/>
                </a:path>
              </a:pathLst>
            </a:custGeom>
            <a:solidFill>
              <a:srgbClr val="122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94" name="Freeform 661"/>
            <p:cNvSpPr/>
            <p:nvPr/>
          </p:nvSpPr>
          <p:spPr bwMode="auto">
            <a:xfrm>
              <a:off x="5248228" y="557661"/>
              <a:ext cx="385652" cy="505058"/>
            </a:xfrm>
            <a:custGeom>
              <a:avLst/>
              <a:gdLst>
                <a:gd name="T0" fmla="*/ 3 w 202"/>
                <a:gd name="T1" fmla="*/ 0 h 265"/>
                <a:gd name="T2" fmla="*/ 0 w 202"/>
                <a:gd name="T3" fmla="*/ 0 h 265"/>
                <a:gd name="T4" fmla="*/ 0 w 202"/>
                <a:gd name="T5" fmla="*/ 265 h 265"/>
                <a:gd name="T6" fmla="*/ 2 w 202"/>
                <a:gd name="T7" fmla="*/ 265 h 265"/>
                <a:gd name="T8" fmla="*/ 49 w 202"/>
                <a:gd name="T9" fmla="*/ 265 h 265"/>
                <a:gd name="T10" fmla="*/ 202 w 202"/>
                <a:gd name="T11" fmla="*/ 0 h 265"/>
                <a:gd name="T12" fmla="*/ 3 w 202"/>
                <a:gd name="T1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265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1" y="265"/>
                    <a:pt x="1" y="265"/>
                    <a:pt x="2" y="265"/>
                  </a:cubicBezTo>
                  <a:cubicBezTo>
                    <a:pt x="49" y="265"/>
                    <a:pt x="49" y="265"/>
                    <a:pt x="49" y="265"/>
                  </a:cubicBezTo>
                  <a:cubicBezTo>
                    <a:pt x="202" y="0"/>
                    <a:pt x="202" y="0"/>
                    <a:pt x="202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95" name="Freeform 662"/>
            <p:cNvSpPr/>
            <p:nvPr/>
          </p:nvSpPr>
          <p:spPr bwMode="auto">
            <a:xfrm>
              <a:off x="5341818" y="557661"/>
              <a:ext cx="391299" cy="505058"/>
            </a:xfrm>
            <a:custGeom>
              <a:avLst/>
              <a:gdLst>
                <a:gd name="T0" fmla="*/ 0 w 485"/>
                <a:gd name="T1" fmla="*/ 626 h 626"/>
                <a:gd name="T2" fmla="*/ 485 w 485"/>
                <a:gd name="T3" fmla="*/ 626 h 626"/>
                <a:gd name="T4" fmla="*/ 485 w 485"/>
                <a:gd name="T5" fmla="*/ 0 h 626"/>
                <a:gd name="T6" fmla="*/ 362 w 485"/>
                <a:gd name="T7" fmla="*/ 0 h 626"/>
                <a:gd name="T8" fmla="*/ 0 w 485"/>
                <a:gd name="T9" fmla="*/ 626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" h="626">
                  <a:moveTo>
                    <a:pt x="0" y="626"/>
                  </a:moveTo>
                  <a:lnTo>
                    <a:pt x="485" y="626"/>
                  </a:lnTo>
                  <a:lnTo>
                    <a:pt x="485" y="0"/>
                  </a:lnTo>
                  <a:lnTo>
                    <a:pt x="362" y="0"/>
                  </a:lnTo>
                  <a:lnTo>
                    <a:pt x="0" y="626"/>
                  </a:lnTo>
                  <a:close/>
                </a:path>
              </a:pathLst>
            </a:custGeom>
            <a:solidFill>
              <a:srgbClr val="78A8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33" name="组合 1632"/>
          <p:cNvGrpSpPr/>
          <p:nvPr/>
        </p:nvGrpSpPr>
        <p:grpSpPr>
          <a:xfrm>
            <a:off x="6411790" y="1786733"/>
            <a:ext cx="522211" cy="454895"/>
            <a:chOff x="7677125" y="1525787"/>
            <a:chExt cx="619624" cy="539751"/>
          </a:xfrm>
        </p:grpSpPr>
        <p:sp>
          <p:nvSpPr>
            <p:cNvPr id="1416" name="Freeform 215"/>
            <p:cNvSpPr/>
            <p:nvPr/>
          </p:nvSpPr>
          <p:spPr bwMode="auto">
            <a:xfrm>
              <a:off x="7709397" y="1914666"/>
              <a:ext cx="555080" cy="150872"/>
            </a:xfrm>
            <a:custGeom>
              <a:avLst/>
              <a:gdLst>
                <a:gd name="T0" fmla="*/ 291 w 291"/>
                <a:gd name="T1" fmla="*/ 71 h 79"/>
                <a:gd name="T2" fmla="*/ 284 w 291"/>
                <a:gd name="T3" fmla="*/ 79 h 79"/>
                <a:gd name="T4" fmla="*/ 7 w 291"/>
                <a:gd name="T5" fmla="*/ 79 h 79"/>
                <a:gd name="T6" fmla="*/ 0 w 291"/>
                <a:gd name="T7" fmla="*/ 71 h 79"/>
                <a:gd name="T8" fmla="*/ 0 w 291"/>
                <a:gd name="T9" fmla="*/ 8 h 79"/>
                <a:gd name="T10" fmla="*/ 7 w 291"/>
                <a:gd name="T11" fmla="*/ 0 h 79"/>
                <a:gd name="T12" fmla="*/ 284 w 291"/>
                <a:gd name="T13" fmla="*/ 0 h 79"/>
                <a:gd name="T14" fmla="*/ 291 w 291"/>
                <a:gd name="T15" fmla="*/ 8 h 79"/>
                <a:gd name="T16" fmla="*/ 291 w 291"/>
                <a:gd name="T17" fmla="*/ 7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1" h="79">
                  <a:moveTo>
                    <a:pt x="291" y="71"/>
                  </a:moveTo>
                  <a:cubicBezTo>
                    <a:pt x="291" y="75"/>
                    <a:pt x="288" y="79"/>
                    <a:pt x="284" y="79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3" y="79"/>
                    <a:pt x="0" y="75"/>
                    <a:pt x="0" y="7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88" y="0"/>
                    <a:pt x="291" y="4"/>
                    <a:pt x="291" y="8"/>
                  </a:cubicBezTo>
                  <a:lnTo>
                    <a:pt x="291" y="71"/>
                  </a:lnTo>
                  <a:close/>
                </a:path>
              </a:pathLst>
            </a:custGeom>
            <a:solidFill>
              <a:srgbClr val="F2F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17" name="Rectangle 216"/>
            <p:cNvSpPr>
              <a:spLocks noChangeArrowheads="1"/>
            </p:cNvSpPr>
            <p:nvPr/>
          </p:nvSpPr>
          <p:spPr bwMode="auto">
            <a:xfrm>
              <a:off x="7761032" y="1950972"/>
              <a:ext cx="18557" cy="16943"/>
            </a:xfrm>
            <a:prstGeom prst="rect">
              <a:avLst/>
            </a:pr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18" name="Rectangle 217"/>
            <p:cNvSpPr>
              <a:spLocks noChangeArrowheads="1"/>
            </p:cNvSpPr>
            <p:nvPr/>
          </p:nvSpPr>
          <p:spPr bwMode="auto">
            <a:xfrm>
              <a:off x="7761032" y="2004221"/>
              <a:ext cx="18557" cy="16943"/>
            </a:xfrm>
            <a:prstGeom prst="rect">
              <a:avLst/>
            </a:pr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19" name="Rectangle 218"/>
            <p:cNvSpPr>
              <a:spLocks noChangeArrowheads="1"/>
            </p:cNvSpPr>
            <p:nvPr/>
          </p:nvSpPr>
          <p:spPr bwMode="auto">
            <a:xfrm>
              <a:off x="7782009" y="1977597"/>
              <a:ext cx="16943" cy="16943"/>
            </a:xfrm>
            <a:prstGeom prst="rect">
              <a:avLst/>
            </a:pr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20" name="Rectangle 219"/>
            <p:cNvSpPr>
              <a:spLocks noChangeArrowheads="1"/>
            </p:cNvSpPr>
            <p:nvPr/>
          </p:nvSpPr>
          <p:spPr bwMode="auto">
            <a:xfrm>
              <a:off x="7802986" y="1950972"/>
              <a:ext cx="16943" cy="16943"/>
            </a:xfrm>
            <a:prstGeom prst="rect">
              <a:avLst/>
            </a:pr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21" name="Rectangle 220"/>
            <p:cNvSpPr>
              <a:spLocks noChangeArrowheads="1"/>
            </p:cNvSpPr>
            <p:nvPr/>
          </p:nvSpPr>
          <p:spPr bwMode="auto">
            <a:xfrm>
              <a:off x="7802986" y="2004221"/>
              <a:ext cx="16943" cy="16943"/>
            </a:xfrm>
            <a:prstGeom prst="rect">
              <a:avLst/>
            </a:pr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22" name="Rectangle 221"/>
            <p:cNvSpPr>
              <a:spLocks noChangeArrowheads="1"/>
            </p:cNvSpPr>
            <p:nvPr/>
          </p:nvSpPr>
          <p:spPr bwMode="auto">
            <a:xfrm>
              <a:off x="7821543" y="1977597"/>
              <a:ext cx="19363" cy="16943"/>
            </a:xfrm>
            <a:prstGeom prst="rect">
              <a:avLst/>
            </a:pr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23" name="Rectangle 222"/>
            <p:cNvSpPr>
              <a:spLocks noChangeArrowheads="1"/>
            </p:cNvSpPr>
            <p:nvPr/>
          </p:nvSpPr>
          <p:spPr bwMode="auto">
            <a:xfrm>
              <a:off x="7842519" y="1950972"/>
              <a:ext cx="17750" cy="16943"/>
            </a:xfrm>
            <a:prstGeom prst="rect">
              <a:avLst/>
            </a:pr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24" name="Rectangle 223"/>
            <p:cNvSpPr>
              <a:spLocks noChangeArrowheads="1"/>
            </p:cNvSpPr>
            <p:nvPr/>
          </p:nvSpPr>
          <p:spPr bwMode="auto">
            <a:xfrm>
              <a:off x="7842519" y="2004221"/>
              <a:ext cx="17750" cy="16943"/>
            </a:xfrm>
            <a:prstGeom prst="rect">
              <a:avLst/>
            </a:pr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25" name="Rectangle 224"/>
            <p:cNvSpPr>
              <a:spLocks noChangeArrowheads="1"/>
            </p:cNvSpPr>
            <p:nvPr/>
          </p:nvSpPr>
          <p:spPr bwMode="auto">
            <a:xfrm>
              <a:off x="7863496" y="1977597"/>
              <a:ext cx="17750" cy="16943"/>
            </a:xfrm>
            <a:prstGeom prst="rect">
              <a:avLst/>
            </a:pr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26" name="Rectangle 225"/>
            <p:cNvSpPr>
              <a:spLocks noChangeArrowheads="1"/>
            </p:cNvSpPr>
            <p:nvPr/>
          </p:nvSpPr>
          <p:spPr bwMode="auto">
            <a:xfrm>
              <a:off x="7882860" y="1950972"/>
              <a:ext cx="19363" cy="16943"/>
            </a:xfrm>
            <a:prstGeom prst="rect">
              <a:avLst/>
            </a:pr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27" name="Rectangle 226"/>
            <p:cNvSpPr>
              <a:spLocks noChangeArrowheads="1"/>
            </p:cNvSpPr>
            <p:nvPr/>
          </p:nvSpPr>
          <p:spPr bwMode="auto">
            <a:xfrm>
              <a:off x="7882860" y="2004221"/>
              <a:ext cx="19363" cy="16943"/>
            </a:xfrm>
            <a:prstGeom prst="rect">
              <a:avLst/>
            </a:pr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28" name="Rectangle 227"/>
            <p:cNvSpPr>
              <a:spLocks noChangeArrowheads="1"/>
            </p:cNvSpPr>
            <p:nvPr/>
          </p:nvSpPr>
          <p:spPr bwMode="auto">
            <a:xfrm>
              <a:off x="7903836" y="1977597"/>
              <a:ext cx="19363" cy="16943"/>
            </a:xfrm>
            <a:prstGeom prst="rect">
              <a:avLst/>
            </a:pr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29" name="Rectangle 228"/>
            <p:cNvSpPr>
              <a:spLocks noChangeArrowheads="1"/>
            </p:cNvSpPr>
            <p:nvPr/>
          </p:nvSpPr>
          <p:spPr bwMode="auto">
            <a:xfrm>
              <a:off x="7924813" y="1950972"/>
              <a:ext cx="16943" cy="16943"/>
            </a:xfrm>
            <a:prstGeom prst="rect">
              <a:avLst/>
            </a:pr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30" name="Rectangle 229"/>
            <p:cNvSpPr>
              <a:spLocks noChangeArrowheads="1"/>
            </p:cNvSpPr>
            <p:nvPr/>
          </p:nvSpPr>
          <p:spPr bwMode="auto">
            <a:xfrm>
              <a:off x="7924813" y="2004221"/>
              <a:ext cx="16943" cy="16943"/>
            </a:xfrm>
            <a:prstGeom prst="rect">
              <a:avLst/>
            </a:pr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31" name="Rectangle 230"/>
            <p:cNvSpPr>
              <a:spLocks noChangeArrowheads="1"/>
            </p:cNvSpPr>
            <p:nvPr/>
          </p:nvSpPr>
          <p:spPr bwMode="auto">
            <a:xfrm>
              <a:off x="7944177" y="1977597"/>
              <a:ext cx="18557" cy="16943"/>
            </a:xfrm>
            <a:prstGeom prst="rect">
              <a:avLst/>
            </a:pr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32" name="Rectangle 231"/>
            <p:cNvSpPr>
              <a:spLocks noChangeArrowheads="1"/>
            </p:cNvSpPr>
            <p:nvPr/>
          </p:nvSpPr>
          <p:spPr bwMode="auto">
            <a:xfrm>
              <a:off x="8193478" y="1977597"/>
              <a:ext cx="19363" cy="16943"/>
            </a:xfrm>
            <a:prstGeom prst="rect">
              <a:avLst/>
            </a:pr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33" name="Rectangle 232"/>
            <p:cNvSpPr>
              <a:spLocks noChangeArrowheads="1"/>
            </p:cNvSpPr>
            <p:nvPr/>
          </p:nvSpPr>
          <p:spPr bwMode="auto">
            <a:xfrm>
              <a:off x="8012754" y="1977597"/>
              <a:ext cx="114566" cy="16943"/>
            </a:xfrm>
            <a:prstGeom prst="rect">
              <a:avLst/>
            </a:pr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34" name="Freeform 233"/>
            <p:cNvSpPr/>
            <p:nvPr/>
          </p:nvSpPr>
          <p:spPr bwMode="auto">
            <a:xfrm>
              <a:off x="7709397" y="1525787"/>
              <a:ext cx="555080" cy="148452"/>
            </a:xfrm>
            <a:custGeom>
              <a:avLst/>
              <a:gdLst>
                <a:gd name="T0" fmla="*/ 291 w 291"/>
                <a:gd name="T1" fmla="*/ 71 h 78"/>
                <a:gd name="T2" fmla="*/ 284 w 291"/>
                <a:gd name="T3" fmla="*/ 78 h 78"/>
                <a:gd name="T4" fmla="*/ 7 w 291"/>
                <a:gd name="T5" fmla="*/ 78 h 78"/>
                <a:gd name="T6" fmla="*/ 0 w 291"/>
                <a:gd name="T7" fmla="*/ 71 h 78"/>
                <a:gd name="T8" fmla="*/ 0 w 291"/>
                <a:gd name="T9" fmla="*/ 7 h 78"/>
                <a:gd name="T10" fmla="*/ 7 w 291"/>
                <a:gd name="T11" fmla="*/ 0 h 78"/>
                <a:gd name="T12" fmla="*/ 284 w 291"/>
                <a:gd name="T13" fmla="*/ 0 h 78"/>
                <a:gd name="T14" fmla="*/ 291 w 291"/>
                <a:gd name="T15" fmla="*/ 7 h 78"/>
                <a:gd name="T16" fmla="*/ 291 w 291"/>
                <a:gd name="T17" fmla="*/ 7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1" h="78">
                  <a:moveTo>
                    <a:pt x="291" y="71"/>
                  </a:moveTo>
                  <a:cubicBezTo>
                    <a:pt x="291" y="75"/>
                    <a:pt x="288" y="78"/>
                    <a:pt x="284" y="78"/>
                  </a:cubicBezTo>
                  <a:cubicBezTo>
                    <a:pt x="7" y="78"/>
                    <a:pt x="7" y="78"/>
                    <a:pt x="7" y="78"/>
                  </a:cubicBezTo>
                  <a:cubicBezTo>
                    <a:pt x="3" y="78"/>
                    <a:pt x="0" y="75"/>
                    <a:pt x="0" y="7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88" y="0"/>
                    <a:pt x="291" y="4"/>
                    <a:pt x="291" y="7"/>
                  </a:cubicBezTo>
                  <a:lnTo>
                    <a:pt x="291" y="71"/>
                  </a:lnTo>
                  <a:close/>
                </a:path>
              </a:pathLst>
            </a:custGeom>
            <a:solidFill>
              <a:srgbClr val="F2F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35" name="Rectangle 234"/>
            <p:cNvSpPr>
              <a:spLocks noChangeArrowheads="1"/>
            </p:cNvSpPr>
            <p:nvPr/>
          </p:nvSpPr>
          <p:spPr bwMode="auto">
            <a:xfrm>
              <a:off x="7761032" y="1562094"/>
              <a:ext cx="18557" cy="16943"/>
            </a:xfrm>
            <a:prstGeom prst="rect">
              <a:avLst/>
            </a:pr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36" name="Rectangle 235"/>
            <p:cNvSpPr>
              <a:spLocks noChangeArrowheads="1"/>
            </p:cNvSpPr>
            <p:nvPr/>
          </p:nvSpPr>
          <p:spPr bwMode="auto">
            <a:xfrm>
              <a:off x="7761032" y="1615343"/>
              <a:ext cx="18557" cy="16943"/>
            </a:xfrm>
            <a:prstGeom prst="rect">
              <a:avLst/>
            </a:pr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37" name="Rectangle 236"/>
            <p:cNvSpPr>
              <a:spLocks noChangeArrowheads="1"/>
            </p:cNvSpPr>
            <p:nvPr/>
          </p:nvSpPr>
          <p:spPr bwMode="auto">
            <a:xfrm>
              <a:off x="7782009" y="1588718"/>
              <a:ext cx="16943" cy="16943"/>
            </a:xfrm>
            <a:prstGeom prst="rect">
              <a:avLst/>
            </a:pr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38" name="Rectangle 237"/>
            <p:cNvSpPr>
              <a:spLocks noChangeArrowheads="1"/>
            </p:cNvSpPr>
            <p:nvPr/>
          </p:nvSpPr>
          <p:spPr bwMode="auto">
            <a:xfrm>
              <a:off x="7802986" y="1562094"/>
              <a:ext cx="16943" cy="16943"/>
            </a:xfrm>
            <a:prstGeom prst="rect">
              <a:avLst/>
            </a:pr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39" name="Rectangle 238"/>
            <p:cNvSpPr>
              <a:spLocks noChangeArrowheads="1"/>
            </p:cNvSpPr>
            <p:nvPr/>
          </p:nvSpPr>
          <p:spPr bwMode="auto">
            <a:xfrm>
              <a:off x="7802986" y="1615343"/>
              <a:ext cx="16943" cy="16943"/>
            </a:xfrm>
            <a:prstGeom prst="rect">
              <a:avLst/>
            </a:pr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40" name="Rectangle 239"/>
            <p:cNvSpPr>
              <a:spLocks noChangeArrowheads="1"/>
            </p:cNvSpPr>
            <p:nvPr/>
          </p:nvSpPr>
          <p:spPr bwMode="auto">
            <a:xfrm>
              <a:off x="7821543" y="1588718"/>
              <a:ext cx="19363" cy="16943"/>
            </a:xfrm>
            <a:prstGeom prst="rect">
              <a:avLst/>
            </a:pr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41" name="Rectangle 240"/>
            <p:cNvSpPr>
              <a:spLocks noChangeArrowheads="1"/>
            </p:cNvSpPr>
            <p:nvPr/>
          </p:nvSpPr>
          <p:spPr bwMode="auto">
            <a:xfrm>
              <a:off x="7842519" y="1562094"/>
              <a:ext cx="17750" cy="16943"/>
            </a:xfrm>
            <a:prstGeom prst="rect">
              <a:avLst/>
            </a:pr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42" name="Rectangle 241"/>
            <p:cNvSpPr>
              <a:spLocks noChangeArrowheads="1"/>
            </p:cNvSpPr>
            <p:nvPr/>
          </p:nvSpPr>
          <p:spPr bwMode="auto">
            <a:xfrm>
              <a:off x="7842519" y="1615343"/>
              <a:ext cx="17750" cy="16943"/>
            </a:xfrm>
            <a:prstGeom prst="rect">
              <a:avLst/>
            </a:pr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43" name="Rectangle 242"/>
            <p:cNvSpPr>
              <a:spLocks noChangeArrowheads="1"/>
            </p:cNvSpPr>
            <p:nvPr/>
          </p:nvSpPr>
          <p:spPr bwMode="auto">
            <a:xfrm>
              <a:off x="7863496" y="1588718"/>
              <a:ext cx="17750" cy="16943"/>
            </a:xfrm>
            <a:prstGeom prst="rect">
              <a:avLst/>
            </a:pr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44" name="Rectangle 243"/>
            <p:cNvSpPr>
              <a:spLocks noChangeArrowheads="1"/>
            </p:cNvSpPr>
            <p:nvPr/>
          </p:nvSpPr>
          <p:spPr bwMode="auto">
            <a:xfrm>
              <a:off x="7882860" y="1562094"/>
              <a:ext cx="19363" cy="16943"/>
            </a:xfrm>
            <a:prstGeom prst="rect">
              <a:avLst/>
            </a:pr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45" name="Rectangle 244"/>
            <p:cNvSpPr>
              <a:spLocks noChangeArrowheads="1"/>
            </p:cNvSpPr>
            <p:nvPr/>
          </p:nvSpPr>
          <p:spPr bwMode="auto">
            <a:xfrm>
              <a:off x="7882860" y="1615343"/>
              <a:ext cx="19363" cy="16943"/>
            </a:xfrm>
            <a:prstGeom prst="rect">
              <a:avLst/>
            </a:pr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46" name="Rectangle 245"/>
            <p:cNvSpPr>
              <a:spLocks noChangeArrowheads="1"/>
            </p:cNvSpPr>
            <p:nvPr/>
          </p:nvSpPr>
          <p:spPr bwMode="auto">
            <a:xfrm>
              <a:off x="7903836" y="1588718"/>
              <a:ext cx="19363" cy="16943"/>
            </a:xfrm>
            <a:prstGeom prst="rect">
              <a:avLst/>
            </a:pr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47" name="Rectangle 246"/>
            <p:cNvSpPr>
              <a:spLocks noChangeArrowheads="1"/>
            </p:cNvSpPr>
            <p:nvPr/>
          </p:nvSpPr>
          <p:spPr bwMode="auto">
            <a:xfrm>
              <a:off x="7924813" y="1562094"/>
              <a:ext cx="16943" cy="16943"/>
            </a:xfrm>
            <a:prstGeom prst="rect">
              <a:avLst/>
            </a:pr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48" name="Rectangle 247"/>
            <p:cNvSpPr>
              <a:spLocks noChangeArrowheads="1"/>
            </p:cNvSpPr>
            <p:nvPr/>
          </p:nvSpPr>
          <p:spPr bwMode="auto">
            <a:xfrm>
              <a:off x="7924813" y="1615343"/>
              <a:ext cx="16943" cy="16943"/>
            </a:xfrm>
            <a:prstGeom prst="rect">
              <a:avLst/>
            </a:pr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49" name="Rectangle 248"/>
            <p:cNvSpPr>
              <a:spLocks noChangeArrowheads="1"/>
            </p:cNvSpPr>
            <p:nvPr/>
          </p:nvSpPr>
          <p:spPr bwMode="auto">
            <a:xfrm>
              <a:off x="7944177" y="1588718"/>
              <a:ext cx="18557" cy="16943"/>
            </a:xfrm>
            <a:prstGeom prst="rect">
              <a:avLst/>
            </a:pr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50" name="Rectangle 249"/>
            <p:cNvSpPr>
              <a:spLocks noChangeArrowheads="1"/>
            </p:cNvSpPr>
            <p:nvPr/>
          </p:nvSpPr>
          <p:spPr bwMode="auto">
            <a:xfrm>
              <a:off x="8193478" y="1588718"/>
              <a:ext cx="19363" cy="16943"/>
            </a:xfrm>
            <a:prstGeom prst="rect">
              <a:avLst/>
            </a:pr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51" name="Rectangle 250"/>
            <p:cNvSpPr>
              <a:spLocks noChangeArrowheads="1"/>
            </p:cNvSpPr>
            <p:nvPr/>
          </p:nvSpPr>
          <p:spPr bwMode="auto">
            <a:xfrm>
              <a:off x="8012754" y="1588718"/>
              <a:ext cx="114566" cy="16943"/>
            </a:xfrm>
            <a:prstGeom prst="rect">
              <a:avLst/>
            </a:pr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52" name="Freeform 251"/>
            <p:cNvSpPr/>
            <p:nvPr/>
          </p:nvSpPr>
          <p:spPr bwMode="auto">
            <a:xfrm>
              <a:off x="7709397" y="1720227"/>
              <a:ext cx="555080" cy="148452"/>
            </a:xfrm>
            <a:custGeom>
              <a:avLst/>
              <a:gdLst>
                <a:gd name="T0" fmla="*/ 291 w 291"/>
                <a:gd name="T1" fmla="*/ 71 h 78"/>
                <a:gd name="T2" fmla="*/ 284 w 291"/>
                <a:gd name="T3" fmla="*/ 78 h 78"/>
                <a:gd name="T4" fmla="*/ 7 w 291"/>
                <a:gd name="T5" fmla="*/ 78 h 78"/>
                <a:gd name="T6" fmla="*/ 0 w 291"/>
                <a:gd name="T7" fmla="*/ 71 h 78"/>
                <a:gd name="T8" fmla="*/ 0 w 291"/>
                <a:gd name="T9" fmla="*/ 8 h 78"/>
                <a:gd name="T10" fmla="*/ 7 w 291"/>
                <a:gd name="T11" fmla="*/ 0 h 78"/>
                <a:gd name="T12" fmla="*/ 284 w 291"/>
                <a:gd name="T13" fmla="*/ 0 h 78"/>
                <a:gd name="T14" fmla="*/ 291 w 291"/>
                <a:gd name="T15" fmla="*/ 8 h 78"/>
                <a:gd name="T16" fmla="*/ 291 w 291"/>
                <a:gd name="T17" fmla="*/ 7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1" h="78">
                  <a:moveTo>
                    <a:pt x="291" y="71"/>
                  </a:moveTo>
                  <a:cubicBezTo>
                    <a:pt x="291" y="75"/>
                    <a:pt x="288" y="78"/>
                    <a:pt x="284" y="78"/>
                  </a:cubicBezTo>
                  <a:cubicBezTo>
                    <a:pt x="7" y="78"/>
                    <a:pt x="7" y="78"/>
                    <a:pt x="7" y="78"/>
                  </a:cubicBezTo>
                  <a:cubicBezTo>
                    <a:pt x="3" y="78"/>
                    <a:pt x="0" y="75"/>
                    <a:pt x="0" y="7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88" y="0"/>
                    <a:pt x="291" y="4"/>
                    <a:pt x="291" y="8"/>
                  </a:cubicBezTo>
                  <a:lnTo>
                    <a:pt x="291" y="71"/>
                  </a:lnTo>
                  <a:close/>
                </a:path>
              </a:pathLst>
            </a:custGeom>
            <a:solidFill>
              <a:srgbClr val="F2F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53" name="Rectangle 252"/>
            <p:cNvSpPr>
              <a:spLocks noChangeArrowheads="1"/>
            </p:cNvSpPr>
            <p:nvPr/>
          </p:nvSpPr>
          <p:spPr bwMode="auto">
            <a:xfrm>
              <a:off x="7761032" y="1756533"/>
              <a:ext cx="18557" cy="16943"/>
            </a:xfrm>
            <a:prstGeom prst="rect">
              <a:avLst/>
            </a:pr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54" name="Rectangle 253"/>
            <p:cNvSpPr>
              <a:spLocks noChangeArrowheads="1"/>
            </p:cNvSpPr>
            <p:nvPr/>
          </p:nvSpPr>
          <p:spPr bwMode="auto">
            <a:xfrm>
              <a:off x="7761032" y="1809782"/>
              <a:ext cx="18557" cy="16943"/>
            </a:xfrm>
            <a:prstGeom prst="rect">
              <a:avLst/>
            </a:pr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55" name="Rectangle 254"/>
            <p:cNvSpPr>
              <a:spLocks noChangeArrowheads="1"/>
            </p:cNvSpPr>
            <p:nvPr/>
          </p:nvSpPr>
          <p:spPr bwMode="auto">
            <a:xfrm>
              <a:off x="7782009" y="1783157"/>
              <a:ext cx="16943" cy="16943"/>
            </a:xfrm>
            <a:prstGeom prst="rect">
              <a:avLst/>
            </a:pr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56" name="Rectangle 255"/>
            <p:cNvSpPr>
              <a:spLocks noChangeArrowheads="1"/>
            </p:cNvSpPr>
            <p:nvPr/>
          </p:nvSpPr>
          <p:spPr bwMode="auto">
            <a:xfrm>
              <a:off x="7802986" y="1756533"/>
              <a:ext cx="16943" cy="16943"/>
            </a:xfrm>
            <a:prstGeom prst="rect">
              <a:avLst/>
            </a:pr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57" name="Rectangle 256"/>
            <p:cNvSpPr>
              <a:spLocks noChangeArrowheads="1"/>
            </p:cNvSpPr>
            <p:nvPr/>
          </p:nvSpPr>
          <p:spPr bwMode="auto">
            <a:xfrm>
              <a:off x="7802986" y="1809782"/>
              <a:ext cx="16943" cy="16943"/>
            </a:xfrm>
            <a:prstGeom prst="rect">
              <a:avLst/>
            </a:pr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58" name="Rectangle 257"/>
            <p:cNvSpPr>
              <a:spLocks noChangeArrowheads="1"/>
            </p:cNvSpPr>
            <p:nvPr/>
          </p:nvSpPr>
          <p:spPr bwMode="auto">
            <a:xfrm>
              <a:off x="7821543" y="1783157"/>
              <a:ext cx="19363" cy="16943"/>
            </a:xfrm>
            <a:prstGeom prst="rect">
              <a:avLst/>
            </a:pr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59" name="Rectangle 258"/>
            <p:cNvSpPr>
              <a:spLocks noChangeArrowheads="1"/>
            </p:cNvSpPr>
            <p:nvPr/>
          </p:nvSpPr>
          <p:spPr bwMode="auto">
            <a:xfrm>
              <a:off x="7842519" y="1756533"/>
              <a:ext cx="17750" cy="16943"/>
            </a:xfrm>
            <a:prstGeom prst="rect">
              <a:avLst/>
            </a:pr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60" name="Rectangle 259"/>
            <p:cNvSpPr>
              <a:spLocks noChangeArrowheads="1"/>
            </p:cNvSpPr>
            <p:nvPr/>
          </p:nvSpPr>
          <p:spPr bwMode="auto">
            <a:xfrm>
              <a:off x="7842519" y="1809782"/>
              <a:ext cx="17750" cy="16943"/>
            </a:xfrm>
            <a:prstGeom prst="rect">
              <a:avLst/>
            </a:pr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61" name="Rectangle 260"/>
            <p:cNvSpPr>
              <a:spLocks noChangeArrowheads="1"/>
            </p:cNvSpPr>
            <p:nvPr/>
          </p:nvSpPr>
          <p:spPr bwMode="auto">
            <a:xfrm>
              <a:off x="7863496" y="1783157"/>
              <a:ext cx="17750" cy="16943"/>
            </a:xfrm>
            <a:prstGeom prst="rect">
              <a:avLst/>
            </a:pr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62" name="Rectangle 261"/>
            <p:cNvSpPr>
              <a:spLocks noChangeArrowheads="1"/>
            </p:cNvSpPr>
            <p:nvPr/>
          </p:nvSpPr>
          <p:spPr bwMode="auto">
            <a:xfrm>
              <a:off x="7882860" y="1756533"/>
              <a:ext cx="19363" cy="16943"/>
            </a:xfrm>
            <a:prstGeom prst="rect">
              <a:avLst/>
            </a:pr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63" name="Rectangle 262"/>
            <p:cNvSpPr>
              <a:spLocks noChangeArrowheads="1"/>
            </p:cNvSpPr>
            <p:nvPr/>
          </p:nvSpPr>
          <p:spPr bwMode="auto">
            <a:xfrm>
              <a:off x="7882860" y="1809782"/>
              <a:ext cx="19363" cy="16943"/>
            </a:xfrm>
            <a:prstGeom prst="rect">
              <a:avLst/>
            </a:pr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64" name="Rectangle 263"/>
            <p:cNvSpPr>
              <a:spLocks noChangeArrowheads="1"/>
            </p:cNvSpPr>
            <p:nvPr/>
          </p:nvSpPr>
          <p:spPr bwMode="auto">
            <a:xfrm>
              <a:off x="7903836" y="1783157"/>
              <a:ext cx="19363" cy="16943"/>
            </a:xfrm>
            <a:prstGeom prst="rect">
              <a:avLst/>
            </a:pr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65" name="Rectangle 264"/>
            <p:cNvSpPr>
              <a:spLocks noChangeArrowheads="1"/>
            </p:cNvSpPr>
            <p:nvPr/>
          </p:nvSpPr>
          <p:spPr bwMode="auto">
            <a:xfrm>
              <a:off x="7924813" y="1756533"/>
              <a:ext cx="16943" cy="16943"/>
            </a:xfrm>
            <a:prstGeom prst="rect">
              <a:avLst/>
            </a:pr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66" name="Rectangle 265"/>
            <p:cNvSpPr>
              <a:spLocks noChangeArrowheads="1"/>
            </p:cNvSpPr>
            <p:nvPr/>
          </p:nvSpPr>
          <p:spPr bwMode="auto">
            <a:xfrm>
              <a:off x="7924813" y="1809782"/>
              <a:ext cx="16943" cy="16943"/>
            </a:xfrm>
            <a:prstGeom prst="rect">
              <a:avLst/>
            </a:pr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67" name="Rectangle 266"/>
            <p:cNvSpPr>
              <a:spLocks noChangeArrowheads="1"/>
            </p:cNvSpPr>
            <p:nvPr/>
          </p:nvSpPr>
          <p:spPr bwMode="auto">
            <a:xfrm>
              <a:off x="7944177" y="1783157"/>
              <a:ext cx="18557" cy="16943"/>
            </a:xfrm>
            <a:prstGeom prst="rect">
              <a:avLst/>
            </a:pr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68" name="Rectangle 267"/>
            <p:cNvSpPr>
              <a:spLocks noChangeArrowheads="1"/>
            </p:cNvSpPr>
            <p:nvPr/>
          </p:nvSpPr>
          <p:spPr bwMode="auto">
            <a:xfrm>
              <a:off x="8193478" y="1783157"/>
              <a:ext cx="19363" cy="16943"/>
            </a:xfrm>
            <a:prstGeom prst="rect">
              <a:avLst/>
            </a:pr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69" name="Rectangle 268"/>
            <p:cNvSpPr>
              <a:spLocks noChangeArrowheads="1"/>
            </p:cNvSpPr>
            <p:nvPr/>
          </p:nvSpPr>
          <p:spPr bwMode="auto">
            <a:xfrm>
              <a:off x="8012754" y="1783157"/>
              <a:ext cx="114566" cy="16943"/>
            </a:xfrm>
            <a:prstGeom prst="rect">
              <a:avLst/>
            </a:pr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70" name="Freeform 269"/>
            <p:cNvSpPr/>
            <p:nvPr/>
          </p:nvSpPr>
          <p:spPr bwMode="auto">
            <a:xfrm>
              <a:off x="7677125" y="1742817"/>
              <a:ext cx="32272" cy="104884"/>
            </a:xfrm>
            <a:custGeom>
              <a:avLst/>
              <a:gdLst>
                <a:gd name="T0" fmla="*/ 0 w 17"/>
                <a:gd name="T1" fmla="*/ 7 h 55"/>
                <a:gd name="T2" fmla="*/ 0 w 17"/>
                <a:gd name="T3" fmla="*/ 47 h 55"/>
                <a:gd name="T4" fmla="*/ 7 w 17"/>
                <a:gd name="T5" fmla="*/ 55 h 55"/>
                <a:gd name="T6" fmla="*/ 17 w 17"/>
                <a:gd name="T7" fmla="*/ 55 h 55"/>
                <a:gd name="T8" fmla="*/ 17 w 17"/>
                <a:gd name="T9" fmla="*/ 0 h 55"/>
                <a:gd name="T10" fmla="*/ 7 w 17"/>
                <a:gd name="T11" fmla="*/ 0 h 55"/>
                <a:gd name="T12" fmla="*/ 0 w 17"/>
                <a:gd name="T13" fmla="*/ 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5">
                  <a:moveTo>
                    <a:pt x="0" y="7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0" y="51"/>
                    <a:pt x="3" y="55"/>
                    <a:pt x="7" y="55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lose/>
                </a:path>
              </a:pathLst>
            </a:custGeom>
            <a:solidFill>
              <a:srgbClr val="122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71" name="Freeform 270"/>
            <p:cNvSpPr/>
            <p:nvPr/>
          </p:nvSpPr>
          <p:spPr bwMode="auto">
            <a:xfrm>
              <a:off x="7677125" y="1548378"/>
              <a:ext cx="32272" cy="104884"/>
            </a:xfrm>
            <a:custGeom>
              <a:avLst/>
              <a:gdLst>
                <a:gd name="T0" fmla="*/ 0 w 17"/>
                <a:gd name="T1" fmla="*/ 7 h 55"/>
                <a:gd name="T2" fmla="*/ 0 w 17"/>
                <a:gd name="T3" fmla="*/ 47 h 55"/>
                <a:gd name="T4" fmla="*/ 7 w 17"/>
                <a:gd name="T5" fmla="*/ 55 h 55"/>
                <a:gd name="T6" fmla="*/ 17 w 17"/>
                <a:gd name="T7" fmla="*/ 55 h 55"/>
                <a:gd name="T8" fmla="*/ 17 w 17"/>
                <a:gd name="T9" fmla="*/ 0 h 55"/>
                <a:gd name="T10" fmla="*/ 7 w 17"/>
                <a:gd name="T11" fmla="*/ 0 h 55"/>
                <a:gd name="T12" fmla="*/ 0 w 17"/>
                <a:gd name="T13" fmla="*/ 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5">
                  <a:moveTo>
                    <a:pt x="0" y="7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0" y="51"/>
                    <a:pt x="3" y="55"/>
                    <a:pt x="7" y="55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lose/>
                </a:path>
              </a:pathLst>
            </a:custGeom>
            <a:solidFill>
              <a:srgbClr val="122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72" name="Freeform 271"/>
            <p:cNvSpPr/>
            <p:nvPr/>
          </p:nvSpPr>
          <p:spPr bwMode="auto">
            <a:xfrm>
              <a:off x="7677125" y="1937256"/>
              <a:ext cx="32272" cy="104884"/>
            </a:xfrm>
            <a:custGeom>
              <a:avLst/>
              <a:gdLst>
                <a:gd name="T0" fmla="*/ 0 w 17"/>
                <a:gd name="T1" fmla="*/ 7 h 55"/>
                <a:gd name="T2" fmla="*/ 0 w 17"/>
                <a:gd name="T3" fmla="*/ 48 h 55"/>
                <a:gd name="T4" fmla="*/ 7 w 17"/>
                <a:gd name="T5" fmla="*/ 55 h 55"/>
                <a:gd name="T6" fmla="*/ 17 w 17"/>
                <a:gd name="T7" fmla="*/ 55 h 55"/>
                <a:gd name="T8" fmla="*/ 17 w 17"/>
                <a:gd name="T9" fmla="*/ 0 h 55"/>
                <a:gd name="T10" fmla="*/ 7 w 17"/>
                <a:gd name="T11" fmla="*/ 0 h 55"/>
                <a:gd name="T12" fmla="*/ 0 w 17"/>
                <a:gd name="T13" fmla="*/ 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5">
                  <a:moveTo>
                    <a:pt x="0" y="7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0" y="51"/>
                    <a:pt x="3" y="55"/>
                    <a:pt x="7" y="55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lose/>
                </a:path>
              </a:pathLst>
            </a:custGeom>
            <a:solidFill>
              <a:srgbClr val="122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73" name="Freeform 272"/>
            <p:cNvSpPr/>
            <p:nvPr/>
          </p:nvSpPr>
          <p:spPr bwMode="auto">
            <a:xfrm>
              <a:off x="8264477" y="1548378"/>
              <a:ext cx="32272" cy="104884"/>
            </a:xfrm>
            <a:custGeom>
              <a:avLst/>
              <a:gdLst>
                <a:gd name="T0" fmla="*/ 10 w 17"/>
                <a:gd name="T1" fmla="*/ 0 h 55"/>
                <a:gd name="T2" fmla="*/ 0 w 17"/>
                <a:gd name="T3" fmla="*/ 0 h 55"/>
                <a:gd name="T4" fmla="*/ 0 w 17"/>
                <a:gd name="T5" fmla="*/ 55 h 55"/>
                <a:gd name="T6" fmla="*/ 10 w 17"/>
                <a:gd name="T7" fmla="*/ 55 h 55"/>
                <a:gd name="T8" fmla="*/ 17 w 17"/>
                <a:gd name="T9" fmla="*/ 47 h 55"/>
                <a:gd name="T10" fmla="*/ 17 w 17"/>
                <a:gd name="T11" fmla="*/ 7 h 55"/>
                <a:gd name="T12" fmla="*/ 10 w 17"/>
                <a:gd name="T1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4" y="55"/>
                    <a:pt x="17" y="51"/>
                    <a:pt x="17" y="4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3"/>
                    <a:pt x="14" y="0"/>
                    <a:pt x="10" y="0"/>
                  </a:cubicBezTo>
                  <a:close/>
                </a:path>
              </a:pathLst>
            </a:custGeom>
            <a:solidFill>
              <a:srgbClr val="122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74" name="Freeform 273"/>
            <p:cNvSpPr/>
            <p:nvPr/>
          </p:nvSpPr>
          <p:spPr bwMode="auto">
            <a:xfrm>
              <a:off x="8264477" y="1742817"/>
              <a:ext cx="32272" cy="104884"/>
            </a:xfrm>
            <a:custGeom>
              <a:avLst/>
              <a:gdLst>
                <a:gd name="T0" fmla="*/ 10 w 17"/>
                <a:gd name="T1" fmla="*/ 0 h 55"/>
                <a:gd name="T2" fmla="*/ 0 w 17"/>
                <a:gd name="T3" fmla="*/ 0 h 55"/>
                <a:gd name="T4" fmla="*/ 0 w 17"/>
                <a:gd name="T5" fmla="*/ 55 h 55"/>
                <a:gd name="T6" fmla="*/ 10 w 17"/>
                <a:gd name="T7" fmla="*/ 55 h 55"/>
                <a:gd name="T8" fmla="*/ 17 w 17"/>
                <a:gd name="T9" fmla="*/ 47 h 55"/>
                <a:gd name="T10" fmla="*/ 17 w 17"/>
                <a:gd name="T11" fmla="*/ 7 h 55"/>
                <a:gd name="T12" fmla="*/ 10 w 17"/>
                <a:gd name="T1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4" y="55"/>
                    <a:pt x="17" y="51"/>
                    <a:pt x="17" y="4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3"/>
                    <a:pt x="14" y="0"/>
                    <a:pt x="10" y="0"/>
                  </a:cubicBezTo>
                  <a:close/>
                </a:path>
              </a:pathLst>
            </a:custGeom>
            <a:solidFill>
              <a:srgbClr val="122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75" name="Freeform 274"/>
            <p:cNvSpPr/>
            <p:nvPr/>
          </p:nvSpPr>
          <p:spPr bwMode="auto">
            <a:xfrm>
              <a:off x="8264477" y="1937256"/>
              <a:ext cx="32272" cy="104884"/>
            </a:xfrm>
            <a:custGeom>
              <a:avLst/>
              <a:gdLst>
                <a:gd name="T0" fmla="*/ 10 w 17"/>
                <a:gd name="T1" fmla="*/ 0 h 55"/>
                <a:gd name="T2" fmla="*/ 0 w 17"/>
                <a:gd name="T3" fmla="*/ 0 h 55"/>
                <a:gd name="T4" fmla="*/ 0 w 17"/>
                <a:gd name="T5" fmla="*/ 55 h 55"/>
                <a:gd name="T6" fmla="*/ 10 w 17"/>
                <a:gd name="T7" fmla="*/ 55 h 55"/>
                <a:gd name="T8" fmla="*/ 17 w 17"/>
                <a:gd name="T9" fmla="*/ 48 h 55"/>
                <a:gd name="T10" fmla="*/ 17 w 17"/>
                <a:gd name="T11" fmla="*/ 7 h 55"/>
                <a:gd name="T12" fmla="*/ 10 w 17"/>
                <a:gd name="T1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4" y="55"/>
                    <a:pt x="17" y="51"/>
                    <a:pt x="17" y="48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3"/>
                    <a:pt x="14" y="0"/>
                    <a:pt x="10" y="0"/>
                  </a:cubicBezTo>
                  <a:close/>
                </a:path>
              </a:pathLst>
            </a:custGeom>
            <a:solidFill>
              <a:srgbClr val="122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76" name="Rectangle 275"/>
            <p:cNvSpPr>
              <a:spLocks noChangeArrowheads="1"/>
            </p:cNvSpPr>
            <p:nvPr/>
          </p:nvSpPr>
          <p:spPr bwMode="auto">
            <a:xfrm>
              <a:off x="7731987" y="1674239"/>
              <a:ext cx="509093" cy="45988"/>
            </a:xfrm>
            <a:prstGeom prst="rect">
              <a:avLst/>
            </a:prstGeom>
            <a:solidFill>
              <a:srgbClr val="122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77" name="Rectangle 276"/>
            <p:cNvSpPr>
              <a:spLocks noChangeArrowheads="1"/>
            </p:cNvSpPr>
            <p:nvPr/>
          </p:nvSpPr>
          <p:spPr bwMode="auto">
            <a:xfrm>
              <a:off x="7731987" y="1868679"/>
              <a:ext cx="509093" cy="45988"/>
            </a:xfrm>
            <a:prstGeom prst="rect">
              <a:avLst/>
            </a:prstGeom>
            <a:solidFill>
              <a:srgbClr val="122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78" name="Rectangle 277"/>
            <p:cNvSpPr>
              <a:spLocks noChangeArrowheads="1"/>
            </p:cNvSpPr>
            <p:nvPr/>
          </p:nvSpPr>
          <p:spPr bwMode="auto">
            <a:xfrm>
              <a:off x="7731987" y="1710545"/>
              <a:ext cx="509093" cy="968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79" name="Rectangle 278"/>
            <p:cNvSpPr>
              <a:spLocks noChangeArrowheads="1"/>
            </p:cNvSpPr>
            <p:nvPr/>
          </p:nvSpPr>
          <p:spPr bwMode="auto">
            <a:xfrm>
              <a:off x="7699715" y="1742817"/>
              <a:ext cx="9682" cy="10488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80" name="Rectangle 279"/>
            <p:cNvSpPr>
              <a:spLocks noChangeArrowheads="1"/>
            </p:cNvSpPr>
            <p:nvPr/>
          </p:nvSpPr>
          <p:spPr bwMode="auto">
            <a:xfrm>
              <a:off x="8264477" y="1548378"/>
              <a:ext cx="9682" cy="10488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81" name="Rectangle 280"/>
            <p:cNvSpPr>
              <a:spLocks noChangeArrowheads="1"/>
            </p:cNvSpPr>
            <p:nvPr/>
          </p:nvSpPr>
          <p:spPr bwMode="auto">
            <a:xfrm>
              <a:off x="7699715" y="1937256"/>
              <a:ext cx="9682" cy="10488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82" name="Rectangle 281"/>
            <p:cNvSpPr>
              <a:spLocks noChangeArrowheads="1"/>
            </p:cNvSpPr>
            <p:nvPr/>
          </p:nvSpPr>
          <p:spPr bwMode="auto">
            <a:xfrm>
              <a:off x="7731987" y="1868679"/>
              <a:ext cx="509093" cy="1129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83" name="Rectangle 282"/>
            <p:cNvSpPr>
              <a:spLocks noChangeArrowheads="1"/>
            </p:cNvSpPr>
            <p:nvPr/>
          </p:nvSpPr>
          <p:spPr bwMode="auto">
            <a:xfrm>
              <a:off x="7731987" y="1904984"/>
              <a:ext cx="509093" cy="968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84" name="Rectangle 283"/>
            <p:cNvSpPr>
              <a:spLocks noChangeArrowheads="1"/>
            </p:cNvSpPr>
            <p:nvPr/>
          </p:nvSpPr>
          <p:spPr bwMode="auto">
            <a:xfrm>
              <a:off x="7699715" y="1548378"/>
              <a:ext cx="9682" cy="10488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85" name="Rectangle 284"/>
            <p:cNvSpPr>
              <a:spLocks noChangeArrowheads="1"/>
            </p:cNvSpPr>
            <p:nvPr/>
          </p:nvSpPr>
          <p:spPr bwMode="auto">
            <a:xfrm>
              <a:off x="8264477" y="1937256"/>
              <a:ext cx="9682" cy="10488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86" name="Rectangle 285"/>
            <p:cNvSpPr>
              <a:spLocks noChangeArrowheads="1"/>
            </p:cNvSpPr>
            <p:nvPr/>
          </p:nvSpPr>
          <p:spPr bwMode="auto">
            <a:xfrm>
              <a:off x="8264477" y="1742817"/>
              <a:ext cx="9682" cy="10488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87" name="Rectangle 286"/>
            <p:cNvSpPr>
              <a:spLocks noChangeArrowheads="1"/>
            </p:cNvSpPr>
            <p:nvPr/>
          </p:nvSpPr>
          <p:spPr bwMode="auto">
            <a:xfrm>
              <a:off x="7731987" y="1674239"/>
              <a:ext cx="509093" cy="968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39" name="组合 1238"/>
          <p:cNvGrpSpPr/>
          <p:nvPr/>
        </p:nvGrpSpPr>
        <p:grpSpPr>
          <a:xfrm>
            <a:off x="5440150" y="4769920"/>
            <a:ext cx="508579" cy="562698"/>
            <a:chOff x="7241886" y="4389977"/>
            <a:chExt cx="645860" cy="714588"/>
          </a:xfrm>
        </p:grpSpPr>
        <p:sp>
          <p:nvSpPr>
            <p:cNvPr id="906" name="Freeform 192"/>
            <p:cNvSpPr/>
            <p:nvPr/>
          </p:nvSpPr>
          <p:spPr bwMode="auto">
            <a:xfrm>
              <a:off x="7241886" y="4389977"/>
              <a:ext cx="645859" cy="64963"/>
            </a:xfrm>
            <a:custGeom>
              <a:avLst/>
              <a:gdLst>
                <a:gd name="T0" fmla="*/ 290 w 290"/>
                <a:gd name="T1" fmla="*/ 23 h 29"/>
                <a:gd name="T2" fmla="*/ 285 w 290"/>
                <a:gd name="T3" fmla="*/ 29 h 29"/>
                <a:gd name="T4" fmla="*/ 5 w 290"/>
                <a:gd name="T5" fmla="*/ 29 h 29"/>
                <a:gd name="T6" fmla="*/ 0 w 290"/>
                <a:gd name="T7" fmla="*/ 23 h 29"/>
                <a:gd name="T8" fmla="*/ 0 w 290"/>
                <a:gd name="T9" fmla="*/ 5 h 29"/>
                <a:gd name="T10" fmla="*/ 5 w 290"/>
                <a:gd name="T11" fmla="*/ 0 h 29"/>
                <a:gd name="T12" fmla="*/ 285 w 290"/>
                <a:gd name="T13" fmla="*/ 0 h 29"/>
                <a:gd name="T14" fmla="*/ 290 w 290"/>
                <a:gd name="T15" fmla="*/ 5 h 29"/>
                <a:gd name="T16" fmla="*/ 290 w 290"/>
                <a:gd name="T17" fmla="*/ 2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0" h="29">
                  <a:moveTo>
                    <a:pt x="290" y="23"/>
                  </a:moveTo>
                  <a:cubicBezTo>
                    <a:pt x="290" y="27"/>
                    <a:pt x="288" y="29"/>
                    <a:pt x="28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2" y="29"/>
                    <a:pt x="0" y="27"/>
                    <a:pt x="0" y="2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288" y="0"/>
                    <a:pt x="290" y="2"/>
                    <a:pt x="290" y="5"/>
                  </a:cubicBezTo>
                  <a:lnTo>
                    <a:pt x="290" y="23"/>
                  </a:lnTo>
                  <a:close/>
                </a:path>
              </a:pathLst>
            </a:custGeom>
            <a:solidFill>
              <a:srgbClr val="122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07" name="Freeform 193"/>
            <p:cNvSpPr/>
            <p:nvPr/>
          </p:nvSpPr>
          <p:spPr bwMode="auto">
            <a:xfrm>
              <a:off x="7241886" y="4908736"/>
              <a:ext cx="645859" cy="66846"/>
            </a:xfrm>
            <a:custGeom>
              <a:avLst/>
              <a:gdLst>
                <a:gd name="T0" fmla="*/ 290 w 290"/>
                <a:gd name="T1" fmla="*/ 24 h 30"/>
                <a:gd name="T2" fmla="*/ 285 w 290"/>
                <a:gd name="T3" fmla="*/ 30 h 30"/>
                <a:gd name="T4" fmla="*/ 5 w 290"/>
                <a:gd name="T5" fmla="*/ 30 h 30"/>
                <a:gd name="T6" fmla="*/ 0 w 290"/>
                <a:gd name="T7" fmla="*/ 24 h 30"/>
                <a:gd name="T8" fmla="*/ 0 w 290"/>
                <a:gd name="T9" fmla="*/ 6 h 30"/>
                <a:gd name="T10" fmla="*/ 5 w 290"/>
                <a:gd name="T11" fmla="*/ 0 h 30"/>
                <a:gd name="T12" fmla="*/ 285 w 290"/>
                <a:gd name="T13" fmla="*/ 0 h 30"/>
                <a:gd name="T14" fmla="*/ 290 w 290"/>
                <a:gd name="T15" fmla="*/ 6 h 30"/>
                <a:gd name="T16" fmla="*/ 290 w 290"/>
                <a:gd name="T17" fmla="*/ 2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0" h="30">
                  <a:moveTo>
                    <a:pt x="290" y="24"/>
                  </a:moveTo>
                  <a:cubicBezTo>
                    <a:pt x="290" y="27"/>
                    <a:pt x="288" y="30"/>
                    <a:pt x="285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2" y="30"/>
                    <a:pt x="0" y="27"/>
                    <a:pt x="0" y="2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288" y="0"/>
                    <a:pt x="290" y="3"/>
                    <a:pt x="290" y="6"/>
                  </a:cubicBezTo>
                  <a:lnTo>
                    <a:pt x="290" y="24"/>
                  </a:lnTo>
                  <a:close/>
                </a:path>
              </a:pathLst>
            </a:custGeom>
            <a:solidFill>
              <a:srgbClr val="122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08" name="Rectangle 194"/>
            <p:cNvSpPr>
              <a:spLocks noChangeArrowheads="1"/>
            </p:cNvSpPr>
            <p:nvPr/>
          </p:nvSpPr>
          <p:spPr bwMode="auto">
            <a:xfrm>
              <a:off x="7272956" y="4454940"/>
              <a:ext cx="583721" cy="453796"/>
            </a:xfrm>
            <a:prstGeom prst="rect">
              <a:avLst/>
            </a:prstGeom>
            <a:solidFill>
              <a:srgbClr val="F2F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09" name="Freeform 195"/>
            <p:cNvSpPr/>
            <p:nvPr/>
          </p:nvSpPr>
          <p:spPr bwMode="auto">
            <a:xfrm>
              <a:off x="7546928" y="4975581"/>
              <a:ext cx="35776" cy="128984"/>
            </a:xfrm>
            <a:custGeom>
              <a:avLst/>
              <a:gdLst>
                <a:gd name="T0" fmla="*/ 0 w 16"/>
                <a:gd name="T1" fmla="*/ 53 h 58"/>
                <a:gd name="T2" fmla="*/ 5 w 16"/>
                <a:gd name="T3" fmla="*/ 58 h 58"/>
                <a:gd name="T4" fmla="*/ 11 w 16"/>
                <a:gd name="T5" fmla="*/ 58 h 58"/>
                <a:gd name="T6" fmla="*/ 16 w 16"/>
                <a:gd name="T7" fmla="*/ 53 h 58"/>
                <a:gd name="T8" fmla="*/ 16 w 16"/>
                <a:gd name="T9" fmla="*/ 0 h 58"/>
                <a:gd name="T10" fmla="*/ 0 w 16"/>
                <a:gd name="T11" fmla="*/ 0 h 58"/>
                <a:gd name="T12" fmla="*/ 0 w 16"/>
                <a:gd name="T13" fmla="*/ 5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58">
                  <a:moveTo>
                    <a:pt x="0" y="53"/>
                  </a:moveTo>
                  <a:cubicBezTo>
                    <a:pt x="0" y="56"/>
                    <a:pt x="2" y="58"/>
                    <a:pt x="5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4" y="58"/>
                    <a:pt x="16" y="56"/>
                    <a:pt x="16" y="5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53"/>
                  </a:lnTo>
                  <a:close/>
                </a:path>
              </a:pathLst>
            </a:custGeom>
            <a:solidFill>
              <a:srgbClr val="122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10" name="Freeform 196"/>
            <p:cNvSpPr/>
            <p:nvPr/>
          </p:nvSpPr>
          <p:spPr bwMode="auto">
            <a:xfrm>
              <a:off x="7626954" y="4975581"/>
              <a:ext cx="91324" cy="128984"/>
            </a:xfrm>
            <a:custGeom>
              <a:avLst/>
              <a:gdLst>
                <a:gd name="T0" fmla="*/ 18 w 41"/>
                <a:gd name="T1" fmla="*/ 0 h 58"/>
                <a:gd name="T2" fmla="*/ 0 w 41"/>
                <a:gd name="T3" fmla="*/ 0 h 58"/>
                <a:gd name="T4" fmla="*/ 22 w 41"/>
                <a:gd name="T5" fmla="*/ 53 h 58"/>
                <a:gd name="T6" fmla="*/ 30 w 41"/>
                <a:gd name="T7" fmla="*/ 58 h 58"/>
                <a:gd name="T8" fmla="*/ 37 w 41"/>
                <a:gd name="T9" fmla="*/ 58 h 58"/>
                <a:gd name="T10" fmla="*/ 40 w 41"/>
                <a:gd name="T11" fmla="*/ 53 h 58"/>
                <a:gd name="T12" fmla="*/ 18 w 41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58">
                  <a:moveTo>
                    <a:pt x="1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3" y="56"/>
                    <a:pt x="27" y="58"/>
                    <a:pt x="30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40" y="58"/>
                    <a:pt x="41" y="56"/>
                    <a:pt x="40" y="53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122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11" name="Freeform 197"/>
            <p:cNvSpPr/>
            <p:nvPr/>
          </p:nvSpPr>
          <p:spPr bwMode="auto">
            <a:xfrm>
              <a:off x="7411354" y="4975581"/>
              <a:ext cx="91324" cy="128984"/>
            </a:xfrm>
            <a:custGeom>
              <a:avLst/>
              <a:gdLst>
                <a:gd name="T0" fmla="*/ 23 w 41"/>
                <a:gd name="T1" fmla="*/ 0 h 58"/>
                <a:gd name="T2" fmla="*/ 1 w 41"/>
                <a:gd name="T3" fmla="*/ 53 h 58"/>
                <a:gd name="T4" fmla="*/ 4 w 41"/>
                <a:gd name="T5" fmla="*/ 58 h 58"/>
                <a:gd name="T6" fmla="*/ 11 w 41"/>
                <a:gd name="T7" fmla="*/ 58 h 58"/>
                <a:gd name="T8" fmla="*/ 19 w 41"/>
                <a:gd name="T9" fmla="*/ 53 h 58"/>
                <a:gd name="T10" fmla="*/ 41 w 41"/>
                <a:gd name="T11" fmla="*/ 0 h 58"/>
                <a:gd name="T12" fmla="*/ 23 w 41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58">
                  <a:moveTo>
                    <a:pt x="23" y="0"/>
                  </a:moveTo>
                  <a:cubicBezTo>
                    <a:pt x="1" y="53"/>
                    <a:pt x="1" y="53"/>
                    <a:pt x="1" y="53"/>
                  </a:cubicBezTo>
                  <a:cubicBezTo>
                    <a:pt x="0" y="56"/>
                    <a:pt x="1" y="58"/>
                    <a:pt x="4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4" y="58"/>
                    <a:pt x="18" y="56"/>
                    <a:pt x="19" y="53"/>
                  </a:cubicBezTo>
                  <a:cubicBezTo>
                    <a:pt x="41" y="0"/>
                    <a:pt x="41" y="0"/>
                    <a:pt x="41" y="0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122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12" name="Rectangle 198"/>
            <p:cNvSpPr>
              <a:spLocks noChangeArrowheads="1"/>
            </p:cNvSpPr>
            <p:nvPr/>
          </p:nvSpPr>
          <p:spPr bwMode="auto">
            <a:xfrm>
              <a:off x="7380285" y="4530258"/>
              <a:ext cx="369062" cy="2825"/>
            </a:xfrm>
            <a:prstGeom prst="rect">
              <a:avLst/>
            </a:prstGeom>
            <a:solidFill>
              <a:srgbClr val="DFE2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13" name="Rectangle 199"/>
            <p:cNvSpPr>
              <a:spLocks noChangeArrowheads="1"/>
            </p:cNvSpPr>
            <p:nvPr/>
          </p:nvSpPr>
          <p:spPr bwMode="auto">
            <a:xfrm>
              <a:off x="7380285" y="4606519"/>
              <a:ext cx="369062" cy="1883"/>
            </a:xfrm>
            <a:prstGeom prst="rect">
              <a:avLst/>
            </a:prstGeom>
            <a:solidFill>
              <a:srgbClr val="DFE2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14" name="Rectangle 200"/>
            <p:cNvSpPr>
              <a:spLocks noChangeArrowheads="1"/>
            </p:cNvSpPr>
            <p:nvPr/>
          </p:nvSpPr>
          <p:spPr bwMode="auto">
            <a:xfrm>
              <a:off x="7380285" y="4683721"/>
              <a:ext cx="369062" cy="2825"/>
            </a:xfrm>
            <a:prstGeom prst="rect">
              <a:avLst/>
            </a:prstGeom>
            <a:solidFill>
              <a:srgbClr val="DFE2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15" name="Rectangle 201"/>
            <p:cNvSpPr>
              <a:spLocks noChangeArrowheads="1"/>
            </p:cNvSpPr>
            <p:nvPr/>
          </p:nvSpPr>
          <p:spPr bwMode="auto">
            <a:xfrm>
              <a:off x="7380285" y="4759981"/>
              <a:ext cx="369062" cy="1883"/>
            </a:xfrm>
            <a:prstGeom prst="rect">
              <a:avLst/>
            </a:prstGeom>
            <a:solidFill>
              <a:srgbClr val="DFE2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16" name="Rectangle 202"/>
            <p:cNvSpPr>
              <a:spLocks noChangeArrowheads="1"/>
            </p:cNvSpPr>
            <p:nvPr/>
          </p:nvSpPr>
          <p:spPr bwMode="auto">
            <a:xfrm>
              <a:off x="7380285" y="4837183"/>
              <a:ext cx="369062" cy="2825"/>
            </a:xfrm>
            <a:prstGeom prst="rect">
              <a:avLst/>
            </a:prstGeom>
            <a:solidFill>
              <a:srgbClr val="DFE2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17" name="Rectangle 203"/>
            <p:cNvSpPr>
              <a:spLocks noChangeArrowheads="1"/>
            </p:cNvSpPr>
            <p:nvPr/>
          </p:nvSpPr>
          <p:spPr bwMode="auto">
            <a:xfrm>
              <a:off x="7496087" y="4585806"/>
              <a:ext cx="55548" cy="254201"/>
            </a:xfrm>
            <a:prstGeom prst="rect">
              <a:avLst/>
            </a:prstGeom>
            <a:solidFill>
              <a:srgbClr val="2A42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18" name="Rectangle 204"/>
            <p:cNvSpPr>
              <a:spLocks noChangeArrowheads="1"/>
            </p:cNvSpPr>
            <p:nvPr/>
          </p:nvSpPr>
          <p:spPr bwMode="auto">
            <a:xfrm>
              <a:off x="7577997" y="4637588"/>
              <a:ext cx="55548" cy="202420"/>
            </a:xfrm>
            <a:prstGeom prst="rect">
              <a:avLst/>
            </a:pr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9" name="Rectangle 206"/>
            <p:cNvSpPr>
              <a:spLocks noChangeArrowheads="1"/>
            </p:cNvSpPr>
            <p:nvPr/>
          </p:nvSpPr>
          <p:spPr bwMode="auto">
            <a:xfrm>
              <a:off x="7658023" y="4592397"/>
              <a:ext cx="55548" cy="247611"/>
            </a:xfrm>
            <a:prstGeom prst="rect">
              <a:avLst/>
            </a:prstGeom>
            <a:solidFill>
              <a:srgbClr val="2A42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0" name="Rectangle 207"/>
            <p:cNvSpPr>
              <a:spLocks noChangeArrowheads="1"/>
            </p:cNvSpPr>
            <p:nvPr/>
          </p:nvSpPr>
          <p:spPr bwMode="auto">
            <a:xfrm>
              <a:off x="7415120" y="4737385"/>
              <a:ext cx="56489" cy="102622"/>
            </a:xfrm>
            <a:prstGeom prst="rect">
              <a:avLst/>
            </a:prstGeom>
            <a:solidFill>
              <a:srgbClr val="2A42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1" name="Rectangle 208"/>
            <p:cNvSpPr>
              <a:spLocks noChangeArrowheads="1"/>
            </p:cNvSpPr>
            <p:nvPr/>
          </p:nvSpPr>
          <p:spPr bwMode="auto">
            <a:xfrm>
              <a:off x="7272956" y="4900262"/>
              <a:ext cx="583721" cy="8474"/>
            </a:xfrm>
            <a:prstGeom prst="rect">
              <a:avLst/>
            </a:prstGeom>
            <a:solidFill>
              <a:srgbClr val="E1E4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2" name="Rectangle 209"/>
            <p:cNvSpPr>
              <a:spLocks noChangeArrowheads="1"/>
            </p:cNvSpPr>
            <p:nvPr/>
          </p:nvSpPr>
          <p:spPr bwMode="auto">
            <a:xfrm>
              <a:off x="7272956" y="4454940"/>
              <a:ext cx="583721" cy="8474"/>
            </a:xfrm>
            <a:prstGeom prst="rect">
              <a:avLst/>
            </a:prstGeom>
            <a:solidFill>
              <a:srgbClr val="E1E4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3" name="Freeform 210"/>
            <p:cNvSpPr/>
            <p:nvPr/>
          </p:nvSpPr>
          <p:spPr bwMode="auto">
            <a:xfrm>
              <a:off x="7457487" y="4975581"/>
              <a:ext cx="45191" cy="8474"/>
            </a:xfrm>
            <a:custGeom>
              <a:avLst/>
              <a:gdLst>
                <a:gd name="T0" fmla="*/ 0 w 48"/>
                <a:gd name="T1" fmla="*/ 9 h 9"/>
                <a:gd name="T2" fmla="*/ 43 w 48"/>
                <a:gd name="T3" fmla="*/ 9 h 9"/>
                <a:gd name="T4" fmla="*/ 48 w 48"/>
                <a:gd name="T5" fmla="*/ 0 h 9"/>
                <a:gd name="T6" fmla="*/ 5 w 48"/>
                <a:gd name="T7" fmla="*/ 0 h 9"/>
                <a:gd name="T8" fmla="*/ 0 w 48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9">
                  <a:moveTo>
                    <a:pt x="0" y="9"/>
                  </a:moveTo>
                  <a:lnTo>
                    <a:pt x="43" y="9"/>
                  </a:lnTo>
                  <a:lnTo>
                    <a:pt x="48" y="0"/>
                  </a:lnTo>
                  <a:lnTo>
                    <a:pt x="5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4" name="Rectangle 211"/>
            <p:cNvSpPr>
              <a:spLocks noChangeArrowheads="1"/>
            </p:cNvSpPr>
            <p:nvPr/>
          </p:nvSpPr>
          <p:spPr bwMode="auto">
            <a:xfrm>
              <a:off x="7546928" y="4975581"/>
              <a:ext cx="35776" cy="847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5" name="Freeform 212"/>
            <p:cNvSpPr/>
            <p:nvPr/>
          </p:nvSpPr>
          <p:spPr bwMode="auto">
            <a:xfrm>
              <a:off x="7626954" y="4975581"/>
              <a:ext cx="44250" cy="8474"/>
            </a:xfrm>
            <a:custGeom>
              <a:avLst/>
              <a:gdLst>
                <a:gd name="T0" fmla="*/ 43 w 47"/>
                <a:gd name="T1" fmla="*/ 0 h 9"/>
                <a:gd name="T2" fmla="*/ 0 w 47"/>
                <a:gd name="T3" fmla="*/ 0 h 9"/>
                <a:gd name="T4" fmla="*/ 5 w 47"/>
                <a:gd name="T5" fmla="*/ 9 h 9"/>
                <a:gd name="T6" fmla="*/ 47 w 47"/>
                <a:gd name="T7" fmla="*/ 9 h 9"/>
                <a:gd name="T8" fmla="*/ 43 w 4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9">
                  <a:moveTo>
                    <a:pt x="43" y="0"/>
                  </a:moveTo>
                  <a:lnTo>
                    <a:pt x="0" y="0"/>
                  </a:lnTo>
                  <a:lnTo>
                    <a:pt x="5" y="9"/>
                  </a:lnTo>
                  <a:lnTo>
                    <a:pt x="47" y="9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6" name="Freeform 213"/>
            <p:cNvSpPr/>
            <p:nvPr/>
          </p:nvSpPr>
          <p:spPr bwMode="auto">
            <a:xfrm>
              <a:off x="7241887" y="4908736"/>
              <a:ext cx="645859" cy="33893"/>
            </a:xfrm>
            <a:custGeom>
              <a:avLst/>
              <a:gdLst>
                <a:gd name="T0" fmla="*/ 0 w 290"/>
                <a:gd name="T1" fmla="*/ 6 h 15"/>
                <a:gd name="T2" fmla="*/ 0 w 290"/>
                <a:gd name="T3" fmla="*/ 15 h 15"/>
                <a:gd name="T4" fmla="*/ 290 w 290"/>
                <a:gd name="T5" fmla="*/ 15 h 15"/>
                <a:gd name="T6" fmla="*/ 290 w 290"/>
                <a:gd name="T7" fmla="*/ 6 h 15"/>
                <a:gd name="T8" fmla="*/ 285 w 290"/>
                <a:gd name="T9" fmla="*/ 0 h 15"/>
                <a:gd name="T10" fmla="*/ 5 w 290"/>
                <a:gd name="T11" fmla="*/ 0 h 15"/>
                <a:gd name="T12" fmla="*/ 0 w 290"/>
                <a:gd name="T13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0" h="15">
                  <a:moveTo>
                    <a:pt x="0" y="6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290" y="15"/>
                    <a:pt x="290" y="15"/>
                    <a:pt x="290" y="15"/>
                  </a:cubicBezTo>
                  <a:cubicBezTo>
                    <a:pt x="290" y="6"/>
                    <a:pt x="290" y="6"/>
                    <a:pt x="290" y="6"/>
                  </a:cubicBezTo>
                  <a:cubicBezTo>
                    <a:pt x="290" y="3"/>
                    <a:pt x="288" y="0"/>
                    <a:pt x="28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lose/>
                </a:path>
              </a:pathLst>
            </a:custGeom>
            <a:solidFill>
              <a:srgbClr val="2A42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7" name="Freeform 214"/>
            <p:cNvSpPr/>
            <p:nvPr/>
          </p:nvSpPr>
          <p:spPr bwMode="auto">
            <a:xfrm>
              <a:off x="7241887" y="4389977"/>
              <a:ext cx="645859" cy="33893"/>
            </a:xfrm>
            <a:custGeom>
              <a:avLst/>
              <a:gdLst>
                <a:gd name="T0" fmla="*/ 0 w 290"/>
                <a:gd name="T1" fmla="*/ 5 h 15"/>
                <a:gd name="T2" fmla="*/ 0 w 290"/>
                <a:gd name="T3" fmla="*/ 15 h 15"/>
                <a:gd name="T4" fmla="*/ 290 w 290"/>
                <a:gd name="T5" fmla="*/ 15 h 15"/>
                <a:gd name="T6" fmla="*/ 290 w 290"/>
                <a:gd name="T7" fmla="*/ 5 h 15"/>
                <a:gd name="T8" fmla="*/ 285 w 290"/>
                <a:gd name="T9" fmla="*/ 0 h 15"/>
                <a:gd name="T10" fmla="*/ 5 w 290"/>
                <a:gd name="T11" fmla="*/ 0 h 15"/>
                <a:gd name="T12" fmla="*/ 0 w 290"/>
                <a:gd name="T13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0" h="15">
                  <a:moveTo>
                    <a:pt x="0" y="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290" y="15"/>
                    <a:pt x="290" y="15"/>
                    <a:pt x="290" y="15"/>
                  </a:cubicBezTo>
                  <a:cubicBezTo>
                    <a:pt x="290" y="5"/>
                    <a:pt x="290" y="5"/>
                    <a:pt x="290" y="5"/>
                  </a:cubicBezTo>
                  <a:cubicBezTo>
                    <a:pt x="290" y="2"/>
                    <a:pt x="288" y="0"/>
                    <a:pt x="28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2A42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40" name="组合 1239"/>
          <p:cNvGrpSpPr/>
          <p:nvPr/>
        </p:nvGrpSpPr>
        <p:grpSpPr>
          <a:xfrm>
            <a:off x="5386030" y="5829432"/>
            <a:ext cx="616818" cy="493751"/>
            <a:chOff x="7161390" y="5807486"/>
            <a:chExt cx="783316" cy="627030"/>
          </a:xfrm>
        </p:grpSpPr>
        <p:sp>
          <p:nvSpPr>
            <p:cNvPr id="113" name="Freeform 913"/>
            <p:cNvSpPr/>
            <p:nvPr/>
          </p:nvSpPr>
          <p:spPr bwMode="auto">
            <a:xfrm>
              <a:off x="7365692" y="5807486"/>
              <a:ext cx="373770" cy="217483"/>
            </a:xfrm>
            <a:custGeom>
              <a:avLst/>
              <a:gdLst>
                <a:gd name="T0" fmla="*/ 199 w 397"/>
                <a:gd name="T1" fmla="*/ 0 h 231"/>
                <a:gd name="T2" fmla="*/ 199 w 397"/>
                <a:gd name="T3" fmla="*/ 2 h 231"/>
                <a:gd name="T4" fmla="*/ 199 w 397"/>
                <a:gd name="T5" fmla="*/ 0 h 231"/>
                <a:gd name="T6" fmla="*/ 0 w 397"/>
                <a:gd name="T7" fmla="*/ 231 h 231"/>
                <a:gd name="T8" fmla="*/ 199 w 397"/>
                <a:gd name="T9" fmla="*/ 231 h 231"/>
                <a:gd name="T10" fmla="*/ 225 w 397"/>
                <a:gd name="T11" fmla="*/ 231 h 231"/>
                <a:gd name="T12" fmla="*/ 397 w 397"/>
                <a:gd name="T13" fmla="*/ 231 h 231"/>
                <a:gd name="T14" fmla="*/ 199 w 397"/>
                <a:gd name="T15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7" h="231">
                  <a:moveTo>
                    <a:pt x="199" y="0"/>
                  </a:moveTo>
                  <a:lnTo>
                    <a:pt x="199" y="2"/>
                  </a:lnTo>
                  <a:lnTo>
                    <a:pt x="199" y="0"/>
                  </a:lnTo>
                  <a:lnTo>
                    <a:pt x="0" y="231"/>
                  </a:lnTo>
                  <a:lnTo>
                    <a:pt x="199" y="231"/>
                  </a:lnTo>
                  <a:lnTo>
                    <a:pt x="225" y="231"/>
                  </a:lnTo>
                  <a:lnTo>
                    <a:pt x="397" y="231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AFE5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4" name="Freeform 914"/>
            <p:cNvSpPr/>
            <p:nvPr/>
          </p:nvSpPr>
          <p:spPr bwMode="auto">
            <a:xfrm>
              <a:off x="7365692" y="6024969"/>
              <a:ext cx="373770" cy="409547"/>
            </a:xfrm>
            <a:custGeom>
              <a:avLst/>
              <a:gdLst>
                <a:gd name="T0" fmla="*/ 397 w 397"/>
                <a:gd name="T1" fmla="*/ 0 h 435"/>
                <a:gd name="T2" fmla="*/ 220 w 397"/>
                <a:gd name="T3" fmla="*/ 0 h 435"/>
                <a:gd name="T4" fmla="*/ 199 w 397"/>
                <a:gd name="T5" fmla="*/ 0 h 435"/>
                <a:gd name="T6" fmla="*/ 0 w 397"/>
                <a:gd name="T7" fmla="*/ 0 h 435"/>
                <a:gd name="T8" fmla="*/ 199 w 397"/>
                <a:gd name="T9" fmla="*/ 435 h 435"/>
                <a:gd name="T10" fmla="*/ 199 w 397"/>
                <a:gd name="T11" fmla="*/ 435 h 435"/>
                <a:gd name="T12" fmla="*/ 397 w 397"/>
                <a:gd name="T13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7" h="435">
                  <a:moveTo>
                    <a:pt x="397" y="0"/>
                  </a:moveTo>
                  <a:lnTo>
                    <a:pt x="220" y="0"/>
                  </a:lnTo>
                  <a:lnTo>
                    <a:pt x="199" y="0"/>
                  </a:lnTo>
                  <a:lnTo>
                    <a:pt x="0" y="0"/>
                  </a:lnTo>
                  <a:lnTo>
                    <a:pt x="199" y="435"/>
                  </a:lnTo>
                  <a:lnTo>
                    <a:pt x="199" y="435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 915"/>
            <p:cNvSpPr/>
            <p:nvPr/>
          </p:nvSpPr>
          <p:spPr bwMode="auto">
            <a:xfrm>
              <a:off x="7161390" y="6024969"/>
              <a:ext cx="391658" cy="409547"/>
            </a:xfrm>
            <a:custGeom>
              <a:avLst/>
              <a:gdLst>
                <a:gd name="T0" fmla="*/ 217 w 416"/>
                <a:gd name="T1" fmla="*/ 0 h 435"/>
                <a:gd name="T2" fmla="*/ 0 w 416"/>
                <a:gd name="T3" fmla="*/ 0 h 435"/>
                <a:gd name="T4" fmla="*/ 0 w 416"/>
                <a:gd name="T5" fmla="*/ 0 h 435"/>
                <a:gd name="T6" fmla="*/ 416 w 416"/>
                <a:gd name="T7" fmla="*/ 435 h 435"/>
                <a:gd name="T8" fmla="*/ 416 w 416"/>
                <a:gd name="T9" fmla="*/ 435 h 435"/>
                <a:gd name="T10" fmla="*/ 416 w 416"/>
                <a:gd name="T11" fmla="*/ 435 h 435"/>
                <a:gd name="T12" fmla="*/ 416 w 416"/>
                <a:gd name="T13" fmla="*/ 435 h 435"/>
                <a:gd name="T14" fmla="*/ 217 w 416"/>
                <a:gd name="T15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6" h="435">
                  <a:moveTo>
                    <a:pt x="217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16" y="435"/>
                  </a:lnTo>
                  <a:lnTo>
                    <a:pt x="416" y="435"/>
                  </a:lnTo>
                  <a:lnTo>
                    <a:pt x="416" y="435"/>
                  </a:lnTo>
                  <a:lnTo>
                    <a:pt x="416" y="435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AFE5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Freeform 916"/>
            <p:cNvSpPr/>
            <p:nvPr/>
          </p:nvSpPr>
          <p:spPr bwMode="auto">
            <a:xfrm>
              <a:off x="7553048" y="6024969"/>
              <a:ext cx="391658" cy="409547"/>
            </a:xfrm>
            <a:custGeom>
              <a:avLst/>
              <a:gdLst>
                <a:gd name="T0" fmla="*/ 416 w 416"/>
                <a:gd name="T1" fmla="*/ 0 h 435"/>
                <a:gd name="T2" fmla="*/ 198 w 416"/>
                <a:gd name="T3" fmla="*/ 0 h 435"/>
                <a:gd name="T4" fmla="*/ 0 w 416"/>
                <a:gd name="T5" fmla="*/ 435 h 435"/>
                <a:gd name="T6" fmla="*/ 0 w 416"/>
                <a:gd name="T7" fmla="*/ 435 h 435"/>
                <a:gd name="T8" fmla="*/ 0 w 416"/>
                <a:gd name="T9" fmla="*/ 435 h 435"/>
                <a:gd name="T10" fmla="*/ 416 w 416"/>
                <a:gd name="T11" fmla="*/ 0 h 435"/>
                <a:gd name="T12" fmla="*/ 416 w 416"/>
                <a:gd name="T13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6" h="435">
                  <a:moveTo>
                    <a:pt x="416" y="0"/>
                  </a:moveTo>
                  <a:lnTo>
                    <a:pt x="198" y="0"/>
                  </a:lnTo>
                  <a:lnTo>
                    <a:pt x="0" y="435"/>
                  </a:lnTo>
                  <a:lnTo>
                    <a:pt x="0" y="435"/>
                  </a:lnTo>
                  <a:lnTo>
                    <a:pt x="0" y="435"/>
                  </a:lnTo>
                  <a:lnTo>
                    <a:pt x="416" y="0"/>
                  </a:lnTo>
                  <a:lnTo>
                    <a:pt x="416" y="0"/>
                  </a:lnTo>
                  <a:close/>
                </a:path>
              </a:pathLst>
            </a:custGeom>
            <a:solidFill>
              <a:srgbClr val="709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7" name="Freeform 917"/>
            <p:cNvSpPr>
              <a:spLocks noEditPoints="1"/>
            </p:cNvSpPr>
            <p:nvPr/>
          </p:nvSpPr>
          <p:spPr bwMode="auto">
            <a:xfrm>
              <a:off x="7553048" y="5807486"/>
              <a:ext cx="391658" cy="217483"/>
            </a:xfrm>
            <a:custGeom>
              <a:avLst/>
              <a:gdLst>
                <a:gd name="T0" fmla="*/ 0 w 416"/>
                <a:gd name="T1" fmla="*/ 2 h 231"/>
                <a:gd name="T2" fmla="*/ 0 w 416"/>
                <a:gd name="T3" fmla="*/ 0 h 231"/>
                <a:gd name="T4" fmla="*/ 0 w 416"/>
                <a:gd name="T5" fmla="*/ 0 h 231"/>
                <a:gd name="T6" fmla="*/ 0 w 416"/>
                <a:gd name="T7" fmla="*/ 2 h 231"/>
                <a:gd name="T8" fmla="*/ 215 w 416"/>
                <a:gd name="T9" fmla="*/ 0 h 231"/>
                <a:gd name="T10" fmla="*/ 0 w 416"/>
                <a:gd name="T11" fmla="*/ 0 h 231"/>
                <a:gd name="T12" fmla="*/ 198 w 416"/>
                <a:gd name="T13" fmla="*/ 231 h 231"/>
                <a:gd name="T14" fmla="*/ 416 w 416"/>
                <a:gd name="T15" fmla="*/ 231 h 231"/>
                <a:gd name="T16" fmla="*/ 215 w 416"/>
                <a:gd name="T17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6" h="231">
                  <a:moveTo>
                    <a:pt x="0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close/>
                  <a:moveTo>
                    <a:pt x="215" y="0"/>
                  </a:moveTo>
                  <a:lnTo>
                    <a:pt x="0" y="0"/>
                  </a:lnTo>
                  <a:lnTo>
                    <a:pt x="198" y="231"/>
                  </a:lnTo>
                  <a:lnTo>
                    <a:pt x="416" y="23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78A8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8" name="Freeform 918"/>
            <p:cNvSpPr/>
            <p:nvPr/>
          </p:nvSpPr>
          <p:spPr bwMode="auto">
            <a:xfrm>
              <a:off x="7161390" y="5807486"/>
              <a:ext cx="391658" cy="217483"/>
            </a:xfrm>
            <a:custGeom>
              <a:avLst/>
              <a:gdLst>
                <a:gd name="T0" fmla="*/ 201 w 416"/>
                <a:gd name="T1" fmla="*/ 0 h 231"/>
                <a:gd name="T2" fmla="*/ 0 w 416"/>
                <a:gd name="T3" fmla="*/ 231 h 231"/>
                <a:gd name="T4" fmla="*/ 217 w 416"/>
                <a:gd name="T5" fmla="*/ 231 h 231"/>
                <a:gd name="T6" fmla="*/ 416 w 416"/>
                <a:gd name="T7" fmla="*/ 0 h 231"/>
                <a:gd name="T8" fmla="*/ 201 w 416"/>
                <a:gd name="T9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6" h="231">
                  <a:moveTo>
                    <a:pt x="201" y="0"/>
                  </a:moveTo>
                  <a:lnTo>
                    <a:pt x="0" y="231"/>
                  </a:lnTo>
                  <a:lnTo>
                    <a:pt x="217" y="231"/>
                  </a:lnTo>
                  <a:lnTo>
                    <a:pt x="416" y="0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22" name="组合 1221"/>
          <p:cNvGrpSpPr/>
          <p:nvPr/>
        </p:nvGrpSpPr>
        <p:grpSpPr>
          <a:xfrm>
            <a:off x="5428047" y="2699972"/>
            <a:ext cx="532784" cy="581087"/>
            <a:chOff x="7209316" y="1614456"/>
            <a:chExt cx="676599" cy="737940"/>
          </a:xfrm>
        </p:grpSpPr>
        <p:sp>
          <p:nvSpPr>
            <p:cNvPr id="1011" name="Freeform 784"/>
            <p:cNvSpPr/>
            <p:nvPr/>
          </p:nvSpPr>
          <p:spPr bwMode="auto">
            <a:xfrm>
              <a:off x="7510439" y="1728771"/>
              <a:ext cx="375476" cy="367112"/>
            </a:xfrm>
            <a:custGeom>
              <a:avLst/>
              <a:gdLst>
                <a:gd name="T0" fmla="*/ 139 w 171"/>
                <a:gd name="T1" fmla="*/ 0 h 167"/>
                <a:gd name="T2" fmla="*/ 122 w 171"/>
                <a:gd name="T3" fmla="*/ 0 h 167"/>
                <a:gd name="T4" fmla="*/ 122 w 171"/>
                <a:gd name="T5" fmla="*/ 17 h 167"/>
                <a:gd name="T6" fmla="*/ 139 w 171"/>
                <a:gd name="T7" fmla="*/ 17 h 167"/>
                <a:gd name="T8" fmla="*/ 154 w 171"/>
                <a:gd name="T9" fmla="*/ 32 h 167"/>
                <a:gd name="T10" fmla="*/ 154 w 171"/>
                <a:gd name="T11" fmla="*/ 60 h 167"/>
                <a:gd name="T12" fmla="*/ 138 w 171"/>
                <a:gd name="T13" fmla="*/ 83 h 167"/>
                <a:gd name="T14" fmla="*/ 28 w 171"/>
                <a:gd name="T15" fmla="*/ 118 h 167"/>
                <a:gd name="T16" fmla="*/ 0 w 171"/>
                <a:gd name="T17" fmla="*/ 157 h 167"/>
                <a:gd name="T18" fmla="*/ 0 w 171"/>
                <a:gd name="T19" fmla="*/ 167 h 167"/>
                <a:gd name="T20" fmla="*/ 17 w 171"/>
                <a:gd name="T21" fmla="*/ 167 h 167"/>
                <a:gd name="T22" fmla="*/ 17 w 171"/>
                <a:gd name="T23" fmla="*/ 157 h 167"/>
                <a:gd name="T24" fmla="*/ 33 w 171"/>
                <a:gd name="T25" fmla="*/ 134 h 167"/>
                <a:gd name="T26" fmla="*/ 143 w 171"/>
                <a:gd name="T27" fmla="*/ 99 h 167"/>
                <a:gd name="T28" fmla="*/ 171 w 171"/>
                <a:gd name="T29" fmla="*/ 60 h 167"/>
                <a:gd name="T30" fmla="*/ 171 w 171"/>
                <a:gd name="T31" fmla="*/ 32 h 167"/>
                <a:gd name="T32" fmla="*/ 139 w 171"/>
                <a:gd name="T3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1" h="167">
                  <a:moveTo>
                    <a:pt x="139" y="0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122" y="17"/>
                    <a:pt x="122" y="17"/>
                    <a:pt x="122" y="17"/>
                  </a:cubicBezTo>
                  <a:cubicBezTo>
                    <a:pt x="139" y="17"/>
                    <a:pt x="139" y="17"/>
                    <a:pt x="139" y="17"/>
                  </a:cubicBezTo>
                  <a:cubicBezTo>
                    <a:pt x="147" y="17"/>
                    <a:pt x="154" y="24"/>
                    <a:pt x="154" y="32"/>
                  </a:cubicBezTo>
                  <a:cubicBezTo>
                    <a:pt x="154" y="60"/>
                    <a:pt x="154" y="60"/>
                    <a:pt x="154" y="60"/>
                  </a:cubicBezTo>
                  <a:cubicBezTo>
                    <a:pt x="154" y="69"/>
                    <a:pt x="146" y="80"/>
                    <a:pt x="138" y="83"/>
                  </a:cubicBezTo>
                  <a:cubicBezTo>
                    <a:pt x="28" y="118"/>
                    <a:pt x="28" y="118"/>
                    <a:pt x="28" y="118"/>
                  </a:cubicBezTo>
                  <a:cubicBezTo>
                    <a:pt x="12" y="124"/>
                    <a:pt x="0" y="139"/>
                    <a:pt x="0" y="157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7" y="157"/>
                    <a:pt x="17" y="157"/>
                    <a:pt x="17" y="157"/>
                  </a:cubicBezTo>
                  <a:cubicBezTo>
                    <a:pt x="17" y="148"/>
                    <a:pt x="25" y="137"/>
                    <a:pt x="33" y="134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59" y="94"/>
                    <a:pt x="171" y="78"/>
                    <a:pt x="171" y="60"/>
                  </a:cubicBezTo>
                  <a:cubicBezTo>
                    <a:pt x="171" y="32"/>
                    <a:pt x="171" y="32"/>
                    <a:pt x="171" y="32"/>
                  </a:cubicBezTo>
                  <a:cubicBezTo>
                    <a:pt x="171" y="14"/>
                    <a:pt x="157" y="0"/>
                    <a:pt x="139" y="0"/>
                  </a:cubicBezTo>
                  <a:close/>
                </a:path>
              </a:pathLst>
            </a:custGeom>
            <a:solidFill>
              <a:srgbClr val="122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12" name="Freeform 785"/>
            <p:cNvSpPr/>
            <p:nvPr/>
          </p:nvSpPr>
          <p:spPr bwMode="auto">
            <a:xfrm>
              <a:off x="7209316" y="1728771"/>
              <a:ext cx="26023" cy="37176"/>
            </a:xfrm>
            <a:custGeom>
              <a:avLst/>
              <a:gdLst>
                <a:gd name="T0" fmla="*/ 12 w 12"/>
                <a:gd name="T1" fmla="*/ 0 h 17"/>
                <a:gd name="T2" fmla="*/ 6 w 12"/>
                <a:gd name="T3" fmla="*/ 0 h 17"/>
                <a:gd name="T4" fmla="*/ 0 w 12"/>
                <a:gd name="T5" fmla="*/ 6 h 17"/>
                <a:gd name="T6" fmla="*/ 0 w 12"/>
                <a:gd name="T7" fmla="*/ 11 h 17"/>
                <a:gd name="T8" fmla="*/ 6 w 12"/>
                <a:gd name="T9" fmla="*/ 17 h 17"/>
                <a:gd name="T10" fmla="*/ 12 w 12"/>
                <a:gd name="T11" fmla="*/ 17 h 17"/>
                <a:gd name="T12" fmla="*/ 12 w 12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7">
                  <a:moveTo>
                    <a:pt x="12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5"/>
                    <a:pt x="3" y="17"/>
                    <a:pt x="6" y="17"/>
                  </a:cubicBezTo>
                  <a:cubicBezTo>
                    <a:pt x="12" y="17"/>
                    <a:pt x="12" y="17"/>
                    <a:pt x="12" y="17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122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13" name="Freeform 786"/>
            <p:cNvSpPr/>
            <p:nvPr/>
          </p:nvSpPr>
          <p:spPr bwMode="auto">
            <a:xfrm>
              <a:off x="7235339" y="1614456"/>
              <a:ext cx="542767" cy="131974"/>
            </a:xfrm>
            <a:custGeom>
              <a:avLst/>
              <a:gdLst>
                <a:gd name="T0" fmla="*/ 247 w 247"/>
                <a:gd name="T1" fmla="*/ 12 h 60"/>
                <a:gd name="T2" fmla="*/ 235 w 247"/>
                <a:gd name="T3" fmla="*/ 0 h 60"/>
                <a:gd name="T4" fmla="*/ 12 w 247"/>
                <a:gd name="T5" fmla="*/ 0 h 60"/>
                <a:gd name="T6" fmla="*/ 0 w 247"/>
                <a:gd name="T7" fmla="*/ 12 h 60"/>
                <a:gd name="T8" fmla="*/ 0 w 247"/>
                <a:gd name="T9" fmla="*/ 60 h 60"/>
                <a:gd name="T10" fmla="*/ 247 w 247"/>
                <a:gd name="T11" fmla="*/ 60 h 60"/>
                <a:gd name="T12" fmla="*/ 247 w 247"/>
                <a:gd name="T13" fmla="*/ 1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7" h="60">
                  <a:moveTo>
                    <a:pt x="247" y="12"/>
                  </a:moveTo>
                  <a:cubicBezTo>
                    <a:pt x="247" y="5"/>
                    <a:pt x="242" y="0"/>
                    <a:pt x="23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47" y="60"/>
                    <a:pt x="247" y="60"/>
                    <a:pt x="247" y="60"/>
                  </a:cubicBezTo>
                  <a:lnTo>
                    <a:pt x="247" y="12"/>
                  </a:lnTo>
                  <a:close/>
                </a:path>
              </a:pathLst>
            </a:cu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14" name="Freeform 787"/>
            <p:cNvSpPr/>
            <p:nvPr/>
          </p:nvSpPr>
          <p:spPr bwMode="auto">
            <a:xfrm>
              <a:off x="7235339" y="1746430"/>
              <a:ext cx="542767" cy="131974"/>
            </a:xfrm>
            <a:custGeom>
              <a:avLst/>
              <a:gdLst>
                <a:gd name="T0" fmla="*/ 0 w 247"/>
                <a:gd name="T1" fmla="*/ 0 h 60"/>
                <a:gd name="T2" fmla="*/ 0 w 247"/>
                <a:gd name="T3" fmla="*/ 49 h 60"/>
                <a:gd name="T4" fmla="*/ 12 w 247"/>
                <a:gd name="T5" fmla="*/ 60 h 60"/>
                <a:gd name="T6" fmla="*/ 235 w 247"/>
                <a:gd name="T7" fmla="*/ 60 h 60"/>
                <a:gd name="T8" fmla="*/ 247 w 247"/>
                <a:gd name="T9" fmla="*/ 49 h 60"/>
                <a:gd name="T10" fmla="*/ 247 w 247"/>
                <a:gd name="T11" fmla="*/ 0 h 60"/>
                <a:gd name="T12" fmla="*/ 0 w 247"/>
                <a:gd name="T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7" h="60">
                  <a:moveTo>
                    <a:pt x="0" y="0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0" y="55"/>
                    <a:pt x="5" y="60"/>
                    <a:pt x="12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2" y="60"/>
                    <a:pt x="247" y="55"/>
                    <a:pt x="247" y="49"/>
                  </a:cubicBezTo>
                  <a:cubicBezTo>
                    <a:pt x="247" y="0"/>
                    <a:pt x="247" y="0"/>
                    <a:pt x="24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3BA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15" name="Rectangle 788"/>
            <p:cNvSpPr>
              <a:spLocks noChangeArrowheads="1"/>
            </p:cNvSpPr>
            <p:nvPr/>
          </p:nvSpPr>
          <p:spPr bwMode="auto">
            <a:xfrm>
              <a:off x="7226974" y="1728771"/>
              <a:ext cx="8365" cy="3717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16" name="Rectangle 789"/>
            <p:cNvSpPr>
              <a:spLocks noChangeArrowheads="1"/>
            </p:cNvSpPr>
            <p:nvPr/>
          </p:nvSpPr>
          <p:spPr bwMode="auto">
            <a:xfrm>
              <a:off x="7778105" y="1728771"/>
              <a:ext cx="9294" cy="3717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17" name="Rectangle 790"/>
            <p:cNvSpPr>
              <a:spLocks noChangeArrowheads="1"/>
            </p:cNvSpPr>
            <p:nvPr/>
          </p:nvSpPr>
          <p:spPr bwMode="auto">
            <a:xfrm>
              <a:off x="7510439" y="2089377"/>
              <a:ext cx="37176" cy="650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18" name="Freeform 791"/>
            <p:cNvSpPr/>
            <p:nvPr/>
          </p:nvSpPr>
          <p:spPr bwMode="auto">
            <a:xfrm>
              <a:off x="7452817" y="2095883"/>
              <a:ext cx="75281" cy="50187"/>
            </a:xfrm>
            <a:custGeom>
              <a:avLst/>
              <a:gdLst>
                <a:gd name="T0" fmla="*/ 34 w 34"/>
                <a:gd name="T1" fmla="*/ 0 h 23"/>
                <a:gd name="T2" fmla="*/ 3 w 34"/>
                <a:gd name="T3" fmla="*/ 0 h 23"/>
                <a:gd name="T4" fmla="*/ 0 w 34"/>
                <a:gd name="T5" fmla="*/ 3 h 23"/>
                <a:gd name="T6" fmla="*/ 0 w 34"/>
                <a:gd name="T7" fmla="*/ 20 h 23"/>
                <a:gd name="T8" fmla="*/ 3 w 34"/>
                <a:gd name="T9" fmla="*/ 23 h 23"/>
                <a:gd name="T10" fmla="*/ 12 w 34"/>
                <a:gd name="T11" fmla="*/ 23 h 23"/>
                <a:gd name="T12" fmla="*/ 34 w 34"/>
                <a:gd name="T13" fmla="*/ 23 h 23"/>
                <a:gd name="T14" fmla="*/ 34 w 34"/>
                <a:gd name="T1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3">
                  <a:moveTo>
                    <a:pt x="3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2"/>
                    <a:pt x="1" y="23"/>
                    <a:pt x="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34" y="23"/>
                    <a:pt x="34" y="23"/>
                    <a:pt x="34" y="23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F2F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19" name="Freeform 792"/>
            <p:cNvSpPr/>
            <p:nvPr/>
          </p:nvSpPr>
          <p:spPr bwMode="auto">
            <a:xfrm>
              <a:off x="7528098" y="2095883"/>
              <a:ext cx="76210" cy="50187"/>
            </a:xfrm>
            <a:custGeom>
              <a:avLst/>
              <a:gdLst>
                <a:gd name="T0" fmla="*/ 33 w 35"/>
                <a:gd name="T1" fmla="*/ 0 h 23"/>
                <a:gd name="T2" fmla="*/ 0 w 35"/>
                <a:gd name="T3" fmla="*/ 0 h 23"/>
                <a:gd name="T4" fmla="*/ 0 w 35"/>
                <a:gd name="T5" fmla="*/ 23 h 23"/>
                <a:gd name="T6" fmla="*/ 23 w 35"/>
                <a:gd name="T7" fmla="*/ 23 h 23"/>
                <a:gd name="T8" fmla="*/ 33 w 35"/>
                <a:gd name="T9" fmla="*/ 23 h 23"/>
                <a:gd name="T10" fmla="*/ 35 w 35"/>
                <a:gd name="T11" fmla="*/ 20 h 23"/>
                <a:gd name="T12" fmla="*/ 35 w 35"/>
                <a:gd name="T13" fmla="*/ 3 h 23"/>
                <a:gd name="T14" fmla="*/ 33 w 35"/>
                <a:gd name="T1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23">
                  <a:moveTo>
                    <a:pt x="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4" y="23"/>
                    <a:pt x="35" y="22"/>
                    <a:pt x="35" y="20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2"/>
                    <a:pt x="34" y="0"/>
                    <a:pt x="33" y="0"/>
                  </a:cubicBezTo>
                  <a:close/>
                </a:path>
              </a:pathLst>
            </a:custGeom>
            <a:solidFill>
              <a:srgbClr val="E1E4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20" name="Freeform 793"/>
            <p:cNvSpPr/>
            <p:nvPr/>
          </p:nvSpPr>
          <p:spPr bwMode="auto">
            <a:xfrm>
              <a:off x="7479769" y="2146070"/>
              <a:ext cx="48329" cy="206326"/>
            </a:xfrm>
            <a:custGeom>
              <a:avLst/>
              <a:gdLst>
                <a:gd name="T0" fmla="*/ 0 w 22"/>
                <a:gd name="T1" fmla="*/ 0 h 94"/>
                <a:gd name="T2" fmla="*/ 0 w 22"/>
                <a:gd name="T3" fmla="*/ 91 h 94"/>
                <a:gd name="T4" fmla="*/ 3 w 22"/>
                <a:gd name="T5" fmla="*/ 94 h 94"/>
                <a:gd name="T6" fmla="*/ 22 w 22"/>
                <a:gd name="T7" fmla="*/ 94 h 94"/>
                <a:gd name="T8" fmla="*/ 22 w 22"/>
                <a:gd name="T9" fmla="*/ 0 h 94"/>
                <a:gd name="T10" fmla="*/ 0 w 22"/>
                <a:gd name="T1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94">
                  <a:moveTo>
                    <a:pt x="0" y="0"/>
                  </a:move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1" y="94"/>
                    <a:pt x="3" y="94"/>
                  </a:cubicBezTo>
                  <a:cubicBezTo>
                    <a:pt x="22" y="94"/>
                    <a:pt x="22" y="94"/>
                    <a:pt x="22" y="94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2F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21" name="Freeform 794"/>
            <p:cNvSpPr/>
            <p:nvPr/>
          </p:nvSpPr>
          <p:spPr bwMode="auto">
            <a:xfrm>
              <a:off x="7528098" y="2146070"/>
              <a:ext cx="50187" cy="206326"/>
            </a:xfrm>
            <a:custGeom>
              <a:avLst/>
              <a:gdLst>
                <a:gd name="T0" fmla="*/ 0 w 23"/>
                <a:gd name="T1" fmla="*/ 94 h 94"/>
                <a:gd name="T2" fmla="*/ 20 w 23"/>
                <a:gd name="T3" fmla="*/ 94 h 94"/>
                <a:gd name="T4" fmla="*/ 23 w 23"/>
                <a:gd name="T5" fmla="*/ 91 h 94"/>
                <a:gd name="T6" fmla="*/ 23 w 23"/>
                <a:gd name="T7" fmla="*/ 0 h 94"/>
                <a:gd name="T8" fmla="*/ 0 w 23"/>
                <a:gd name="T9" fmla="*/ 0 h 94"/>
                <a:gd name="T10" fmla="*/ 0 w 23"/>
                <a:gd name="T11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94">
                  <a:moveTo>
                    <a:pt x="0" y="94"/>
                  </a:moveTo>
                  <a:cubicBezTo>
                    <a:pt x="20" y="94"/>
                    <a:pt x="20" y="94"/>
                    <a:pt x="20" y="94"/>
                  </a:cubicBezTo>
                  <a:cubicBezTo>
                    <a:pt x="22" y="94"/>
                    <a:pt x="23" y="92"/>
                    <a:pt x="23" y="9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94"/>
                  </a:lnTo>
                  <a:close/>
                </a:path>
              </a:pathLst>
            </a:custGeom>
            <a:solidFill>
              <a:srgbClr val="E1E4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22" name="Rectangle 795"/>
            <p:cNvSpPr>
              <a:spLocks noChangeArrowheads="1"/>
            </p:cNvSpPr>
            <p:nvPr/>
          </p:nvSpPr>
          <p:spPr bwMode="auto">
            <a:xfrm>
              <a:off x="7479769" y="2146070"/>
              <a:ext cx="98516" cy="9294"/>
            </a:xfrm>
            <a:prstGeom prst="rect">
              <a:avLst/>
            </a:prstGeom>
            <a:solidFill>
              <a:srgbClr val="CACD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30" name="组合 1229"/>
          <p:cNvGrpSpPr/>
          <p:nvPr/>
        </p:nvGrpSpPr>
        <p:grpSpPr>
          <a:xfrm>
            <a:off x="5428288" y="3734874"/>
            <a:ext cx="532302" cy="565663"/>
            <a:chOff x="7255068" y="3002595"/>
            <a:chExt cx="675987" cy="718353"/>
          </a:xfrm>
        </p:grpSpPr>
        <p:sp>
          <p:nvSpPr>
            <p:cNvPr id="797" name="Freeform 83"/>
            <p:cNvSpPr/>
            <p:nvPr/>
          </p:nvSpPr>
          <p:spPr bwMode="auto">
            <a:xfrm>
              <a:off x="7581763" y="3002595"/>
              <a:ext cx="26362" cy="607259"/>
            </a:xfrm>
            <a:custGeom>
              <a:avLst/>
              <a:gdLst>
                <a:gd name="T0" fmla="*/ 12 w 12"/>
                <a:gd name="T1" fmla="*/ 6 h 273"/>
                <a:gd name="T2" fmla="*/ 12 w 12"/>
                <a:gd name="T3" fmla="*/ 6 h 273"/>
                <a:gd name="T4" fmla="*/ 12 w 12"/>
                <a:gd name="T5" fmla="*/ 6 h 273"/>
                <a:gd name="T6" fmla="*/ 6 w 12"/>
                <a:gd name="T7" fmla="*/ 0 h 273"/>
                <a:gd name="T8" fmla="*/ 0 w 12"/>
                <a:gd name="T9" fmla="*/ 6 h 273"/>
                <a:gd name="T10" fmla="*/ 0 w 12"/>
                <a:gd name="T11" fmla="*/ 6 h 273"/>
                <a:gd name="T12" fmla="*/ 0 w 12"/>
                <a:gd name="T13" fmla="*/ 6 h 273"/>
                <a:gd name="T14" fmla="*/ 0 w 12"/>
                <a:gd name="T15" fmla="*/ 6 h 273"/>
                <a:gd name="T16" fmla="*/ 0 w 12"/>
                <a:gd name="T17" fmla="*/ 6 h 273"/>
                <a:gd name="T18" fmla="*/ 0 w 12"/>
                <a:gd name="T19" fmla="*/ 273 h 273"/>
                <a:gd name="T20" fmla="*/ 12 w 12"/>
                <a:gd name="T21" fmla="*/ 273 h 273"/>
                <a:gd name="T22" fmla="*/ 12 w 12"/>
                <a:gd name="T23" fmla="*/ 6 h 273"/>
                <a:gd name="T24" fmla="*/ 12 w 12"/>
                <a:gd name="T25" fmla="*/ 6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273">
                  <a:moveTo>
                    <a:pt x="12" y="6"/>
                  </a:move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1" y="3"/>
                    <a:pt x="9" y="0"/>
                    <a:pt x="6" y="0"/>
                  </a:cubicBezTo>
                  <a:cubicBezTo>
                    <a:pt x="3" y="0"/>
                    <a:pt x="1" y="3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12" y="273"/>
                    <a:pt x="12" y="273"/>
                    <a:pt x="12" y="273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lose/>
                </a:path>
              </a:pathLst>
            </a:custGeom>
            <a:solidFill>
              <a:srgbClr val="122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8" name="Freeform 84"/>
            <p:cNvSpPr/>
            <p:nvPr/>
          </p:nvSpPr>
          <p:spPr bwMode="auto">
            <a:xfrm>
              <a:off x="7481966" y="3609853"/>
              <a:ext cx="126159" cy="111095"/>
            </a:xfrm>
            <a:custGeom>
              <a:avLst/>
              <a:gdLst>
                <a:gd name="T0" fmla="*/ 45 w 57"/>
                <a:gd name="T1" fmla="*/ 0 h 50"/>
                <a:gd name="T2" fmla="*/ 45 w 57"/>
                <a:gd name="T3" fmla="*/ 20 h 50"/>
                <a:gd name="T4" fmla="*/ 29 w 57"/>
                <a:gd name="T5" fmla="*/ 38 h 50"/>
                <a:gd name="T6" fmla="*/ 12 w 57"/>
                <a:gd name="T7" fmla="*/ 20 h 50"/>
                <a:gd name="T8" fmla="*/ 6 w 57"/>
                <a:gd name="T9" fmla="*/ 15 h 50"/>
                <a:gd name="T10" fmla="*/ 0 w 57"/>
                <a:gd name="T11" fmla="*/ 20 h 50"/>
                <a:gd name="T12" fmla="*/ 0 w 57"/>
                <a:gd name="T13" fmla="*/ 20 h 50"/>
                <a:gd name="T14" fmla="*/ 29 w 57"/>
                <a:gd name="T15" fmla="*/ 50 h 50"/>
                <a:gd name="T16" fmla="*/ 57 w 57"/>
                <a:gd name="T17" fmla="*/ 20 h 50"/>
                <a:gd name="T18" fmla="*/ 57 w 57"/>
                <a:gd name="T19" fmla="*/ 0 h 50"/>
                <a:gd name="T20" fmla="*/ 45 w 57"/>
                <a:gd name="T2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50">
                  <a:moveTo>
                    <a:pt x="45" y="0"/>
                  </a:moveTo>
                  <a:cubicBezTo>
                    <a:pt x="45" y="20"/>
                    <a:pt x="45" y="20"/>
                    <a:pt x="45" y="20"/>
                  </a:cubicBezTo>
                  <a:cubicBezTo>
                    <a:pt x="45" y="30"/>
                    <a:pt x="37" y="38"/>
                    <a:pt x="29" y="38"/>
                  </a:cubicBezTo>
                  <a:cubicBezTo>
                    <a:pt x="20" y="38"/>
                    <a:pt x="12" y="30"/>
                    <a:pt x="12" y="20"/>
                  </a:cubicBezTo>
                  <a:cubicBezTo>
                    <a:pt x="12" y="17"/>
                    <a:pt x="10" y="15"/>
                    <a:pt x="6" y="15"/>
                  </a:cubicBezTo>
                  <a:cubicBezTo>
                    <a:pt x="3" y="15"/>
                    <a:pt x="0" y="17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6"/>
                    <a:pt x="13" y="50"/>
                    <a:pt x="29" y="50"/>
                  </a:cubicBezTo>
                  <a:cubicBezTo>
                    <a:pt x="44" y="50"/>
                    <a:pt x="57" y="36"/>
                    <a:pt x="57" y="2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9" name="Freeform 85"/>
            <p:cNvSpPr/>
            <p:nvPr/>
          </p:nvSpPr>
          <p:spPr bwMode="auto">
            <a:xfrm>
              <a:off x="7593061" y="3035547"/>
              <a:ext cx="337994" cy="293744"/>
            </a:xfrm>
            <a:custGeom>
              <a:avLst/>
              <a:gdLst>
                <a:gd name="T0" fmla="*/ 152 w 152"/>
                <a:gd name="T1" fmla="*/ 129 h 132"/>
                <a:gd name="T2" fmla="*/ 0 w 152"/>
                <a:gd name="T3" fmla="*/ 0 h 132"/>
                <a:gd name="T4" fmla="*/ 77 w 152"/>
                <a:gd name="T5" fmla="*/ 132 h 132"/>
                <a:gd name="T6" fmla="*/ 77 w 152"/>
                <a:gd name="T7" fmla="*/ 132 h 132"/>
                <a:gd name="T8" fmla="*/ 115 w 152"/>
                <a:gd name="T9" fmla="*/ 101 h 132"/>
                <a:gd name="T10" fmla="*/ 152 w 152"/>
                <a:gd name="T11" fmla="*/ 12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132">
                  <a:moveTo>
                    <a:pt x="152" y="129"/>
                  </a:moveTo>
                  <a:cubicBezTo>
                    <a:pt x="143" y="56"/>
                    <a:pt x="79" y="0"/>
                    <a:pt x="0" y="0"/>
                  </a:cubicBezTo>
                  <a:cubicBezTo>
                    <a:pt x="68" y="21"/>
                    <a:pt x="77" y="131"/>
                    <a:pt x="77" y="132"/>
                  </a:cubicBezTo>
                  <a:cubicBezTo>
                    <a:pt x="77" y="132"/>
                    <a:pt x="77" y="132"/>
                    <a:pt x="77" y="132"/>
                  </a:cubicBezTo>
                  <a:cubicBezTo>
                    <a:pt x="80" y="114"/>
                    <a:pt x="96" y="101"/>
                    <a:pt x="115" y="101"/>
                  </a:cubicBezTo>
                  <a:cubicBezTo>
                    <a:pt x="132" y="101"/>
                    <a:pt x="147" y="112"/>
                    <a:pt x="152" y="129"/>
                  </a:cubicBezTo>
                  <a:close/>
                </a:path>
              </a:pathLst>
            </a:custGeom>
            <a:solidFill>
              <a:srgbClr val="83BA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0" name="Freeform 86"/>
            <p:cNvSpPr/>
            <p:nvPr/>
          </p:nvSpPr>
          <p:spPr bwMode="auto">
            <a:xfrm>
              <a:off x="7255068" y="3035547"/>
              <a:ext cx="337994" cy="293744"/>
            </a:xfrm>
            <a:custGeom>
              <a:avLst/>
              <a:gdLst>
                <a:gd name="T0" fmla="*/ 76 w 152"/>
                <a:gd name="T1" fmla="*/ 132 h 132"/>
                <a:gd name="T2" fmla="*/ 152 w 152"/>
                <a:gd name="T3" fmla="*/ 0 h 132"/>
                <a:gd name="T4" fmla="*/ 0 w 152"/>
                <a:gd name="T5" fmla="*/ 130 h 132"/>
                <a:gd name="T6" fmla="*/ 38 w 152"/>
                <a:gd name="T7" fmla="*/ 101 h 132"/>
                <a:gd name="T8" fmla="*/ 76 w 15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32">
                  <a:moveTo>
                    <a:pt x="76" y="132"/>
                  </a:moveTo>
                  <a:cubicBezTo>
                    <a:pt x="76" y="131"/>
                    <a:pt x="84" y="21"/>
                    <a:pt x="152" y="0"/>
                  </a:cubicBezTo>
                  <a:cubicBezTo>
                    <a:pt x="73" y="0"/>
                    <a:pt x="8" y="57"/>
                    <a:pt x="0" y="130"/>
                  </a:cubicBezTo>
                  <a:cubicBezTo>
                    <a:pt x="4" y="113"/>
                    <a:pt x="20" y="101"/>
                    <a:pt x="38" y="101"/>
                  </a:cubicBezTo>
                  <a:cubicBezTo>
                    <a:pt x="57" y="101"/>
                    <a:pt x="72" y="114"/>
                    <a:pt x="76" y="132"/>
                  </a:cubicBezTo>
                  <a:close/>
                </a:path>
              </a:pathLst>
            </a:cu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1" name="Freeform 87"/>
            <p:cNvSpPr/>
            <p:nvPr/>
          </p:nvSpPr>
          <p:spPr bwMode="auto">
            <a:xfrm>
              <a:off x="7593061" y="3035547"/>
              <a:ext cx="171350" cy="293744"/>
            </a:xfrm>
            <a:custGeom>
              <a:avLst/>
              <a:gdLst>
                <a:gd name="T0" fmla="*/ 0 w 77"/>
                <a:gd name="T1" fmla="*/ 0 h 132"/>
                <a:gd name="T2" fmla="*/ 0 w 77"/>
                <a:gd name="T3" fmla="*/ 0 h 132"/>
                <a:gd name="T4" fmla="*/ 0 w 77"/>
                <a:gd name="T5" fmla="*/ 0 h 132"/>
                <a:gd name="T6" fmla="*/ 0 w 77"/>
                <a:gd name="T7" fmla="*/ 132 h 132"/>
                <a:gd name="T8" fmla="*/ 1 w 77"/>
                <a:gd name="T9" fmla="*/ 132 h 132"/>
                <a:gd name="T10" fmla="*/ 38 w 77"/>
                <a:gd name="T11" fmla="*/ 101 h 132"/>
                <a:gd name="T12" fmla="*/ 76 w 77"/>
                <a:gd name="T13" fmla="*/ 132 h 132"/>
                <a:gd name="T14" fmla="*/ 77 w 77"/>
                <a:gd name="T15" fmla="*/ 132 h 132"/>
                <a:gd name="T16" fmla="*/ 0 w 77"/>
                <a:gd name="T1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13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1" y="132"/>
                    <a:pt x="1" y="132"/>
                    <a:pt x="1" y="132"/>
                  </a:cubicBezTo>
                  <a:cubicBezTo>
                    <a:pt x="4" y="114"/>
                    <a:pt x="20" y="101"/>
                    <a:pt x="38" y="101"/>
                  </a:cubicBezTo>
                  <a:cubicBezTo>
                    <a:pt x="57" y="101"/>
                    <a:pt x="73" y="114"/>
                    <a:pt x="76" y="132"/>
                  </a:cubicBezTo>
                  <a:cubicBezTo>
                    <a:pt x="77" y="132"/>
                    <a:pt x="77" y="132"/>
                    <a:pt x="77" y="132"/>
                  </a:cubicBezTo>
                  <a:cubicBezTo>
                    <a:pt x="77" y="131"/>
                    <a:pt x="68" y="21"/>
                    <a:pt x="0" y="0"/>
                  </a:cubicBezTo>
                  <a:close/>
                </a:path>
              </a:pathLst>
            </a:cu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2" name="Freeform 88"/>
            <p:cNvSpPr/>
            <p:nvPr/>
          </p:nvSpPr>
          <p:spPr bwMode="auto">
            <a:xfrm>
              <a:off x="7423594" y="3035547"/>
              <a:ext cx="169467" cy="293744"/>
            </a:xfrm>
            <a:custGeom>
              <a:avLst/>
              <a:gdLst>
                <a:gd name="T0" fmla="*/ 0 w 76"/>
                <a:gd name="T1" fmla="*/ 132 h 132"/>
                <a:gd name="T2" fmla="*/ 0 w 76"/>
                <a:gd name="T3" fmla="*/ 132 h 132"/>
                <a:gd name="T4" fmla="*/ 38 w 76"/>
                <a:gd name="T5" fmla="*/ 101 h 132"/>
                <a:gd name="T6" fmla="*/ 76 w 76"/>
                <a:gd name="T7" fmla="*/ 132 h 132"/>
                <a:gd name="T8" fmla="*/ 76 w 76"/>
                <a:gd name="T9" fmla="*/ 132 h 132"/>
                <a:gd name="T10" fmla="*/ 76 w 76"/>
                <a:gd name="T11" fmla="*/ 0 h 132"/>
                <a:gd name="T12" fmla="*/ 0 w 76"/>
                <a:gd name="T13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132">
                  <a:moveTo>
                    <a:pt x="0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4" y="114"/>
                    <a:pt x="19" y="101"/>
                    <a:pt x="38" y="101"/>
                  </a:cubicBezTo>
                  <a:cubicBezTo>
                    <a:pt x="57" y="101"/>
                    <a:pt x="72" y="114"/>
                    <a:pt x="76" y="132"/>
                  </a:cubicBezTo>
                  <a:cubicBezTo>
                    <a:pt x="76" y="132"/>
                    <a:pt x="76" y="132"/>
                    <a:pt x="76" y="132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8" y="21"/>
                    <a:pt x="0" y="131"/>
                    <a:pt x="0" y="132"/>
                  </a:cubicBezTo>
                  <a:close/>
                </a:path>
              </a:pathLst>
            </a:custGeom>
            <a:solidFill>
              <a:srgbClr val="83BA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3" name="Freeform 89"/>
            <p:cNvSpPr/>
            <p:nvPr/>
          </p:nvSpPr>
          <p:spPr bwMode="auto">
            <a:xfrm>
              <a:off x="7581763" y="3027074"/>
              <a:ext cx="26362" cy="10357"/>
            </a:xfrm>
            <a:custGeom>
              <a:avLst/>
              <a:gdLst>
                <a:gd name="T0" fmla="*/ 5 w 12"/>
                <a:gd name="T1" fmla="*/ 0 h 5"/>
                <a:gd name="T2" fmla="*/ 5 w 12"/>
                <a:gd name="T3" fmla="*/ 0 h 5"/>
                <a:gd name="T4" fmla="*/ 5 w 12"/>
                <a:gd name="T5" fmla="*/ 0 h 5"/>
                <a:gd name="T6" fmla="*/ 0 w 12"/>
                <a:gd name="T7" fmla="*/ 0 h 5"/>
                <a:gd name="T8" fmla="*/ 0 w 12"/>
                <a:gd name="T9" fmla="*/ 4 h 5"/>
                <a:gd name="T10" fmla="*/ 5 w 12"/>
                <a:gd name="T11" fmla="*/ 4 h 5"/>
                <a:gd name="T12" fmla="*/ 5 w 12"/>
                <a:gd name="T13" fmla="*/ 4 h 5"/>
                <a:gd name="T14" fmla="*/ 5 w 12"/>
                <a:gd name="T15" fmla="*/ 4 h 5"/>
                <a:gd name="T16" fmla="*/ 12 w 12"/>
                <a:gd name="T17" fmla="*/ 5 h 5"/>
                <a:gd name="T18" fmla="*/ 12 w 12"/>
                <a:gd name="T19" fmla="*/ 0 h 5"/>
                <a:gd name="T20" fmla="*/ 5 w 12"/>
                <a:gd name="T2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5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3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8" y="4"/>
                    <a:pt x="10" y="4"/>
                    <a:pt x="12" y="5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0" y="0"/>
                    <a:pt x="8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4" name="Freeform 90"/>
            <p:cNvSpPr/>
            <p:nvPr/>
          </p:nvSpPr>
          <p:spPr bwMode="auto">
            <a:xfrm>
              <a:off x="7581763" y="3295397"/>
              <a:ext cx="26362" cy="80968"/>
            </a:xfrm>
            <a:custGeom>
              <a:avLst/>
              <a:gdLst>
                <a:gd name="T0" fmla="*/ 12 w 12"/>
                <a:gd name="T1" fmla="*/ 36 h 36"/>
                <a:gd name="T2" fmla="*/ 12 w 12"/>
                <a:gd name="T3" fmla="*/ 0 h 36"/>
                <a:gd name="T4" fmla="*/ 6 w 12"/>
                <a:gd name="T5" fmla="*/ 15 h 36"/>
                <a:gd name="T6" fmla="*/ 5 w 12"/>
                <a:gd name="T7" fmla="*/ 15 h 36"/>
                <a:gd name="T8" fmla="*/ 0 w 12"/>
                <a:gd name="T9" fmla="*/ 2 h 36"/>
                <a:gd name="T10" fmla="*/ 0 w 12"/>
                <a:gd name="T11" fmla="*/ 24 h 36"/>
                <a:gd name="T12" fmla="*/ 12 w 12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6">
                  <a:moveTo>
                    <a:pt x="12" y="36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9" y="5"/>
                    <a:pt x="7" y="10"/>
                    <a:pt x="6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0"/>
                    <a:pt x="2" y="6"/>
                    <a:pt x="0" y="2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12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31" name="组合 1630"/>
          <p:cNvGrpSpPr/>
          <p:nvPr/>
        </p:nvGrpSpPr>
        <p:grpSpPr>
          <a:xfrm>
            <a:off x="5430613" y="1750695"/>
            <a:ext cx="527652" cy="526971"/>
            <a:chOff x="6526624" y="1482220"/>
            <a:chExt cx="626080" cy="625272"/>
          </a:xfrm>
        </p:grpSpPr>
        <p:sp>
          <p:nvSpPr>
            <p:cNvPr id="1488" name="Freeform 515"/>
            <p:cNvSpPr/>
            <p:nvPr/>
          </p:nvSpPr>
          <p:spPr bwMode="auto">
            <a:xfrm>
              <a:off x="6526624" y="1538696"/>
              <a:ext cx="570410" cy="568796"/>
            </a:xfrm>
            <a:custGeom>
              <a:avLst/>
              <a:gdLst>
                <a:gd name="T0" fmla="*/ 5 w 299"/>
                <a:gd name="T1" fmla="*/ 24 h 298"/>
                <a:gd name="T2" fmla="*/ 5 w 299"/>
                <a:gd name="T3" fmla="*/ 43 h 298"/>
                <a:gd name="T4" fmla="*/ 255 w 299"/>
                <a:gd name="T5" fmla="*/ 293 h 298"/>
                <a:gd name="T6" fmla="*/ 275 w 299"/>
                <a:gd name="T7" fmla="*/ 293 h 298"/>
                <a:gd name="T8" fmla="*/ 299 w 299"/>
                <a:gd name="T9" fmla="*/ 269 h 298"/>
                <a:gd name="T10" fmla="*/ 29 w 299"/>
                <a:gd name="T11" fmla="*/ 0 h 298"/>
                <a:gd name="T12" fmla="*/ 5 w 299"/>
                <a:gd name="T13" fmla="*/ 24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9" h="298">
                  <a:moveTo>
                    <a:pt x="5" y="24"/>
                  </a:moveTo>
                  <a:cubicBezTo>
                    <a:pt x="0" y="29"/>
                    <a:pt x="0" y="38"/>
                    <a:pt x="5" y="43"/>
                  </a:cubicBezTo>
                  <a:cubicBezTo>
                    <a:pt x="255" y="293"/>
                    <a:pt x="255" y="293"/>
                    <a:pt x="255" y="293"/>
                  </a:cubicBezTo>
                  <a:cubicBezTo>
                    <a:pt x="260" y="298"/>
                    <a:pt x="269" y="298"/>
                    <a:pt x="275" y="293"/>
                  </a:cubicBezTo>
                  <a:cubicBezTo>
                    <a:pt x="299" y="269"/>
                    <a:pt x="299" y="269"/>
                    <a:pt x="299" y="269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5" y="24"/>
                  </a:lnTo>
                  <a:close/>
                </a:path>
              </a:pathLst>
            </a:custGeom>
            <a:solidFill>
              <a:srgbClr val="2A42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89" name="Freeform 516"/>
            <p:cNvSpPr/>
            <p:nvPr/>
          </p:nvSpPr>
          <p:spPr bwMode="auto">
            <a:xfrm>
              <a:off x="6582294" y="1482220"/>
              <a:ext cx="570410" cy="569602"/>
            </a:xfrm>
            <a:custGeom>
              <a:avLst/>
              <a:gdLst>
                <a:gd name="T0" fmla="*/ 24 w 299"/>
                <a:gd name="T1" fmla="*/ 6 h 299"/>
                <a:gd name="T2" fmla="*/ 0 w 299"/>
                <a:gd name="T3" fmla="*/ 30 h 299"/>
                <a:gd name="T4" fmla="*/ 270 w 299"/>
                <a:gd name="T5" fmla="*/ 299 h 299"/>
                <a:gd name="T6" fmla="*/ 294 w 299"/>
                <a:gd name="T7" fmla="*/ 275 h 299"/>
                <a:gd name="T8" fmla="*/ 294 w 299"/>
                <a:gd name="T9" fmla="*/ 255 h 299"/>
                <a:gd name="T10" fmla="*/ 44 w 299"/>
                <a:gd name="T11" fmla="*/ 6 h 299"/>
                <a:gd name="T12" fmla="*/ 24 w 299"/>
                <a:gd name="T13" fmla="*/ 6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9" h="299">
                  <a:moveTo>
                    <a:pt x="24" y="6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270" y="299"/>
                    <a:pt x="270" y="299"/>
                    <a:pt x="270" y="299"/>
                  </a:cubicBezTo>
                  <a:cubicBezTo>
                    <a:pt x="294" y="275"/>
                    <a:pt x="294" y="275"/>
                    <a:pt x="294" y="275"/>
                  </a:cubicBezTo>
                  <a:cubicBezTo>
                    <a:pt x="299" y="270"/>
                    <a:pt x="299" y="261"/>
                    <a:pt x="294" y="255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39" y="0"/>
                    <a:pt x="30" y="0"/>
                    <a:pt x="24" y="6"/>
                  </a:cubicBezTo>
                  <a:close/>
                </a:path>
              </a:pathLst>
            </a:custGeom>
            <a:solidFill>
              <a:srgbClr val="122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90" name="Freeform 517"/>
            <p:cNvSpPr>
              <a:spLocks noEditPoints="1"/>
            </p:cNvSpPr>
            <p:nvPr/>
          </p:nvSpPr>
          <p:spPr bwMode="auto">
            <a:xfrm>
              <a:off x="6558896" y="1590332"/>
              <a:ext cx="486502" cy="484081"/>
            </a:xfrm>
            <a:custGeom>
              <a:avLst/>
              <a:gdLst>
                <a:gd name="T0" fmla="*/ 275 w 603"/>
                <a:gd name="T1" fmla="*/ 341 h 600"/>
                <a:gd name="T2" fmla="*/ 343 w 603"/>
                <a:gd name="T3" fmla="*/ 274 h 600"/>
                <a:gd name="T4" fmla="*/ 329 w 603"/>
                <a:gd name="T5" fmla="*/ 260 h 600"/>
                <a:gd name="T6" fmla="*/ 260 w 603"/>
                <a:gd name="T7" fmla="*/ 326 h 600"/>
                <a:gd name="T8" fmla="*/ 275 w 603"/>
                <a:gd name="T9" fmla="*/ 341 h 600"/>
                <a:gd name="T10" fmla="*/ 232 w 603"/>
                <a:gd name="T11" fmla="*/ 227 h 600"/>
                <a:gd name="T12" fmla="*/ 197 w 603"/>
                <a:gd name="T13" fmla="*/ 263 h 600"/>
                <a:gd name="T14" fmla="*/ 211 w 603"/>
                <a:gd name="T15" fmla="*/ 277 h 600"/>
                <a:gd name="T16" fmla="*/ 246 w 603"/>
                <a:gd name="T17" fmla="*/ 241 h 600"/>
                <a:gd name="T18" fmla="*/ 232 w 603"/>
                <a:gd name="T19" fmla="*/ 227 h 600"/>
                <a:gd name="T20" fmla="*/ 0 w 603"/>
                <a:gd name="T21" fmla="*/ 66 h 600"/>
                <a:gd name="T22" fmla="*/ 14 w 603"/>
                <a:gd name="T23" fmla="*/ 81 h 600"/>
                <a:gd name="T24" fmla="*/ 83 w 603"/>
                <a:gd name="T25" fmla="*/ 14 h 600"/>
                <a:gd name="T26" fmla="*/ 69 w 603"/>
                <a:gd name="T27" fmla="*/ 0 h 600"/>
                <a:gd name="T28" fmla="*/ 0 w 603"/>
                <a:gd name="T29" fmla="*/ 66 h 600"/>
                <a:gd name="T30" fmla="*/ 166 w 603"/>
                <a:gd name="T31" fmla="*/ 161 h 600"/>
                <a:gd name="T32" fmla="*/ 130 w 603"/>
                <a:gd name="T33" fmla="*/ 196 h 600"/>
                <a:gd name="T34" fmla="*/ 145 w 603"/>
                <a:gd name="T35" fmla="*/ 211 h 600"/>
                <a:gd name="T36" fmla="*/ 180 w 603"/>
                <a:gd name="T37" fmla="*/ 175 h 600"/>
                <a:gd name="T38" fmla="*/ 166 w 603"/>
                <a:gd name="T39" fmla="*/ 161 h 600"/>
                <a:gd name="T40" fmla="*/ 102 w 603"/>
                <a:gd name="T41" fmla="*/ 97 h 600"/>
                <a:gd name="T42" fmla="*/ 66 w 603"/>
                <a:gd name="T43" fmla="*/ 133 h 600"/>
                <a:gd name="T44" fmla="*/ 81 w 603"/>
                <a:gd name="T45" fmla="*/ 147 h 600"/>
                <a:gd name="T46" fmla="*/ 116 w 603"/>
                <a:gd name="T47" fmla="*/ 111 h 600"/>
                <a:gd name="T48" fmla="*/ 102 w 603"/>
                <a:gd name="T49" fmla="*/ 97 h 600"/>
                <a:gd name="T50" fmla="*/ 362 w 603"/>
                <a:gd name="T51" fmla="*/ 357 h 600"/>
                <a:gd name="T52" fmla="*/ 327 w 603"/>
                <a:gd name="T53" fmla="*/ 393 h 600"/>
                <a:gd name="T54" fmla="*/ 341 w 603"/>
                <a:gd name="T55" fmla="*/ 407 h 600"/>
                <a:gd name="T56" fmla="*/ 374 w 603"/>
                <a:gd name="T57" fmla="*/ 371 h 600"/>
                <a:gd name="T58" fmla="*/ 362 w 603"/>
                <a:gd name="T59" fmla="*/ 357 h 600"/>
                <a:gd name="T60" fmla="*/ 492 w 603"/>
                <a:gd name="T61" fmla="*/ 487 h 600"/>
                <a:gd name="T62" fmla="*/ 457 w 603"/>
                <a:gd name="T63" fmla="*/ 523 h 600"/>
                <a:gd name="T64" fmla="*/ 471 w 603"/>
                <a:gd name="T65" fmla="*/ 537 h 600"/>
                <a:gd name="T66" fmla="*/ 504 w 603"/>
                <a:gd name="T67" fmla="*/ 501 h 600"/>
                <a:gd name="T68" fmla="*/ 492 w 603"/>
                <a:gd name="T69" fmla="*/ 487 h 600"/>
                <a:gd name="T70" fmla="*/ 535 w 603"/>
                <a:gd name="T71" fmla="*/ 600 h 600"/>
                <a:gd name="T72" fmla="*/ 603 w 603"/>
                <a:gd name="T73" fmla="*/ 532 h 600"/>
                <a:gd name="T74" fmla="*/ 589 w 603"/>
                <a:gd name="T75" fmla="*/ 520 h 600"/>
                <a:gd name="T76" fmla="*/ 520 w 603"/>
                <a:gd name="T77" fmla="*/ 586 h 600"/>
                <a:gd name="T78" fmla="*/ 535 w 603"/>
                <a:gd name="T79" fmla="*/ 600 h 600"/>
                <a:gd name="T80" fmla="*/ 426 w 603"/>
                <a:gd name="T81" fmla="*/ 421 h 600"/>
                <a:gd name="T82" fmla="*/ 390 w 603"/>
                <a:gd name="T83" fmla="*/ 456 h 600"/>
                <a:gd name="T84" fmla="*/ 405 w 603"/>
                <a:gd name="T85" fmla="*/ 471 h 600"/>
                <a:gd name="T86" fmla="*/ 440 w 603"/>
                <a:gd name="T87" fmla="*/ 435 h 600"/>
                <a:gd name="T88" fmla="*/ 426 w 603"/>
                <a:gd name="T89" fmla="*/ 421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03" h="600">
                  <a:moveTo>
                    <a:pt x="275" y="341"/>
                  </a:moveTo>
                  <a:lnTo>
                    <a:pt x="343" y="274"/>
                  </a:lnTo>
                  <a:lnTo>
                    <a:pt x="329" y="260"/>
                  </a:lnTo>
                  <a:lnTo>
                    <a:pt x="260" y="326"/>
                  </a:lnTo>
                  <a:lnTo>
                    <a:pt x="275" y="341"/>
                  </a:lnTo>
                  <a:close/>
                  <a:moveTo>
                    <a:pt x="232" y="227"/>
                  </a:moveTo>
                  <a:lnTo>
                    <a:pt x="197" y="263"/>
                  </a:lnTo>
                  <a:lnTo>
                    <a:pt x="211" y="277"/>
                  </a:lnTo>
                  <a:lnTo>
                    <a:pt x="246" y="241"/>
                  </a:lnTo>
                  <a:lnTo>
                    <a:pt x="232" y="227"/>
                  </a:lnTo>
                  <a:close/>
                  <a:moveTo>
                    <a:pt x="0" y="66"/>
                  </a:moveTo>
                  <a:lnTo>
                    <a:pt x="14" y="81"/>
                  </a:lnTo>
                  <a:lnTo>
                    <a:pt x="83" y="14"/>
                  </a:lnTo>
                  <a:lnTo>
                    <a:pt x="69" y="0"/>
                  </a:lnTo>
                  <a:lnTo>
                    <a:pt x="0" y="66"/>
                  </a:lnTo>
                  <a:close/>
                  <a:moveTo>
                    <a:pt x="166" y="161"/>
                  </a:moveTo>
                  <a:lnTo>
                    <a:pt x="130" y="196"/>
                  </a:lnTo>
                  <a:lnTo>
                    <a:pt x="145" y="211"/>
                  </a:lnTo>
                  <a:lnTo>
                    <a:pt x="180" y="175"/>
                  </a:lnTo>
                  <a:lnTo>
                    <a:pt x="166" y="161"/>
                  </a:lnTo>
                  <a:close/>
                  <a:moveTo>
                    <a:pt x="102" y="97"/>
                  </a:moveTo>
                  <a:lnTo>
                    <a:pt x="66" y="133"/>
                  </a:lnTo>
                  <a:lnTo>
                    <a:pt x="81" y="147"/>
                  </a:lnTo>
                  <a:lnTo>
                    <a:pt x="116" y="111"/>
                  </a:lnTo>
                  <a:lnTo>
                    <a:pt x="102" y="97"/>
                  </a:lnTo>
                  <a:close/>
                  <a:moveTo>
                    <a:pt x="362" y="357"/>
                  </a:moveTo>
                  <a:lnTo>
                    <a:pt x="327" y="393"/>
                  </a:lnTo>
                  <a:lnTo>
                    <a:pt x="341" y="407"/>
                  </a:lnTo>
                  <a:lnTo>
                    <a:pt x="374" y="371"/>
                  </a:lnTo>
                  <a:lnTo>
                    <a:pt x="362" y="357"/>
                  </a:lnTo>
                  <a:close/>
                  <a:moveTo>
                    <a:pt x="492" y="487"/>
                  </a:moveTo>
                  <a:lnTo>
                    <a:pt x="457" y="523"/>
                  </a:lnTo>
                  <a:lnTo>
                    <a:pt x="471" y="537"/>
                  </a:lnTo>
                  <a:lnTo>
                    <a:pt x="504" y="501"/>
                  </a:lnTo>
                  <a:lnTo>
                    <a:pt x="492" y="487"/>
                  </a:lnTo>
                  <a:close/>
                  <a:moveTo>
                    <a:pt x="535" y="600"/>
                  </a:moveTo>
                  <a:lnTo>
                    <a:pt x="603" y="532"/>
                  </a:lnTo>
                  <a:lnTo>
                    <a:pt x="589" y="520"/>
                  </a:lnTo>
                  <a:lnTo>
                    <a:pt x="520" y="586"/>
                  </a:lnTo>
                  <a:lnTo>
                    <a:pt x="535" y="600"/>
                  </a:lnTo>
                  <a:close/>
                  <a:moveTo>
                    <a:pt x="426" y="421"/>
                  </a:moveTo>
                  <a:lnTo>
                    <a:pt x="390" y="456"/>
                  </a:lnTo>
                  <a:lnTo>
                    <a:pt x="405" y="471"/>
                  </a:lnTo>
                  <a:lnTo>
                    <a:pt x="440" y="435"/>
                  </a:lnTo>
                  <a:lnTo>
                    <a:pt x="426" y="421"/>
                  </a:lnTo>
                  <a:close/>
                </a:path>
              </a:pathLst>
            </a:custGeom>
            <a:solidFill>
              <a:srgbClr val="E1E4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91" name="Freeform 518"/>
            <p:cNvSpPr/>
            <p:nvPr/>
          </p:nvSpPr>
          <p:spPr bwMode="auto">
            <a:xfrm>
              <a:off x="6579873" y="1600013"/>
              <a:ext cx="455844" cy="455844"/>
            </a:xfrm>
            <a:custGeom>
              <a:avLst/>
              <a:gdLst>
                <a:gd name="T0" fmla="*/ 0 w 565"/>
                <a:gd name="T1" fmla="*/ 407 h 565"/>
                <a:gd name="T2" fmla="*/ 45 w 565"/>
                <a:gd name="T3" fmla="*/ 440 h 565"/>
                <a:gd name="T4" fmla="*/ 74 w 565"/>
                <a:gd name="T5" fmla="*/ 489 h 565"/>
                <a:gd name="T6" fmla="*/ 126 w 565"/>
                <a:gd name="T7" fmla="*/ 518 h 565"/>
                <a:gd name="T8" fmla="*/ 156 w 565"/>
                <a:gd name="T9" fmla="*/ 565 h 565"/>
                <a:gd name="T10" fmla="*/ 156 w 565"/>
                <a:gd name="T11" fmla="*/ 565 h 565"/>
                <a:gd name="T12" fmla="*/ 156 w 565"/>
                <a:gd name="T13" fmla="*/ 565 h 565"/>
                <a:gd name="T14" fmla="*/ 565 w 565"/>
                <a:gd name="T15" fmla="*/ 156 h 565"/>
                <a:gd name="T16" fmla="*/ 407 w 565"/>
                <a:gd name="T17" fmla="*/ 0 h 565"/>
                <a:gd name="T18" fmla="*/ 0 w 565"/>
                <a:gd name="T19" fmla="*/ 407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5" h="565">
                  <a:moveTo>
                    <a:pt x="0" y="407"/>
                  </a:moveTo>
                  <a:lnTo>
                    <a:pt x="45" y="440"/>
                  </a:lnTo>
                  <a:lnTo>
                    <a:pt x="74" y="489"/>
                  </a:lnTo>
                  <a:lnTo>
                    <a:pt x="126" y="518"/>
                  </a:lnTo>
                  <a:lnTo>
                    <a:pt x="156" y="565"/>
                  </a:lnTo>
                  <a:lnTo>
                    <a:pt x="156" y="565"/>
                  </a:lnTo>
                  <a:lnTo>
                    <a:pt x="156" y="565"/>
                  </a:lnTo>
                  <a:lnTo>
                    <a:pt x="565" y="156"/>
                  </a:lnTo>
                  <a:lnTo>
                    <a:pt x="407" y="0"/>
                  </a:lnTo>
                  <a:lnTo>
                    <a:pt x="0" y="407"/>
                  </a:lnTo>
                  <a:close/>
                </a:path>
              </a:pathLst>
            </a:cu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92" name="Freeform 519"/>
            <p:cNvSpPr/>
            <p:nvPr/>
          </p:nvSpPr>
          <p:spPr bwMode="auto">
            <a:xfrm>
              <a:off x="6930833" y="1508845"/>
              <a:ext cx="194440" cy="196053"/>
            </a:xfrm>
            <a:custGeom>
              <a:avLst/>
              <a:gdLst>
                <a:gd name="T0" fmla="*/ 97 w 102"/>
                <a:gd name="T1" fmla="*/ 52 h 103"/>
                <a:gd name="T2" fmla="*/ 50 w 102"/>
                <a:gd name="T3" fmla="*/ 5 h 103"/>
                <a:gd name="T4" fmla="*/ 30 w 102"/>
                <a:gd name="T5" fmla="*/ 5 h 103"/>
                <a:gd name="T6" fmla="*/ 0 w 102"/>
                <a:gd name="T7" fmla="*/ 36 h 103"/>
                <a:gd name="T8" fmla="*/ 66 w 102"/>
                <a:gd name="T9" fmla="*/ 103 h 103"/>
                <a:gd name="T10" fmla="*/ 97 w 102"/>
                <a:gd name="T11" fmla="*/ 72 h 103"/>
                <a:gd name="T12" fmla="*/ 97 w 102"/>
                <a:gd name="T13" fmla="*/ 5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103">
                  <a:moveTo>
                    <a:pt x="97" y="52"/>
                  </a:moveTo>
                  <a:cubicBezTo>
                    <a:pt x="50" y="5"/>
                    <a:pt x="50" y="5"/>
                    <a:pt x="50" y="5"/>
                  </a:cubicBezTo>
                  <a:cubicBezTo>
                    <a:pt x="45" y="0"/>
                    <a:pt x="36" y="0"/>
                    <a:pt x="30" y="5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97" y="72"/>
                    <a:pt x="97" y="72"/>
                    <a:pt x="97" y="72"/>
                  </a:cubicBezTo>
                  <a:cubicBezTo>
                    <a:pt x="102" y="66"/>
                    <a:pt x="102" y="57"/>
                    <a:pt x="97" y="52"/>
                  </a:cubicBezTo>
                  <a:close/>
                </a:path>
              </a:pathLst>
            </a:custGeom>
            <a:solidFill>
              <a:srgbClr val="FFD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93" name="Freeform 520"/>
            <p:cNvSpPr/>
            <p:nvPr/>
          </p:nvSpPr>
          <p:spPr bwMode="auto">
            <a:xfrm>
              <a:off x="6555669" y="1928382"/>
              <a:ext cx="150065" cy="150065"/>
            </a:xfrm>
            <a:custGeom>
              <a:avLst/>
              <a:gdLst>
                <a:gd name="T0" fmla="*/ 186 w 186"/>
                <a:gd name="T1" fmla="*/ 158 h 186"/>
                <a:gd name="T2" fmla="*/ 186 w 186"/>
                <a:gd name="T3" fmla="*/ 158 h 186"/>
                <a:gd name="T4" fmla="*/ 156 w 186"/>
                <a:gd name="T5" fmla="*/ 111 h 186"/>
                <a:gd name="T6" fmla="*/ 104 w 186"/>
                <a:gd name="T7" fmla="*/ 82 h 186"/>
                <a:gd name="T8" fmla="*/ 75 w 186"/>
                <a:gd name="T9" fmla="*/ 33 h 186"/>
                <a:gd name="T10" fmla="*/ 30 w 186"/>
                <a:gd name="T11" fmla="*/ 0 h 186"/>
                <a:gd name="T12" fmla="*/ 0 w 186"/>
                <a:gd name="T13" fmla="*/ 186 h 186"/>
                <a:gd name="T14" fmla="*/ 186 w 186"/>
                <a:gd name="T15" fmla="*/ 158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6" h="186">
                  <a:moveTo>
                    <a:pt x="186" y="158"/>
                  </a:moveTo>
                  <a:lnTo>
                    <a:pt x="186" y="158"/>
                  </a:lnTo>
                  <a:lnTo>
                    <a:pt x="156" y="111"/>
                  </a:lnTo>
                  <a:lnTo>
                    <a:pt x="104" y="82"/>
                  </a:lnTo>
                  <a:lnTo>
                    <a:pt x="75" y="33"/>
                  </a:lnTo>
                  <a:lnTo>
                    <a:pt x="30" y="0"/>
                  </a:lnTo>
                  <a:lnTo>
                    <a:pt x="0" y="186"/>
                  </a:lnTo>
                  <a:lnTo>
                    <a:pt x="186" y="158"/>
                  </a:lnTo>
                  <a:close/>
                </a:path>
              </a:pathLst>
            </a:custGeom>
            <a:solidFill>
              <a:srgbClr val="F2F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94" name="Freeform 521"/>
            <p:cNvSpPr/>
            <p:nvPr/>
          </p:nvSpPr>
          <p:spPr bwMode="auto">
            <a:xfrm>
              <a:off x="6555669" y="2012289"/>
              <a:ext cx="66158" cy="66158"/>
            </a:xfrm>
            <a:custGeom>
              <a:avLst/>
              <a:gdLst>
                <a:gd name="T0" fmla="*/ 82 w 82"/>
                <a:gd name="T1" fmla="*/ 70 h 82"/>
                <a:gd name="T2" fmla="*/ 14 w 82"/>
                <a:gd name="T3" fmla="*/ 0 h 82"/>
                <a:gd name="T4" fmla="*/ 0 w 82"/>
                <a:gd name="T5" fmla="*/ 82 h 82"/>
                <a:gd name="T6" fmla="*/ 82 w 82"/>
                <a:gd name="T7" fmla="*/ 7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82">
                  <a:moveTo>
                    <a:pt x="82" y="70"/>
                  </a:moveTo>
                  <a:lnTo>
                    <a:pt x="14" y="0"/>
                  </a:lnTo>
                  <a:lnTo>
                    <a:pt x="0" y="82"/>
                  </a:lnTo>
                  <a:lnTo>
                    <a:pt x="82" y="70"/>
                  </a:lnTo>
                  <a:close/>
                </a:path>
              </a:pathLst>
            </a:custGeom>
            <a:solidFill>
              <a:srgbClr val="122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95" name="Freeform 522"/>
            <p:cNvSpPr/>
            <p:nvPr/>
          </p:nvSpPr>
          <p:spPr bwMode="auto">
            <a:xfrm>
              <a:off x="6908242" y="1577423"/>
              <a:ext cx="148452" cy="148452"/>
            </a:xfrm>
            <a:custGeom>
              <a:avLst/>
              <a:gdLst>
                <a:gd name="T0" fmla="*/ 0 w 184"/>
                <a:gd name="T1" fmla="*/ 28 h 184"/>
                <a:gd name="T2" fmla="*/ 158 w 184"/>
                <a:gd name="T3" fmla="*/ 184 h 184"/>
                <a:gd name="T4" fmla="*/ 184 w 184"/>
                <a:gd name="T5" fmla="*/ 158 h 184"/>
                <a:gd name="T6" fmla="*/ 28 w 184"/>
                <a:gd name="T7" fmla="*/ 0 h 184"/>
                <a:gd name="T8" fmla="*/ 0 w 184"/>
                <a:gd name="T9" fmla="*/ 2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84">
                  <a:moveTo>
                    <a:pt x="0" y="28"/>
                  </a:moveTo>
                  <a:lnTo>
                    <a:pt x="158" y="184"/>
                  </a:lnTo>
                  <a:lnTo>
                    <a:pt x="184" y="158"/>
                  </a:lnTo>
                  <a:lnTo>
                    <a:pt x="28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F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96" name="Freeform 523"/>
            <p:cNvSpPr/>
            <p:nvPr/>
          </p:nvSpPr>
          <p:spPr bwMode="auto">
            <a:xfrm>
              <a:off x="6616180" y="1630672"/>
              <a:ext cx="387265" cy="387265"/>
            </a:xfrm>
            <a:custGeom>
              <a:avLst/>
              <a:gdLst>
                <a:gd name="T0" fmla="*/ 0 w 480"/>
                <a:gd name="T1" fmla="*/ 402 h 480"/>
                <a:gd name="T2" fmla="*/ 29 w 480"/>
                <a:gd name="T3" fmla="*/ 451 h 480"/>
                <a:gd name="T4" fmla="*/ 81 w 480"/>
                <a:gd name="T5" fmla="*/ 480 h 480"/>
                <a:gd name="T6" fmla="*/ 480 w 480"/>
                <a:gd name="T7" fmla="*/ 80 h 480"/>
                <a:gd name="T8" fmla="*/ 402 w 480"/>
                <a:gd name="T9" fmla="*/ 0 h 480"/>
                <a:gd name="T10" fmla="*/ 0 w 480"/>
                <a:gd name="T11" fmla="*/ 402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" h="480">
                  <a:moveTo>
                    <a:pt x="0" y="402"/>
                  </a:moveTo>
                  <a:lnTo>
                    <a:pt x="29" y="451"/>
                  </a:lnTo>
                  <a:lnTo>
                    <a:pt x="81" y="480"/>
                  </a:lnTo>
                  <a:lnTo>
                    <a:pt x="480" y="80"/>
                  </a:lnTo>
                  <a:lnTo>
                    <a:pt x="402" y="0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rgbClr val="78A8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97" name="Freeform 524"/>
            <p:cNvSpPr/>
            <p:nvPr/>
          </p:nvSpPr>
          <p:spPr bwMode="auto">
            <a:xfrm>
              <a:off x="6837244" y="1858997"/>
              <a:ext cx="132316" cy="66965"/>
            </a:xfrm>
            <a:custGeom>
              <a:avLst/>
              <a:gdLst>
                <a:gd name="T0" fmla="*/ 0 w 164"/>
                <a:gd name="T1" fmla="*/ 78 h 83"/>
                <a:gd name="T2" fmla="*/ 5 w 164"/>
                <a:gd name="T3" fmla="*/ 83 h 83"/>
                <a:gd name="T4" fmla="*/ 164 w 164"/>
                <a:gd name="T5" fmla="*/ 83 h 83"/>
                <a:gd name="T6" fmla="*/ 81 w 164"/>
                <a:gd name="T7" fmla="*/ 0 h 83"/>
                <a:gd name="T8" fmla="*/ 0 w 164"/>
                <a:gd name="T9" fmla="*/ 7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83">
                  <a:moveTo>
                    <a:pt x="0" y="78"/>
                  </a:moveTo>
                  <a:lnTo>
                    <a:pt x="5" y="83"/>
                  </a:lnTo>
                  <a:lnTo>
                    <a:pt x="164" y="83"/>
                  </a:lnTo>
                  <a:lnTo>
                    <a:pt x="81" y="0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2438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98" name="Freeform 525"/>
            <p:cNvSpPr/>
            <p:nvPr/>
          </p:nvSpPr>
          <p:spPr bwMode="auto">
            <a:xfrm>
              <a:off x="6902594" y="1794453"/>
              <a:ext cx="196053" cy="131509"/>
            </a:xfrm>
            <a:custGeom>
              <a:avLst/>
              <a:gdLst>
                <a:gd name="T0" fmla="*/ 83 w 243"/>
                <a:gd name="T1" fmla="*/ 163 h 163"/>
                <a:gd name="T2" fmla="*/ 243 w 243"/>
                <a:gd name="T3" fmla="*/ 163 h 163"/>
                <a:gd name="T4" fmla="*/ 80 w 243"/>
                <a:gd name="T5" fmla="*/ 0 h 163"/>
                <a:gd name="T6" fmla="*/ 0 w 243"/>
                <a:gd name="T7" fmla="*/ 80 h 163"/>
                <a:gd name="T8" fmla="*/ 83 w 243"/>
                <a:gd name="T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163">
                  <a:moveTo>
                    <a:pt x="83" y="163"/>
                  </a:moveTo>
                  <a:lnTo>
                    <a:pt x="243" y="163"/>
                  </a:lnTo>
                  <a:lnTo>
                    <a:pt x="80" y="0"/>
                  </a:lnTo>
                  <a:lnTo>
                    <a:pt x="0" y="80"/>
                  </a:lnTo>
                  <a:lnTo>
                    <a:pt x="83" y="163"/>
                  </a:lnTo>
                  <a:close/>
                </a:path>
              </a:pathLst>
            </a:custGeom>
            <a:solidFill>
              <a:srgbClr val="0F25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09" name="组合 1108"/>
          <p:cNvGrpSpPr/>
          <p:nvPr/>
        </p:nvGrpSpPr>
        <p:grpSpPr>
          <a:xfrm>
            <a:off x="7455852" y="4784459"/>
            <a:ext cx="336569" cy="533621"/>
            <a:chOff x="1919718" y="318860"/>
            <a:chExt cx="427419" cy="677661"/>
          </a:xfrm>
        </p:grpSpPr>
        <p:sp>
          <p:nvSpPr>
            <p:cNvPr id="1087" name="Freeform 807"/>
            <p:cNvSpPr/>
            <p:nvPr/>
          </p:nvSpPr>
          <p:spPr bwMode="auto">
            <a:xfrm>
              <a:off x="2027487" y="318860"/>
              <a:ext cx="308692" cy="196358"/>
            </a:xfrm>
            <a:custGeom>
              <a:avLst/>
              <a:gdLst>
                <a:gd name="T0" fmla="*/ 338 w 338"/>
                <a:gd name="T1" fmla="*/ 0 h 215"/>
                <a:gd name="T2" fmla="*/ 234 w 338"/>
                <a:gd name="T3" fmla="*/ 215 h 215"/>
                <a:gd name="T4" fmla="*/ 0 w 338"/>
                <a:gd name="T5" fmla="*/ 215 h 215"/>
                <a:gd name="T6" fmla="*/ 106 w 338"/>
                <a:gd name="T7" fmla="*/ 0 h 215"/>
                <a:gd name="T8" fmla="*/ 338 w 338"/>
                <a:gd name="T9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8" h="215">
                  <a:moveTo>
                    <a:pt x="338" y="0"/>
                  </a:moveTo>
                  <a:lnTo>
                    <a:pt x="234" y="215"/>
                  </a:lnTo>
                  <a:lnTo>
                    <a:pt x="0" y="215"/>
                  </a:lnTo>
                  <a:lnTo>
                    <a:pt x="106" y="0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83BA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88" name="Freeform 809"/>
            <p:cNvSpPr/>
            <p:nvPr/>
          </p:nvSpPr>
          <p:spPr bwMode="auto">
            <a:xfrm>
              <a:off x="2144388" y="318860"/>
              <a:ext cx="96809" cy="196358"/>
            </a:xfrm>
            <a:custGeom>
              <a:avLst/>
              <a:gdLst>
                <a:gd name="T0" fmla="*/ 63 w 106"/>
                <a:gd name="T1" fmla="*/ 0 h 215"/>
                <a:gd name="T2" fmla="*/ 0 w 106"/>
                <a:gd name="T3" fmla="*/ 0 h 215"/>
                <a:gd name="T4" fmla="*/ 106 w 106"/>
                <a:gd name="T5" fmla="*/ 215 h 215"/>
                <a:gd name="T6" fmla="*/ 63 w 106"/>
                <a:gd name="T7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" h="215">
                  <a:moveTo>
                    <a:pt x="63" y="0"/>
                  </a:moveTo>
                  <a:lnTo>
                    <a:pt x="0" y="0"/>
                  </a:lnTo>
                  <a:lnTo>
                    <a:pt x="106" y="215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78A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89" name="Freeform 810"/>
            <p:cNvSpPr/>
            <p:nvPr/>
          </p:nvSpPr>
          <p:spPr bwMode="auto">
            <a:xfrm>
              <a:off x="2005568" y="496038"/>
              <a:ext cx="127861" cy="44751"/>
            </a:xfrm>
            <a:custGeom>
              <a:avLst/>
              <a:gdLst>
                <a:gd name="T0" fmla="*/ 7 w 59"/>
                <a:gd name="T1" fmla="*/ 16 h 21"/>
                <a:gd name="T2" fmla="*/ 5 w 59"/>
                <a:gd name="T3" fmla="*/ 14 h 21"/>
                <a:gd name="T4" fmla="*/ 5 w 59"/>
                <a:gd name="T5" fmla="*/ 7 h 21"/>
                <a:gd name="T6" fmla="*/ 7 w 59"/>
                <a:gd name="T7" fmla="*/ 4 h 21"/>
                <a:gd name="T8" fmla="*/ 59 w 59"/>
                <a:gd name="T9" fmla="*/ 4 h 21"/>
                <a:gd name="T10" fmla="*/ 59 w 59"/>
                <a:gd name="T11" fmla="*/ 0 h 21"/>
                <a:gd name="T12" fmla="*/ 7 w 59"/>
                <a:gd name="T13" fmla="*/ 0 h 21"/>
                <a:gd name="T14" fmla="*/ 0 w 59"/>
                <a:gd name="T15" fmla="*/ 7 h 21"/>
                <a:gd name="T16" fmla="*/ 0 w 59"/>
                <a:gd name="T17" fmla="*/ 14 h 21"/>
                <a:gd name="T18" fmla="*/ 7 w 59"/>
                <a:gd name="T19" fmla="*/ 21 h 21"/>
                <a:gd name="T20" fmla="*/ 59 w 59"/>
                <a:gd name="T21" fmla="*/ 21 h 21"/>
                <a:gd name="T22" fmla="*/ 59 w 59"/>
                <a:gd name="T23" fmla="*/ 16 h 21"/>
                <a:gd name="T24" fmla="*/ 7 w 59"/>
                <a:gd name="T25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21">
                  <a:moveTo>
                    <a:pt x="7" y="16"/>
                  </a:moveTo>
                  <a:cubicBezTo>
                    <a:pt x="6" y="16"/>
                    <a:pt x="5" y="15"/>
                    <a:pt x="5" y="14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6" y="4"/>
                    <a:pt x="7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8"/>
                    <a:pt x="3" y="21"/>
                    <a:pt x="7" y="21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9" y="16"/>
                    <a:pt x="59" y="16"/>
                    <a:pt x="59" y="16"/>
                  </a:cubicBezTo>
                  <a:lnTo>
                    <a:pt x="7" y="16"/>
                  </a:lnTo>
                  <a:close/>
                </a:path>
              </a:pathLst>
            </a:custGeom>
            <a:solidFill>
              <a:srgbClr val="FFD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90" name="Freeform 811"/>
            <p:cNvSpPr/>
            <p:nvPr/>
          </p:nvSpPr>
          <p:spPr bwMode="auto">
            <a:xfrm>
              <a:off x="2133428" y="496038"/>
              <a:ext cx="126948" cy="44751"/>
            </a:xfrm>
            <a:custGeom>
              <a:avLst/>
              <a:gdLst>
                <a:gd name="T0" fmla="*/ 52 w 59"/>
                <a:gd name="T1" fmla="*/ 0 h 21"/>
                <a:gd name="T2" fmla="*/ 0 w 59"/>
                <a:gd name="T3" fmla="*/ 0 h 21"/>
                <a:gd name="T4" fmla="*/ 0 w 59"/>
                <a:gd name="T5" fmla="*/ 4 h 21"/>
                <a:gd name="T6" fmla="*/ 52 w 59"/>
                <a:gd name="T7" fmla="*/ 4 h 21"/>
                <a:gd name="T8" fmla="*/ 54 w 59"/>
                <a:gd name="T9" fmla="*/ 7 h 21"/>
                <a:gd name="T10" fmla="*/ 54 w 59"/>
                <a:gd name="T11" fmla="*/ 14 h 21"/>
                <a:gd name="T12" fmla="*/ 52 w 59"/>
                <a:gd name="T13" fmla="*/ 16 h 21"/>
                <a:gd name="T14" fmla="*/ 0 w 59"/>
                <a:gd name="T15" fmla="*/ 16 h 21"/>
                <a:gd name="T16" fmla="*/ 0 w 59"/>
                <a:gd name="T17" fmla="*/ 21 h 21"/>
                <a:gd name="T18" fmla="*/ 52 w 59"/>
                <a:gd name="T19" fmla="*/ 21 h 21"/>
                <a:gd name="T20" fmla="*/ 59 w 59"/>
                <a:gd name="T21" fmla="*/ 14 h 21"/>
                <a:gd name="T22" fmla="*/ 59 w 59"/>
                <a:gd name="T23" fmla="*/ 7 h 21"/>
                <a:gd name="T24" fmla="*/ 52 w 59"/>
                <a:gd name="T2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21">
                  <a:moveTo>
                    <a:pt x="5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3" y="4"/>
                    <a:pt x="54" y="6"/>
                    <a:pt x="54" y="7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4" y="15"/>
                    <a:pt x="53" y="16"/>
                    <a:pt x="52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6" y="21"/>
                    <a:pt x="59" y="18"/>
                    <a:pt x="59" y="14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59" y="3"/>
                    <a:pt x="56" y="0"/>
                    <a:pt x="52" y="0"/>
                  </a:cubicBezTo>
                  <a:close/>
                </a:path>
              </a:pathLst>
            </a:custGeom>
            <a:solidFill>
              <a:srgbClr val="FFE2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91" name="Freeform 812"/>
            <p:cNvSpPr/>
            <p:nvPr/>
          </p:nvSpPr>
          <p:spPr bwMode="auto">
            <a:xfrm>
              <a:off x="2098723" y="547183"/>
              <a:ext cx="34705" cy="101375"/>
            </a:xfrm>
            <a:custGeom>
              <a:avLst/>
              <a:gdLst>
                <a:gd name="T0" fmla="*/ 0 w 16"/>
                <a:gd name="T1" fmla="*/ 7 h 47"/>
                <a:gd name="T2" fmla="*/ 0 w 16"/>
                <a:gd name="T3" fmla="*/ 41 h 47"/>
                <a:gd name="T4" fmla="*/ 7 w 16"/>
                <a:gd name="T5" fmla="*/ 47 h 47"/>
                <a:gd name="T6" fmla="*/ 16 w 16"/>
                <a:gd name="T7" fmla="*/ 47 h 47"/>
                <a:gd name="T8" fmla="*/ 16 w 16"/>
                <a:gd name="T9" fmla="*/ 43 h 47"/>
                <a:gd name="T10" fmla="*/ 7 w 16"/>
                <a:gd name="T11" fmla="*/ 43 h 47"/>
                <a:gd name="T12" fmla="*/ 4 w 16"/>
                <a:gd name="T13" fmla="*/ 41 h 47"/>
                <a:gd name="T14" fmla="*/ 4 w 16"/>
                <a:gd name="T15" fmla="*/ 7 h 47"/>
                <a:gd name="T16" fmla="*/ 7 w 16"/>
                <a:gd name="T17" fmla="*/ 5 h 47"/>
                <a:gd name="T18" fmla="*/ 16 w 16"/>
                <a:gd name="T19" fmla="*/ 5 h 47"/>
                <a:gd name="T20" fmla="*/ 16 w 16"/>
                <a:gd name="T21" fmla="*/ 0 h 47"/>
                <a:gd name="T22" fmla="*/ 7 w 16"/>
                <a:gd name="T23" fmla="*/ 0 h 47"/>
                <a:gd name="T24" fmla="*/ 0 w 16"/>
                <a:gd name="T25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47">
                  <a:moveTo>
                    <a:pt x="0" y="7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4"/>
                    <a:pt x="3" y="47"/>
                    <a:pt x="7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5" y="43"/>
                    <a:pt x="4" y="42"/>
                    <a:pt x="4" y="41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5" y="5"/>
                    <a:pt x="7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lose/>
                </a:path>
              </a:pathLst>
            </a:custGeom>
            <a:solidFill>
              <a:srgbClr val="FFD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92" name="Freeform 813"/>
            <p:cNvSpPr/>
            <p:nvPr/>
          </p:nvSpPr>
          <p:spPr bwMode="auto">
            <a:xfrm>
              <a:off x="2133428" y="547183"/>
              <a:ext cx="34705" cy="101375"/>
            </a:xfrm>
            <a:custGeom>
              <a:avLst/>
              <a:gdLst>
                <a:gd name="T0" fmla="*/ 9 w 16"/>
                <a:gd name="T1" fmla="*/ 5 h 47"/>
                <a:gd name="T2" fmla="*/ 12 w 16"/>
                <a:gd name="T3" fmla="*/ 7 h 47"/>
                <a:gd name="T4" fmla="*/ 12 w 16"/>
                <a:gd name="T5" fmla="*/ 41 h 47"/>
                <a:gd name="T6" fmla="*/ 9 w 16"/>
                <a:gd name="T7" fmla="*/ 43 h 47"/>
                <a:gd name="T8" fmla="*/ 0 w 16"/>
                <a:gd name="T9" fmla="*/ 43 h 47"/>
                <a:gd name="T10" fmla="*/ 0 w 16"/>
                <a:gd name="T11" fmla="*/ 47 h 47"/>
                <a:gd name="T12" fmla="*/ 9 w 16"/>
                <a:gd name="T13" fmla="*/ 47 h 47"/>
                <a:gd name="T14" fmla="*/ 16 w 16"/>
                <a:gd name="T15" fmla="*/ 41 h 47"/>
                <a:gd name="T16" fmla="*/ 16 w 16"/>
                <a:gd name="T17" fmla="*/ 7 h 47"/>
                <a:gd name="T18" fmla="*/ 9 w 16"/>
                <a:gd name="T19" fmla="*/ 0 h 47"/>
                <a:gd name="T20" fmla="*/ 0 w 16"/>
                <a:gd name="T21" fmla="*/ 0 h 47"/>
                <a:gd name="T22" fmla="*/ 0 w 16"/>
                <a:gd name="T23" fmla="*/ 5 h 47"/>
                <a:gd name="T24" fmla="*/ 9 w 16"/>
                <a:gd name="T25" fmla="*/ 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47">
                  <a:moveTo>
                    <a:pt x="9" y="5"/>
                  </a:moveTo>
                  <a:cubicBezTo>
                    <a:pt x="11" y="5"/>
                    <a:pt x="12" y="6"/>
                    <a:pt x="12" y="7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42"/>
                    <a:pt x="11" y="43"/>
                    <a:pt x="9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13" y="47"/>
                    <a:pt x="16" y="44"/>
                    <a:pt x="16" y="4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3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lnTo>
                    <a:pt x="9" y="5"/>
                  </a:lnTo>
                  <a:close/>
                </a:path>
              </a:pathLst>
            </a:custGeom>
            <a:solidFill>
              <a:srgbClr val="FFE2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93" name="Freeform 814"/>
            <p:cNvSpPr/>
            <p:nvPr/>
          </p:nvSpPr>
          <p:spPr bwMode="auto">
            <a:xfrm>
              <a:off x="2159000" y="567275"/>
              <a:ext cx="9133" cy="6393"/>
            </a:xfrm>
            <a:custGeom>
              <a:avLst/>
              <a:gdLst>
                <a:gd name="T0" fmla="*/ 0 w 4"/>
                <a:gd name="T1" fmla="*/ 0 h 3"/>
                <a:gd name="T2" fmla="*/ 0 w 4"/>
                <a:gd name="T3" fmla="*/ 3 h 3"/>
                <a:gd name="T4" fmla="*/ 4 w 4"/>
                <a:gd name="T5" fmla="*/ 3 h 3"/>
                <a:gd name="T6" fmla="*/ 4 w 4"/>
                <a:gd name="T7" fmla="*/ 1 h 3"/>
                <a:gd name="T8" fmla="*/ 0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3" y="3"/>
                    <a:pt x="4" y="3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D0BE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94" name="Freeform 815"/>
            <p:cNvSpPr/>
            <p:nvPr/>
          </p:nvSpPr>
          <p:spPr bwMode="auto">
            <a:xfrm>
              <a:off x="2098723" y="567275"/>
              <a:ext cx="8220" cy="6393"/>
            </a:xfrm>
            <a:custGeom>
              <a:avLst/>
              <a:gdLst>
                <a:gd name="T0" fmla="*/ 0 w 4"/>
                <a:gd name="T1" fmla="*/ 3 h 3"/>
                <a:gd name="T2" fmla="*/ 4 w 4"/>
                <a:gd name="T3" fmla="*/ 3 h 3"/>
                <a:gd name="T4" fmla="*/ 4 w 4"/>
                <a:gd name="T5" fmla="*/ 0 h 3"/>
                <a:gd name="T6" fmla="*/ 0 w 4"/>
                <a:gd name="T7" fmla="*/ 1 h 3"/>
                <a:gd name="T8" fmla="*/ 0 w 4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cubicBezTo>
                    <a:pt x="1" y="3"/>
                    <a:pt x="3" y="3"/>
                    <a:pt x="4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1" y="1"/>
                    <a:pt x="0" y="1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0BE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95" name="Freeform 816"/>
            <p:cNvSpPr/>
            <p:nvPr/>
          </p:nvSpPr>
          <p:spPr bwMode="auto">
            <a:xfrm>
              <a:off x="2114249" y="529830"/>
              <a:ext cx="38358" cy="10959"/>
            </a:xfrm>
            <a:custGeom>
              <a:avLst/>
              <a:gdLst>
                <a:gd name="T0" fmla="*/ 21 w 42"/>
                <a:gd name="T1" fmla="*/ 0 h 12"/>
                <a:gd name="T2" fmla="*/ 0 w 42"/>
                <a:gd name="T3" fmla="*/ 0 h 12"/>
                <a:gd name="T4" fmla="*/ 0 w 42"/>
                <a:gd name="T5" fmla="*/ 12 h 12"/>
                <a:gd name="T6" fmla="*/ 42 w 42"/>
                <a:gd name="T7" fmla="*/ 12 h 12"/>
                <a:gd name="T8" fmla="*/ 42 w 42"/>
                <a:gd name="T9" fmla="*/ 0 h 12"/>
                <a:gd name="T10" fmla="*/ 21 w 42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2">
                  <a:moveTo>
                    <a:pt x="2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42" y="12"/>
                  </a:lnTo>
                  <a:lnTo>
                    <a:pt x="42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D0BE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96" name="Rectangle 817"/>
            <p:cNvSpPr>
              <a:spLocks noChangeArrowheads="1"/>
            </p:cNvSpPr>
            <p:nvPr/>
          </p:nvSpPr>
          <p:spPr bwMode="auto">
            <a:xfrm>
              <a:off x="2114249" y="547183"/>
              <a:ext cx="38358" cy="10959"/>
            </a:xfrm>
            <a:prstGeom prst="rect">
              <a:avLst/>
            </a:prstGeom>
            <a:solidFill>
              <a:srgbClr val="D0BE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97" name="Freeform 818"/>
            <p:cNvSpPr/>
            <p:nvPr/>
          </p:nvSpPr>
          <p:spPr bwMode="auto">
            <a:xfrm>
              <a:off x="2117902" y="493299"/>
              <a:ext cx="15526" cy="71237"/>
            </a:xfrm>
            <a:custGeom>
              <a:avLst/>
              <a:gdLst>
                <a:gd name="T0" fmla="*/ 5 w 7"/>
                <a:gd name="T1" fmla="*/ 0 h 33"/>
                <a:gd name="T2" fmla="*/ 0 w 7"/>
                <a:gd name="T3" fmla="*/ 4 h 33"/>
                <a:gd name="T4" fmla="*/ 0 w 7"/>
                <a:gd name="T5" fmla="*/ 28 h 33"/>
                <a:gd name="T6" fmla="*/ 5 w 7"/>
                <a:gd name="T7" fmla="*/ 33 h 33"/>
                <a:gd name="T8" fmla="*/ 7 w 7"/>
                <a:gd name="T9" fmla="*/ 33 h 33"/>
                <a:gd name="T10" fmla="*/ 7 w 7"/>
                <a:gd name="T11" fmla="*/ 0 h 33"/>
                <a:gd name="T12" fmla="*/ 5 w 7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3">
                  <a:moveTo>
                    <a:pt x="5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1"/>
                    <a:pt x="2" y="33"/>
                    <a:pt x="5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0"/>
                    <a:pt x="7" y="0"/>
                    <a:pt x="7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FA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98" name="Freeform 819"/>
            <p:cNvSpPr/>
            <p:nvPr/>
          </p:nvSpPr>
          <p:spPr bwMode="auto">
            <a:xfrm>
              <a:off x="2133428" y="493299"/>
              <a:ext cx="14613" cy="71237"/>
            </a:xfrm>
            <a:custGeom>
              <a:avLst/>
              <a:gdLst>
                <a:gd name="T0" fmla="*/ 2 w 7"/>
                <a:gd name="T1" fmla="*/ 0 h 33"/>
                <a:gd name="T2" fmla="*/ 0 w 7"/>
                <a:gd name="T3" fmla="*/ 0 h 33"/>
                <a:gd name="T4" fmla="*/ 0 w 7"/>
                <a:gd name="T5" fmla="*/ 33 h 33"/>
                <a:gd name="T6" fmla="*/ 2 w 7"/>
                <a:gd name="T7" fmla="*/ 33 h 33"/>
                <a:gd name="T8" fmla="*/ 7 w 7"/>
                <a:gd name="T9" fmla="*/ 28 h 33"/>
                <a:gd name="T10" fmla="*/ 7 w 7"/>
                <a:gd name="T11" fmla="*/ 4 h 33"/>
                <a:gd name="T12" fmla="*/ 2 w 7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3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5" y="33"/>
                    <a:pt x="7" y="31"/>
                    <a:pt x="7" y="28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5" y="0"/>
                    <a:pt x="2" y="0"/>
                  </a:cubicBezTo>
                  <a:close/>
                </a:path>
              </a:pathLst>
            </a:custGeom>
            <a:solidFill>
              <a:srgbClr val="FFB2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99" name="Freeform 820"/>
            <p:cNvSpPr/>
            <p:nvPr/>
          </p:nvSpPr>
          <p:spPr bwMode="auto">
            <a:xfrm>
              <a:off x="1930678" y="318860"/>
              <a:ext cx="310518" cy="196358"/>
            </a:xfrm>
            <a:custGeom>
              <a:avLst/>
              <a:gdLst>
                <a:gd name="T0" fmla="*/ 0 w 340"/>
                <a:gd name="T1" fmla="*/ 0 h 215"/>
                <a:gd name="T2" fmla="*/ 106 w 340"/>
                <a:gd name="T3" fmla="*/ 215 h 215"/>
                <a:gd name="T4" fmla="*/ 340 w 340"/>
                <a:gd name="T5" fmla="*/ 215 h 215"/>
                <a:gd name="T6" fmla="*/ 234 w 340"/>
                <a:gd name="T7" fmla="*/ 0 h 215"/>
                <a:gd name="T8" fmla="*/ 0 w 340"/>
                <a:gd name="T9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215">
                  <a:moveTo>
                    <a:pt x="0" y="0"/>
                  </a:moveTo>
                  <a:lnTo>
                    <a:pt x="106" y="215"/>
                  </a:lnTo>
                  <a:lnTo>
                    <a:pt x="340" y="215"/>
                  </a:lnTo>
                  <a:lnTo>
                    <a:pt x="2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00" name="Oval 821"/>
            <p:cNvSpPr>
              <a:spLocks noChangeArrowheads="1"/>
            </p:cNvSpPr>
            <p:nvPr/>
          </p:nvSpPr>
          <p:spPr bwMode="auto">
            <a:xfrm>
              <a:off x="1919718" y="570928"/>
              <a:ext cx="427419" cy="425593"/>
            </a:xfrm>
            <a:prstGeom prst="ellipse">
              <a:avLst/>
            </a:prstGeom>
            <a:solidFill>
              <a:srgbClr val="FFD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01" name="Freeform 822"/>
            <p:cNvSpPr/>
            <p:nvPr/>
          </p:nvSpPr>
          <p:spPr bwMode="auto">
            <a:xfrm>
              <a:off x="1919718" y="570928"/>
              <a:ext cx="364403" cy="365316"/>
            </a:xfrm>
            <a:custGeom>
              <a:avLst/>
              <a:gdLst>
                <a:gd name="T0" fmla="*/ 1 w 169"/>
                <a:gd name="T1" fmla="*/ 105 h 169"/>
                <a:gd name="T2" fmla="*/ 1 w 169"/>
                <a:gd name="T3" fmla="*/ 109 h 169"/>
                <a:gd name="T4" fmla="*/ 1 w 169"/>
                <a:gd name="T5" fmla="*/ 110 h 169"/>
                <a:gd name="T6" fmla="*/ 2 w 169"/>
                <a:gd name="T7" fmla="*/ 113 h 169"/>
                <a:gd name="T8" fmla="*/ 2 w 169"/>
                <a:gd name="T9" fmla="*/ 115 h 169"/>
                <a:gd name="T10" fmla="*/ 3 w 169"/>
                <a:gd name="T11" fmla="*/ 118 h 169"/>
                <a:gd name="T12" fmla="*/ 3 w 169"/>
                <a:gd name="T13" fmla="*/ 119 h 169"/>
                <a:gd name="T14" fmla="*/ 4 w 169"/>
                <a:gd name="T15" fmla="*/ 123 h 169"/>
                <a:gd name="T16" fmla="*/ 4 w 169"/>
                <a:gd name="T17" fmla="*/ 124 h 169"/>
                <a:gd name="T18" fmla="*/ 5 w 169"/>
                <a:gd name="T19" fmla="*/ 128 h 169"/>
                <a:gd name="T20" fmla="*/ 5 w 169"/>
                <a:gd name="T21" fmla="*/ 129 h 169"/>
                <a:gd name="T22" fmla="*/ 7 w 169"/>
                <a:gd name="T23" fmla="*/ 133 h 169"/>
                <a:gd name="T24" fmla="*/ 7 w 169"/>
                <a:gd name="T25" fmla="*/ 133 h 169"/>
                <a:gd name="T26" fmla="*/ 8 w 169"/>
                <a:gd name="T27" fmla="*/ 137 h 169"/>
                <a:gd name="T28" fmla="*/ 9 w 169"/>
                <a:gd name="T29" fmla="*/ 138 h 169"/>
                <a:gd name="T30" fmla="*/ 10 w 169"/>
                <a:gd name="T31" fmla="*/ 142 h 169"/>
                <a:gd name="T32" fmla="*/ 11 w 169"/>
                <a:gd name="T33" fmla="*/ 142 h 169"/>
                <a:gd name="T34" fmla="*/ 13 w 169"/>
                <a:gd name="T35" fmla="*/ 146 h 169"/>
                <a:gd name="T36" fmla="*/ 13 w 169"/>
                <a:gd name="T37" fmla="*/ 146 h 169"/>
                <a:gd name="T38" fmla="*/ 15 w 169"/>
                <a:gd name="T39" fmla="*/ 150 h 169"/>
                <a:gd name="T40" fmla="*/ 15 w 169"/>
                <a:gd name="T41" fmla="*/ 150 h 169"/>
                <a:gd name="T42" fmla="*/ 18 w 169"/>
                <a:gd name="T43" fmla="*/ 154 h 169"/>
                <a:gd name="T44" fmla="*/ 18 w 169"/>
                <a:gd name="T45" fmla="*/ 154 h 169"/>
                <a:gd name="T46" fmla="*/ 21 w 169"/>
                <a:gd name="T47" fmla="*/ 158 h 169"/>
                <a:gd name="T48" fmla="*/ 21 w 169"/>
                <a:gd name="T49" fmla="*/ 158 h 169"/>
                <a:gd name="T50" fmla="*/ 24 w 169"/>
                <a:gd name="T51" fmla="*/ 162 h 169"/>
                <a:gd name="T52" fmla="*/ 24 w 169"/>
                <a:gd name="T53" fmla="*/ 162 h 169"/>
                <a:gd name="T54" fmla="*/ 27 w 169"/>
                <a:gd name="T55" fmla="*/ 165 h 169"/>
                <a:gd name="T56" fmla="*/ 27 w 169"/>
                <a:gd name="T57" fmla="*/ 166 h 169"/>
                <a:gd name="T58" fmla="*/ 30 w 169"/>
                <a:gd name="T59" fmla="*/ 169 h 169"/>
                <a:gd name="T60" fmla="*/ 30 w 169"/>
                <a:gd name="T61" fmla="*/ 169 h 169"/>
                <a:gd name="T62" fmla="*/ 169 w 169"/>
                <a:gd name="T63" fmla="*/ 29 h 169"/>
                <a:gd name="T64" fmla="*/ 169 w 169"/>
                <a:gd name="T65" fmla="*/ 29 h 169"/>
                <a:gd name="T66" fmla="*/ 155 w 169"/>
                <a:gd name="T67" fmla="*/ 17 h 169"/>
                <a:gd name="T68" fmla="*/ 155 w 169"/>
                <a:gd name="T69" fmla="*/ 17 h 169"/>
                <a:gd name="T70" fmla="*/ 151 w 169"/>
                <a:gd name="T71" fmla="*/ 15 h 169"/>
                <a:gd name="T72" fmla="*/ 151 w 169"/>
                <a:gd name="T73" fmla="*/ 15 h 169"/>
                <a:gd name="T74" fmla="*/ 147 w 169"/>
                <a:gd name="T75" fmla="*/ 12 h 169"/>
                <a:gd name="T76" fmla="*/ 147 w 169"/>
                <a:gd name="T77" fmla="*/ 12 h 169"/>
                <a:gd name="T78" fmla="*/ 143 w 169"/>
                <a:gd name="T79" fmla="*/ 10 h 169"/>
                <a:gd name="T80" fmla="*/ 142 w 169"/>
                <a:gd name="T81" fmla="*/ 10 h 169"/>
                <a:gd name="T82" fmla="*/ 138 w 169"/>
                <a:gd name="T83" fmla="*/ 8 h 169"/>
                <a:gd name="T84" fmla="*/ 138 w 169"/>
                <a:gd name="T85" fmla="*/ 8 h 169"/>
                <a:gd name="T86" fmla="*/ 134 w 169"/>
                <a:gd name="T87" fmla="*/ 6 h 169"/>
                <a:gd name="T88" fmla="*/ 133 w 169"/>
                <a:gd name="T89" fmla="*/ 6 h 169"/>
                <a:gd name="T90" fmla="*/ 129 w 169"/>
                <a:gd name="T91" fmla="*/ 5 h 169"/>
                <a:gd name="T92" fmla="*/ 129 w 169"/>
                <a:gd name="T93" fmla="*/ 4 h 169"/>
                <a:gd name="T94" fmla="*/ 125 w 169"/>
                <a:gd name="T95" fmla="*/ 3 h 169"/>
                <a:gd name="T96" fmla="*/ 124 w 169"/>
                <a:gd name="T97" fmla="*/ 3 h 169"/>
                <a:gd name="T98" fmla="*/ 120 w 169"/>
                <a:gd name="T99" fmla="*/ 2 h 169"/>
                <a:gd name="T100" fmla="*/ 119 w 169"/>
                <a:gd name="T101" fmla="*/ 2 h 169"/>
                <a:gd name="T102" fmla="*/ 116 w 169"/>
                <a:gd name="T103" fmla="*/ 1 h 169"/>
                <a:gd name="T104" fmla="*/ 114 w 169"/>
                <a:gd name="T105" fmla="*/ 1 h 169"/>
                <a:gd name="T106" fmla="*/ 111 w 169"/>
                <a:gd name="T107" fmla="*/ 1 h 169"/>
                <a:gd name="T108" fmla="*/ 109 w 169"/>
                <a:gd name="T109" fmla="*/ 0 h 169"/>
                <a:gd name="T110" fmla="*/ 106 w 169"/>
                <a:gd name="T111" fmla="*/ 0 h 169"/>
                <a:gd name="T112" fmla="*/ 104 w 169"/>
                <a:gd name="T113" fmla="*/ 0 h 169"/>
                <a:gd name="T114" fmla="*/ 99 w 169"/>
                <a:gd name="T115" fmla="*/ 0 h 169"/>
                <a:gd name="T116" fmla="*/ 0 w 169"/>
                <a:gd name="T117" fmla="*/ 98 h 169"/>
                <a:gd name="T118" fmla="*/ 1 w 169"/>
                <a:gd name="T119" fmla="*/ 103 h 169"/>
                <a:gd name="T120" fmla="*/ 1 w 169"/>
                <a:gd name="T121" fmla="*/ 105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9" h="169">
                  <a:moveTo>
                    <a:pt x="1" y="105"/>
                  </a:moveTo>
                  <a:cubicBezTo>
                    <a:pt x="1" y="106"/>
                    <a:pt x="1" y="107"/>
                    <a:pt x="1" y="109"/>
                  </a:cubicBezTo>
                  <a:cubicBezTo>
                    <a:pt x="1" y="109"/>
                    <a:pt x="1" y="109"/>
                    <a:pt x="1" y="110"/>
                  </a:cubicBezTo>
                  <a:cubicBezTo>
                    <a:pt x="1" y="111"/>
                    <a:pt x="1" y="112"/>
                    <a:pt x="2" y="113"/>
                  </a:cubicBezTo>
                  <a:cubicBezTo>
                    <a:pt x="2" y="114"/>
                    <a:pt x="2" y="114"/>
                    <a:pt x="2" y="115"/>
                  </a:cubicBezTo>
                  <a:cubicBezTo>
                    <a:pt x="2" y="116"/>
                    <a:pt x="2" y="117"/>
                    <a:pt x="3" y="118"/>
                  </a:cubicBezTo>
                  <a:cubicBezTo>
                    <a:pt x="3" y="119"/>
                    <a:pt x="3" y="119"/>
                    <a:pt x="3" y="119"/>
                  </a:cubicBezTo>
                  <a:cubicBezTo>
                    <a:pt x="3" y="121"/>
                    <a:pt x="3" y="122"/>
                    <a:pt x="4" y="123"/>
                  </a:cubicBezTo>
                  <a:cubicBezTo>
                    <a:pt x="4" y="124"/>
                    <a:pt x="4" y="124"/>
                    <a:pt x="4" y="124"/>
                  </a:cubicBezTo>
                  <a:cubicBezTo>
                    <a:pt x="4" y="125"/>
                    <a:pt x="5" y="127"/>
                    <a:pt x="5" y="128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6" y="130"/>
                    <a:pt x="6" y="131"/>
                    <a:pt x="7" y="133"/>
                  </a:cubicBezTo>
                  <a:cubicBezTo>
                    <a:pt x="7" y="133"/>
                    <a:pt x="7" y="133"/>
                    <a:pt x="7" y="133"/>
                  </a:cubicBezTo>
                  <a:cubicBezTo>
                    <a:pt x="7" y="135"/>
                    <a:pt x="8" y="136"/>
                    <a:pt x="8" y="137"/>
                  </a:cubicBezTo>
                  <a:cubicBezTo>
                    <a:pt x="9" y="138"/>
                    <a:pt x="9" y="138"/>
                    <a:pt x="9" y="138"/>
                  </a:cubicBezTo>
                  <a:cubicBezTo>
                    <a:pt x="9" y="139"/>
                    <a:pt x="10" y="140"/>
                    <a:pt x="10" y="142"/>
                  </a:cubicBezTo>
                  <a:cubicBezTo>
                    <a:pt x="11" y="142"/>
                    <a:pt x="11" y="142"/>
                    <a:pt x="11" y="142"/>
                  </a:cubicBezTo>
                  <a:cubicBezTo>
                    <a:pt x="11" y="143"/>
                    <a:pt x="12" y="145"/>
                    <a:pt x="13" y="146"/>
                  </a:cubicBezTo>
                  <a:cubicBezTo>
                    <a:pt x="13" y="146"/>
                    <a:pt x="13" y="146"/>
                    <a:pt x="13" y="146"/>
                  </a:cubicBezTo>
                  <a:cubicBezTo>
                    <a:pt x="14" y="147"/>
                    <a:pt x="14" y="149"/>
                    <a:pt x="15" y="150"/>
                  </a:cubicBezTo>
                  <a:cubicBezTo>
                    <a:pt x="15" y="150"/>
                    <a:pt x="15" y="150"/>
                    <a:pt x="15" y="150"/>
                  </a:cubicBezTo>
                  <a:cubicBezTo>
                    <a:pt x="16" y="152"/>
                    <a:pt x="17" y="153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9" y="156"/>
                    <a:pt x="20" y="157"/>
                    <a:pt x="21" y="158"/>
                  </a:cubicBezTo>
                  <a:cubicBezTo>
                    <a:pt x="21" y="158"/>
                    <a:pt x="21" y="158"/>
                    <a:pt x="21" y="158"/>
                  </a:cubicBezTo>
                  <a:cubicBezTo>
                    <a:pt x="22" y="159"/>
                    <a:pt x="23" y="161"/>
                    <a:pt x="24" y="162"/>
                  </a:cubicBezTo>
                  <a:cubicBezTo>
                    <a:pt x="24" y="162"/>
                    <a:pt x="24" y="162"/>
                    <a:pt x="24" y="162"/>
                  </a:cubicBezTo>
                  <a:cubicBezTo>
                    <a:pt x="25" y="163"/>
                    <a:pt x="26" y="164"/>
                    <a:pt x="27" y="165"/>
                  </a:cubicBezTo>
                  <a:cubicBezTo>
                    <a:pt x="27" y="166"/>
                    <a:pt x="27" y="166"/>
                    <a:pt x="27" y="166"/>
                  </a:cubicBezTo>
                  <a:cubicBezTo>
                    <a:pt x="28" y="167"/>
                    <a:pt x="29" y="168"/>
                    <a:pt x="30" y="169"/>
                  </a:cubicBezTo>
                  <a:cubicBezTo>
                    <a:pt x="30" y="169"/>
                    <a:pt x="30" y="169"/>
                    <a:pt x="30" y="169"/>
                  </a:cubicBezTo>
                  <a:cubicBezTo>
                    <a:pt x="169" y="29"/>
                    <a:pt x="169" y="29"/>
                    <a:pt x="169" y="29"/>
                  </a:cubicBezTo>
                  <a:cubicBezTo>
                    <a:pt x="169" y="29"/>
                    <a:pt x="169" y="29"/>
                    <a:pt x="169" y="29"/>
                  </a:cubicBezTo>
                  <a:cubicBezTo>
                    <a:pt x="165" y="25"/>
                    <a:pt x="160" y="21"/>
                    <a:pt x="155" y="17"/>
                  </a:cubicBezTo>
                  <a:cubicBezTo>
                    <a:pt x="155" y="17"/>
                    <a:pt x="155" y="17"/>
                    <a:pt x="155" y="17"/>
                  </a:cubicBezTo>
                  <a:cubicBezTo>
                    <a:pt x="153" y="16"/>
                    <a:pt x="152" y="15"/>
                    <a:pt x="151" y="15"/>
                  </a:cubicBezTo>
                  <a:cubicBezTo>
                    <a:pt x="151" y="15"/>
                    <a:pt x="151" y="15"/>
                    <a:pt x="151" y="15"/>
                  </a:cubicBezTo>
                  <a:cubicBezTo>
                    <a:pt x="149" y="14"/>
                    <a:pt x="148" y="13"/>
                    <a:pt x="147" y="12"/>
                  </a:cubicBezTo>
                  <a:cubicBezTo>
                    <a:pt x="147" y="12"/>
                    <a:pt x="147" y="12"/>
                    <a:pt x="147" y="12"/>
                  </a:cubicBezTo>
                  <a:cubicBezTo>
                    <a:pt x="145" y="11"/>
                    <a:pt x="144" y="11"/>
                    <a:pt x="143" y="10"/>
                  </a:cubicBezTo>
                  <a:cubicBezTo>
                    <a:pt x="142" y="10"/>
                    <a:pt x="142" y="10"/>
                    <a:pt x="142" y="10"/>
                  </a:cubicBezTo>
                  <a:cubicBezTo>
                    <a:pt x="141" y="9"/>
                    <a:pt x="140" y="9"/>
                    <a:pt x="138" y="8"/>
                  </a:cubicBezTo>
                  <a:cubicBezTo>
                    <a:pt x="138" y="8"/>
                    <a:pt x="138" y="8"/>
                    <a:pt x="138" y="8"/>
                  </a:cubicBezTo>
                  <a:cubicBezTo>
                    <a:pt x="137" y="7"/>
                    <a:pt x="135" y="7"/>
                    <a:pt x="134" y="6"/>
                  </a:cubicBezTo>
                  <a:cubicBezTo>
                    <a:pt x="133" y="6"/>
                    <a:pt x="133" y="6"/>
                    <a:pt x="133" y="6"/>
                  </a:cubicBezTo>
                  <a:cubicBezTo>
                    <a:pt x="132" y="6"/>
                    <a:pt x="131" y="5"/>
                    <a:pt x="129" y="5"/>
                  </a:cubicBezTo>
                  <a:cubicBezTo>
                    <a:pt x="129" y="4"/>
                    <a:pt x="129" y="4"/>
                    <a:pt x="129" y="4"/>
                  </a:cubicBezTo>
                  <a:cubicBezTo>
                    <a:pt x="127" y="4"/>
                    <a:pt x="126" y="4"/>
                    <a:pt x="125" y="3"/>
                  </a:cubicBezTo>
                  <a:cubicBezTo>
                    <a:pt x="125" y="3"/>
                    <a:pt x="124" y="3"/>
                    <a:pt x="124" y="3"/>
                  </a:cubicBezTo>
                  <a:cubicBezTo>
                    <a:pt x="123" y="3"/>
                    <a:pt x="122" y="2"/>
                    <a:pt x="120" y="2"/>
                  </a:cubicBezTo>
                  <a:cubicBezTo>
                    <a:pt x="120" y="2"/>
                    <a:pt x="119" y="2"/>
                    <a:pt x="119" y="2"/>
                  </a:cubicBezTo>
                  <a:cubicBezTo>
                    <a:pt x="118" y="2"/>
                    <a:pt x="117" y="1"/>
                    <a:pt x="116" y="1"/>
                  </a:cubicBezTo>
                  <a:cubicBezTo>
                    <a:pt x="115" y="1"/>
                    <a:pt x="115" y="1"/>
                    <a:pt x="114" y="1"/>
                  </a:cubicBezTo>
                  <a:cubicBezTo>
                    <a:pt x="113" y="1"/>
                    <a:pt x="112" y="1"/>
                    <a:pt x="111" y="1"/>
                  </a:cubicBezTo>
                  <a:cubicBezTo>
                    <a:pt x="110" y="0"/>
                    <a:pt x="110" y="0"/>
                    <a:pt x="109" y="0"/>
                  </a:cubicBezTo>
                  <a:cubicBezTo>
                    <a:pt x="108" y="0"/>
                    <a:pt x="107" y="0"/>
                    <a:pt x="106" y="0"/>
                  </a:cubicBezTo>
                  <a:cubicBezTo>
                    <a:pt x="105" y="0"/>
                    <a:pt x="105" y="0"/>
                    <a:pt x="104" y="0"/>
                  </a:cubicBezTo>
                  <a:cubicBezTo>
                    <a:pt x="102" y="0"/>
                    <a:pt x="101" y="0"/>
                    <a:pt x="99" y="0"/>
                  </a:cubicBezTo>
                  <a:cubicBezTo>
                    <a:pt x="45" y="0"/>
                    <a:pt x="0" y="44"/>
                    <a:pt x="0" y="98"/>
                  </a:cubicBezTo>
                  <a:cubicBezTo>
                    <a:pt x="0" y="100"/>
                    <a:pt x="1" y="102"/>
                    <a:pt x="1" y="103"/>
                  </a:cubicBezTo>
                  <a:cubicBezTo>
                    <a:pt x="1" y="104"/>
                    <a:pt x="1" y="104"/>
                    <a:pt x="1" y="105"/>
                  </a:cubicBezTo>
                  <a:close/>
                </a:path>
              </a:pathLst>
            </a:custGeom>
            <a:solidFill>
              <a:srgbClr val="FFE0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02" name="Freeform 823"/>
            <p:cNvSpPr>
              <a:spLocks noEditPoints="1"/>
            </p:cNvSpPr>
            <p:nvPr/>
          </p:nvSpPr>
          <p:spPr bwMode="auto">
            <a:xfrm>
              <a:off x="1943464" y="592847"/>
              <a:ext cx="379928" cy="379928"/>
            </a:xfrm>
            <a:custGeom>
              <a:avLst/>
              <a:gdLst>
                <a:gd name="T0" fmla="*/ 88 w 176"/>
                <a:gd name="T1" fmla="*/ 0 h 176"/>
                <a:gd name="T2" fmla="*/ 0 w 176"/>
                <a:gd name="T3" fmla="*/ 88 h 176"/>
                <a:gd name="T4" fmla="*/ 88 w 176"/>
                <a:gd name="T5" fmla="*/ 176 h 176"/>
                <a:gd name="T6" fmla="*/ 176 w 176"/>
                <a:gd name="T7" fmla="*/ 88 h 176"/>
                <a:gd name="T8" fmla="*/ 88 w 176"/>
                <a:gd name="T9" fmla="*/ 0 h 176"/>
                <a:gd name="T10" fmla="*/ 88 w 176"/>
                <a:gd name="T11" fmla="*/ 167 h 176"/>
                <a:gd name="T12" fmla="*/ 10 w 176"/>
                <a:gd name="T13" fmla="*/ 88 h 176"/>
                <a:gd name="T14" fmla="*/ 88 w 176"/>
                <a:gd name="T15" fmla="*/ 10 h 176"/>
                <a:gd name="T16" fmla="*/ 166 w 176"/>
                <a:gd name="T17" fmla="*/ 88 h 176"/>
                <a:gd name="T18" fmla="*/ 88 w 176"/>
                <a:gd name="T19" fmla="*/ 167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6" h="176">
                  <a:moveTo>
                    <a:pt x="88" y="0"/>
                  </a:moveTo>
                  <a:cubicBezTo>
                    <a:pt x="39" y="0"/>
                    <a:pt x="0" y="40"/>
                    <a:pt x="0" y="88"/>
                  </a:cubicBezTo>
                  <a:cubicBezTo>
                    <a:pt x="0" y="137"/>
                    <a:pt x="39" y="176"/>
                    <a:pt x="88" y="176"/>
                  </a:cubicBezTo>
                  <a:cubicBezTo>
                    <a:pt x="137" y="176"/>
                    <a:pt x="176" y="137"/>
                    <a:pt x="176" y="88"/>
                  </a:cubicBezTo>
                  <a:cubicBezTo>
                    <a:pt x="176" y="40"/>
                    <a:pt x="137" y="0"/>
                    <a:pt x="88" y="0"/>
                  </a:cubicBezTo>
                  <a:close/>
                  <a:moveTo>
                    <a:pt x="88" y="167"/>
                  </a:moveTo>
                  <a:cubicBezTo>
                    <a:pt x="45" y="167"/>
                    <a:pt x="10" y="132"/>
                    <a:pt x="10" y="88"/>
                  </a:cubicBezTo>
                  <a:cubicBezTo>
                    <a:pt x="10" y="45"/>
                    <a:pt x="45" y="10"/>
                    <a:pt x="88" y="10"/>
                  </a:cubicBezTo>
                  <a:cubicBezTo>
                    <a:pt x="131" y="10"/>
                    <a:pt x="166" y="45"/>
                    <a:pt x="166" y="88"/>
                  </a:cubicBezTo>
                  <a:cubicBezTo>
                    <a:pt x="166" y="132"/>
                    <a:pt x="131" y="167"/>
                    <a:pt x="88" y="167"/>
                  </a:cubicBezTo>
                  <a:close/>
                </a:path>
              </a:pathLst>
            </a:custGeom>
            <a:solidFill>
              <a:srgbClr val="FFA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03" name="Freeform 824"/>
            <p:cNvSpPr>
              <a:spLocks noEditPoints="1"/>
            </p:cNvSpPr>
            <p:nvPr/>
          </p:nvSpPr>
          <p:spPr bwMode="auto">
            <a:xfrm>
              <a:off x="1975429" y="624813"/>
              <a:ext cx="315085" cy="317825"/>
            </a:xfrm>
            <a:custGeom>
              <a:avLst/>
              <a:gdLst>
                <a:gd name="T0" fmla="*/ 73 w 146"/>
                <a:gd name="T1" fmla="*/ 0 h 147"/>
                <a:gd name="T2" fmla="*/ 0 w 146"/>
                <a:gd name="T3" fmla="*/ 73 h 147"/>
                <a:gd name="T4" fmla="*/ 73 w 146"/>
                <a:gd name="T5" fmla="*/ 147 h 147"/>
                <a:gd name="T6" fmla="*/ 146 w 146"/>
                <a:gd name="T7" fmla="*/ 73 h 147"/>
                <a:gd name="T8" fmla="*/ 73 w 146"/>
                <a:gd name="T9" fmla="*/ 0 h 147"/>
                <a:gd name="T10" fmla="*/ 73 w 146"/>
                <a:gd name="T11" fmla="*/ 144 h 147"/>
                <a:gd name="T12" fmla="*/ 2 w 146"/>
                <a:gd name="T13" fmla="*/ 73 h 147"/>
                <a:gd name="T14" fmla="*/ 73 w 146"/>
                <a:gd name="T15" fmla="*/ 3 h 147"/>
                <a:gd name="T16" fmla="*/ 144 w 146"/>
                <a:gd name="T17" fmla="*/ 73 h 147"/>
                <a:gd name="T18" fmla="*/ 73 w 146"/>
                <a:gd name="T19" fmla="*/ 14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147">
                  <a:moveTo>
                    <a:pt x="73" y="0"/>
                  </a:moveTo>
                  <a:cubicBezTo>
                    <a:pt x="32" y="0"/>
                    <a:pt x="0" y="33"/>
                    <a:pt x="0" y="73"/>
                  </a:cubicBezTo>
                  <a:cubicBezTo>
                    <a:pt x="0" y="114"/>
                    <a:pt x="32" y="147"/>
                    <a:pt x="73" y="147"/>
                  </a:cubicBezTo>
                  <a:cubicBezTo>
                    <a:pt x="114" y="147"/>
                    <a:pt x="146" y="114"/>
                    <a:pt x="146" y="73"/>
                  </a:cubicBezTo>
                  <a:cubicBezTo>
                    <a:pt x="146" y="33"/>
                    <a:pt x="114" y="0"/>
                    <a:pt x="73" y="0"/>
                  </a:cubicBezTo>
                  <a:close/>
                  <a:moveTo>
                    <a:pt x="73" y="144"/>
                  </a:moveTo>
                  <a:cubicBezTo>
                    <a:pt x="34" y="144"/>
                    <a:pt x="2" y="112"/>
                    <a:pt x="2" y="73"/>
                  </a:cubicBezTo>
                  <a:cubicBezTo>
                    <a:pt x="2" y="34"/>
                    <a:pt x="34" y="3"/>
                    <a:pt x="73" y="3"/>
                  </a:cubicBezTo>
                  <a:cubicBezTo>
                    <a:pt x="112" y="3"/>
                    <a:pt x="144" y="34"/>
                    <a:pt x="144" y="73"/>
                  </a:cubicBezTo>
                  <a:cubicBezTo>
                    <a:pt x="144" y="112"/>
                    <a:pt x="112" y="144"/>
                    <a:pt x="73" y="144"/>
                  </a:cubicBezTo>
                  <a:close/>
                </a:path>
              </a:pathLst>
            </a:custGeom>
            <a:solidFill>
              <a:srgbClr val="FFA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04" name="Freeform 825"/>
            <p:cNvSpPr>
              <a:spLocks noEditPoints="1"/>
            </p:cNvSpPr>
            <p:nvPr/>
          </p:nvSpPr>
          <p:spPr bwMode="auto">
            <a:xfrm>
              <a:off x="1943464" y="592847"/>
              <a:ext cx="326045" cy="326045"/>
            </a:xfrm>
            <a:custGeom>
              <a:avLst/>
              <a:gdLst>
                <a:gd name="T0" fmla="*/ 15 w 151"/>
                <a:gd name="T1" fmla="*/ 88 h 151"/>
                <a:gd name="T2" fmla="*/ 37 w 151"/>
                <a:gd name="T3" fmla="*/ 141 h 151"/>
                <a:gd name="T4" fmla="*/ 39 w 151"/>
                <a:gd name="T5" fmla="*/ 139 h 151"/>
                <a:gd name="T6" fmla="*/ 17 w 151"/>
                <a:gd name="T7" fmla="*/ 88 h 151"/>
                <a:gd name="T8" fmla="*/ 88 w 151"/>
                <a:gd name="T9" fmla="*/ 18 h 151"/>
                <a:gd name="T10" fmla="*/ 139 w 151"/>
                <a:gd name="T11" fmla="*/ 39 h 151"/>
                <a:gd name="T12" fmla="*/ 141 w 151"/>
                <a:gd name="T13" fmla="*/ 37 h 151"/>
                <a:gd name="T14" fmla="*/ 88 w 151"/>
                <a:gd name="T15" fmla="*/ 15 h 151"/>
                <a:gd name="T16" fmla="*/ 15 w 151"/>
                <a:gd name="T17" fmla="*/ 88 h 151"/>
                <a:gd name="T18" fmla="*/ 88 w 151"/>
                <a:gd name="T19" fmla="*/ 0 h 151"/>
                <a:gd name="T20" fmla="*/ 0 w 151"/>
                <a:gd name="T21" fmla="*/ 88 h 151"/>
                <a:gd name="T22" fmla="*/ 27 w 151"/>
                <a:gd name="T23" fmla="*/ 151 h 151"/>
                <a:gd name="T24" fmla="*/ 33 w 151"/>
                <a:gd name="T25" fmla="*/ 144 h 151"/>
                <a:gd name="T26" fmla="*/ 10 w 151"/>
                <a:gd name="T27" fmla="*/ 88 h 151"/>
                <a:gd name="T28" fmla="*/ 88 w 151"/>
                <a:gd name="T29" fmla="*/ 10 h 151"/>
                <a:gd name="T30" fmla="*/ 144 w 151"/>
                <a:gd name="T31" fmla="*/ 34 h 151"/>
                <a:gd name="T32" fmla="*/ 151 w 151"/>
                <a:gd name="T33" fmla="*/ 27 h 151"/>
                <a:gd name="T34" fmla="*/ 88 w 151"/>
                <a:gd name="T3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1" h="151">
                  <a:moveTo>
                    <a:pt x="15" y="88"/>
                  </a:moveTo>
                  <a:cubicBezTo>
                    <a:pt x="15" y="109"/>
                    <a:pt x="23" y="128"/>
                    <a:pt x="37" y="141"/>
                  </a:cubicBezTo>
                  <a:cubicBezTo>
                    <a:pt x="39" y="139"/>
                    <a:pt x="39" y="139"/>
                    <a:pt x="39" y="139"/>
                  </a:cubicBezTo>
                  <a:cubicBezTo>
                    <a:pt x="25" y="126"/>
                    <a:pt x="17" y="108"/>
                    <a:pt x="17" y="88"/>
                  </a:cubicBezTo>
                  <a:cubicBezTo>
                    <a:pt x="17" y="49"/>
                    <a:pt x="49" y="18"/>
                    <a:pt x="88" y="18"/>
                  </a:cubicBezTo>
                  <a:cubicBezTo>
                    <a:pt x="108" y="18"/>
                    <a:pt x="126" y="26"/>
                    <a:pt x="139" y="39"/>
                  </a:cubicBezTo>
                  <a:cubicBezTo>
                    <a:pt x="141" y="37"/>
                    <a:pt x="141" y="37"/>
                    <a:pt x="141" y="37"/>
                  </a:cubicBezTo>
                  <a:cubicBezTo>
                    <a:pt x="127" y="23"/>
                    <a:pt x="109" y="15"/>
                    <a:pt x="88" y="15"/>
                  </a:cubicBezTo>
                  <a:cubicBezTo>
                    <a:pt x="47" y="15"/>
                    <a:pt x="15" y="48"/>
                    <a:pt x="15" y="88"/>
                  </a:cubicBezTo>
                  <a:close/>
                  <a:moveTo>
                    <a:pt x="88" y="0"/>
                  </a:moveTo>
                  <a:cubicBezTo>
                    <a:pt x="39" y="0"/>
                    <a:pt x="0" y="40"/>
                    <a:pt x="0" y="88"/>
                  </a:cubicBezTo>
                  <a:cubicBezTo>
                    <a:pt x="0" y="113"/>
                    <a:pt x="10" y="135"/>
                    <a:pt x="27" y="151"/>
                  </a:cubicBezTo>
                  <a:cubicBezTo>
                    <a:pt x="33" y="144"/>
                    <a:pt x="33" y="144"/>
                    <a:pt x="33" y="144"/>
                  </a:cubicBezTo>
                  <a:cubicBezTo>
                    <a:pt x="19" y="130"/>
                    <a:pt x="10" y="110"/>
                    <a:pt x="10" y="88"/>
                  </a:cubicBezTo>
                  <a:cubicBezTo>
                    <a:pt x="10" y="45"/>
                    <a:pt x="45" y="10"/>
                    <a:pt x="88" y="10"/>
                  </a:cubicBezTo>
                  <a:cubicBezTo>
                    <a:pt x="110" y="10"/>
                    <a:pt x="130" y="19"/>
                    <a:pt x="144" y="34"/>
                  </a:cubicBezTo>
                  <a:cubicBezTo>
                    <a:pt x="151" y="27"/>
                    <a:pt x="151" y="27"/>
                    <a:pt x="151" y="27"/>
                  </a:cubicBezTo>
                  <a:cubicBezTo>
                    <a:pt x="135" y="10"/>
                    <a:pt x="113" y="0"/>
                    <a:pt x="88" y="0"/>
                  </a:cubicBezTo>
                  <a:close/>
                </a:path>
              </a:pathLst>
            </a:custGeom>
            <a:solidFill>
              <a:srgbClr val="FFB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06" name="组合 1105"/>
          <p:cNvGrpSpPr/>
          <p:nvPr/>
        </p:nvGrpSpPr>
        <p:grpSpPr>
          <a:xfrm>
            <a:off x="7342943" y="5850130"/>
            <a:ext cx="562387" cy="452355"/>
            <a:chOff x="5672424" y="370004"/>
            <a:chExt cx="714192" cy="574460"/>
          </a:xfrm>
        </p:grpSpPr>
        <p:sp>
          <p:nvSpPr>
            <p:cNvPr id="1024" name="Freeform 47"/>
            <p:cNvSpPr/>
            <p:nvPr/>
          </p:nvSpPr>
          <p:spPr bwMode="auto">
            <a:xfrm>
              <a:off x="5913532" y="370004"/>
              <a:ext cx="231062" cy="88589"/>
            </a:xfrm>
            <a:custGeom>
              <a:avLst/>
              <a:gdLst>
                <a:gd name="T0" fmla="*/ 13 w 107"/>
                <a:gd name="T1" fmla="*/ 41 h 41"/>
                <a:gd name="T2" fmla="*/ 13 w 107"/>
                <a:gd name="T3" fmla="*/ 19 h 41"/>
                <a:gd name="T4" fmla="*/ 19 w 107"/>
                <a:gd name="T5" fmla="*/ 12 h 41"/>
                <a:gd name="T6" fmla="*/ 88 w 107"/>
                <a:gd name="T7" fmla="*/ 12 h 41"/>
                <a:gd name="T8" fmla="*/ 94 w 107"/>
                <a:gd name="T9" fmla="*/ 19 h 41"/>
                <a:gd name="T10" fmla="*/ 94 w 107"/>
                <a:gd name="T11" fmla="*/ 41 h 41"/>
                <a:gd name="T12" fmla="*/ 107 w 107"/>
                <a:gd name="T13" fmla="*/ 41 h 41"/>
                <a:gd name="T14" fmla="*/ 107 w 107"/>
                <a:gd name="T15" fmla="*/ 16 h 41"/>
                <a:gd name="T16" fmla="*/ 90 w 107"/>
                <a:gd name="T17" fmla="*/ 0 h 41"/>
                <a:gd name="T18" fmla="*/ 17 w 107"/>
                <a:gd name="T19" fmla="*/ 0 h 41"/>
                <a:gd name="T20" fmla="*/ 0 w 107"/>
                <a:gd name="T21" fmla="*/ 16 h 41"/>
                <a:gd name="T22" fmla="*/ 0 w 107"/>
                <a:gd name="T23" fmla="*/ 41 h 41"/>
                <a:gd name="T24" fmla="*/ 13 w 107"/>
                <a:gd name="T2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41">
                  <a:moveTo>
                    <a:pt x="13" y="41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13" y="15"/>
                    <a:pt x="16" y="12"/>
                    <a:pt x="19" y="12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92" y="12"/>
                    <a:pt x="94" y="15"/>
                    <a:pt x="94" y="19"/>
                  </a:cubicBezTo>
                  <a:cubicBezTo>
                    <a:pt x="94" y="41"/>
                    <a:pt x="94" y="41"/>
                    <a:pt x="94" y="41"/>
                  </a:cubicBezTo>
                  <a:cubicBezTo>
                    <a:pt x="107" y="41"/>
                    <a:pt x="107" y="41"/>
                    <a:pt x="107" y="41"/>
                  </a:cubicBezTo>
                  <a:cubicBezTo>
                    <a:pt x="107" y="16"/>
                    <a:pt x="107" y="16"/>
                    <a:pt x="107" y="16"/>
                  </a:cubicBezTo>
                  <a:cubicBezTo>
                    <a:pt x="107" y="7"/>
                    <a:pt x="99" y="0"/>
                    <a:pt x="9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41"/>
                    <a:pt x="0" y="41"/>
                    <a:pt x="0" y="41"/>
                  </a:cubicBezTo>
                  <a:lnTo>
                    <a:pt x="13" y="41"/>
                  </a:lnTo>
                  <a:close/>
                </a:path>
              </a:pathLst>
            </a:custGeom>
            <a:solidFill>
              <a:srgbClr val="122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25" name="Freeform 48"/>
            <p:cNvSpPr/>
            <p:nvPr/>
          </p:nvSpPr>
          <p:spPr bwMode="auto">
            <a:xfrm>
              <a:off x="5672424" y="458594"/>
              <a:ext cx="714192" cy="485870"/>
            </a:xfrm>
            <a:custGeom>
              <a:avLst/>
              <a:gdLst>
                <a:gd name="T0" fmla="*/ 331 w 331"/>
                <a:gd name="T1" fmla="*/ 217 h 225"/>
                <a:gd name="T2" fmla="*/ 322 w 331"/>
                <a:gd name="T3" fmla="*/ 225 h 225"/>
                <a:gd name="T4" fmla="*/ 9 w 331"/>
                <a:gd name="T5" fmla="*/ 225 h 225"/>
                <a:gd name="T6" fmla="*/ 0 w 331"/>
                <a:gd name="T7" fmla="*/ 217 h 225"/>
                <a:gd name="T8" fmla="*/ 0 w 331"/>
                <a:gd name="T9" fmla="*/ 8 h 225"/>
                <a:gd name="T10" fmla="*/ 9 w 331"/>
                <a:gd name="T11" fmla="*/ 0 h 225"/>
                <a:gd name="T12" fmla="*/ 322 w 331"/>
                <a:gd name="T13" fmla="*/ 0 h 225"/>
                <a:gd name="T14" fmla="*/ 331 w 331"/>
                <a:gd name="T15" fmla="*/ 8 h 225"/>
                <a:gd name="T16" fmla="*/ 331 w 331"/>
                <a:gd name="T17" fmla="*/ 217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1" h="225">
                  <a:moveTo>
                    <a:pt x="331" y="217"/>
                  </a:moveTo>
                  <a:cubicBezTo>
                    <a:pt x="331" y="221"/>
                    <a:pt x="327" y="225"/>
                    <a:pt x="322" y="225"/>
                  </a:cubicBezTo>
                  <a:cubicBezTo>
                    <a:pt x="9" y="225"/>
                    <a:pt x="9" y="225"/>
                    <a:pt x="9" y="225"/>
                  </a:cubicBezTo>
                  <a:cubicBezTo>
                    <a:pt x="4" y="225"/>
                    <a:pt x="0" y="221"/>
                    <a:pt x="0" y="21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9" y="0"/>
                  </a:cubicBezTo>
                  <a:cubicBezTo>
                    <a:pt x="322" y="0"/>
                    <a:pt x="322" y="0"/>
                    <a:pt x="322" y="0"/>
                  </a:cubicBezTo>
                  <a:cubicBezTo>
                    <a:pt x="327" y="0"/>
                    <a:pt x="331" y="3"/>
                    <a:pt x="331" y="8"/>
                  </a:cubicBezTo>
                  <a:lnTo>
                    <a:pt x="331" y="217"/>
                  </a:lnTo>
                  <a:close/>
                </a:path>
              </a:pathLst>
            </a:custGeom>
            <a:solidFill>
              <a:srgbClr val="122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26" name="Freeform 49"/>
            <p:cNvSpPr/>
            <p:nvPr/>
          </p:nvSpPr>
          <p:spPr bwMode="auto">
            <a:xfrm>
              <a:off x="5672424" y="458594"/>
              <a:ext cx="714192" cy="284946"/>
            </a:xfrm>
            <a:custGeom>
              <a:avLst/>
              <a:gdLst>
                <a:gd name="T0" fmla="*/ 322 w 331"/>
                <a:gd name="T1" fmla="*/ 0 h 132"/>
                <a:gd name="T2" fmla="*/ 9 w 331"/>
                <a:gd name="T3" fmla="*/ 0 h 132"/>
                <a:gd name="T4" fmla="*/ 0 w 331"/>
                <a:gd name="T5" fmla="*/ 8 h 132"/>
                <a:gd name="T6" fmla="*/ 0 w 331"/>
                <a:gd name="T7" fmla="*/ 103 h 132"/>
                <a:gd name="T8" fmla="*/ 166 w 331"/>
                <a:gd name="T9" fmla="*/ 132 h 132"/>
                <a:gd name="T10" fmla="*/ 331 w 331"/>
                <a:gd name="T11" fmla="*/ 103 h 132"/>
                <a:gd name="T12" fmla="*/ 331 w 331"/>
                <a:gd name="T13" fmla="*/ 8 h 132"/>
                <a:gd name="T14" fmla="*/ 322 w 331"/>
                <a:gd name="T15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1" h="132">
                  <a:moveTo>
                    <a:pt x="322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49" y="121"/>
                    <a:pt x="105" y="132"/>
                    <a:pt x="166" y="132"/>
                  </a:cubicBezTo>
                  <a:cubicBezTo>
                    <a:pt x="226" y="132"/>
                    <a:pt x="282" y="121"/>
                    <a:pt x="331" y="103"/>
                  </a:cubicBezTo>
                  <a:cubicBezTo>
                    <a:pt x="331" y="8"/>
                    <a:pt x="331" y="8"/>
                    <a:pt x="331" y="8"/>
                  </a:cubicBezTo>
                  <a:cubicBezTo>
                    <a:pt x="331" y="3"/>
                    <a:pt x="327" y="0"/>
                    <a:pt x="322" y="0"/>
                  </a:cubicBezTo>
                  <a:close/>
                </a:path>
              </a:pathLst>
            </a:custGeom>
            <a:solidFill>
              <a:srgbClr val="2A42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27" name="Freeform 50"/>
            <p:cNvSpPr>
              <a:spLocks noEditPoints="1"/>
            </p:cNvSpPr>
            <p:nvPr/>
          </p:nvSpPr>
          <p:spPr bwMode="auto">
            <a:xfrm>
              <a:off x="5991162" y="675043"/>
              <a:ext cx="75803" cy="129687"/>
            </a:xfrm>
            <a:custGeom>
              <a:avLst/>
              <a:gdLst>
                <a:gd name="T0" fmla="*/ 27 w 35"/>
                <a:gd name="T1" fmla="*/ 0 h 60"/>
                <a:gd name="T2" fmla="*/ 8 w 35"/>
                <a:gd name="T3" fmla="*/ 0 h 60"/>
                <a:gd name="T4" fmla="*/ 0 w 35"/>
                <a:gd name="T5" fmla="*/ 9 h 60"/>
                <a:gd name="T6" fmla="*/ 0 w 35"/>
                <a:gd name="T7" fmla="*/ 52 h 60"/>
                <a:gd name="T8" fmla="*/ 8 w 35"/>
                <a:gd name="T9" fmla="*/ 60 h 60"/>
                <a:gd name="T10" fmla="*/ 27 w 35"/>
                <a:gd name="T11" fmla="*/ 60 h 60"/>
                <a:gd name="T12" fmla="*/ 35 w 35"/>
                <a:gd name="T13" fmla="*/ 52 h 60"/>
                <a:gd name="T14" fmla="*/ 35 w 35"/>
                <a:gd name="T15" fmla="*/ 9 h 60"/>
                <a:gd name="T16" fmla="*/ 27 w 35"/>
                <a:gd name="T17" fmla="*/ 0 h 60"/>
                <a:gd name="T18" fmla="*/ 29 w 35"/>
                <a:gd name="T19" fmla="*/ 49 h 60"/>
                <a:gd name="T20" fmla="*/ 25 w 35"/>
                <a:gd name="T21" fmla="*/ 53 h 60"/>
                <a:gd name="T22" fmla="*/ 10 w 35"/>
                <a:gd name="T23" fmla="*/ 53 h 60"/>
                <a:gd name="T24" fmla="*/ 6 w 35"/>
                <a:gd name="T25" fmla="*/ 49 h 60"/>
                <a:gd name="T26" fmla="*/ 6 w 35"/>
                <a:gd name="T27" fmla="*/ 36 h 60"/>
                <a:gd name="T28" fmla="*/ 10 w 35"/>
                <a:gd name="T29" fmla="*/ 32 h 60"/>
                <a:gd name="T30" fmla="*/ 25 w 35"/>
                <a:gd name="T31" fmla="*/ 32 h 60"/>
                <a:gd name="T32" fmla="*/ 29 w 35"/>
                <a:gd name="T33" fmla="*/ 36 h 60"/>
                <a:gd name="T34" fmla="*/ 29 w 35"/>
                <a:gd name="T35" fmla="*/ 4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" h="60">
                  <a:moveTo>
                    <a:pt x="27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6"/>
                    <a:pt x="4" y="60"/>
                    <a:pt x="8" y="60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31" y="60"/>
                    <a:pt x="35" y="56"/>
                    <a:pt x="35" y="52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4"/>
                    <a:pt x="31" y="0"/>
                    <a:pt x="27" y="0"/>
                  </a:cubicBezTo>
                  <a:close/>
                  <a:moveTo>
                    <a:pt x="29" y="49"/>
                  </a:moveTo>
                  <a:cubicBezTo>
                    <a:pt x="29" y="51"/>
                    <a:pt x="27" y="53"/>
                    <a:pt x="25" y="53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8" y="53"/>
                    <a:pt x="6" y="51"/>
                    <a:pt x="6" y="49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4"/>
                    <a:pt x="8" y="32"/>
                    <a:pt x="10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7" y="32"/>
                    <a:pt x="29" y="34"/>
                    <a:pt x="29" y="36"/>
                  </a:cubicBezTo>
                  <a:lnTo>
                    <a:pt x="29" y="49"/>
                  </a:lnTo>
                  <a:close/>
                </a:path>
              </a:pathLst>
            </a:custGeom>
            <a:solidFill>
              <a:srgbClr val="EAED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28" name="Rectangle 51"/>
            <p:cNvSpPr>
              <a:spLocks noChangeArrowheads="1"/>
            </p:cNvSpPr>
            <p:nvPr/>
          </p:nvSpPr>
          <p:spPr bwMode="auto">
            <a:xfrm>
              <a:off x="5913532" y="443981"/>
              <a:ext cx="28312" cy="14613"/>
            </a:xfrm>
            <a:prstGeom prst="rect">
              <a:avLst/>
            </a:prstGeom>
            <a:solidFill>
              <a:srgbClr val="0615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29" name="Rectangle 52"/>
            <p:cNvSpPr>
              <a:spLocks noChangeArrowheads="1"/>
            </p:cNvSpPr>
            <p:nvPr/>
          </p:nvSpPr>
          <p:spPr bwMode="auto">
            <a:xfrm>
              <a:off x="6117196" y="443981"/>
              <a:ext cx="27399" cy="14613"/>
            </a:xfrm>
            <a:prstGeom prst="rect">
              <a:avLst/>
            </a:prstGeom>
            <a:solidFill>
              <a:srgbClr val="0615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10" name="组合 1209"/>
          <p:cNvGrpSpPr/>
          <p:nvPr/>
        </p:nvGrpSpPr>
        <p:grpSpPr>
          <a:xfrm>
            <a:off x="7412260" y="2783404"/>
            <a:ext cx="423753" cy="414223"/>
            <a:chOff x="2902047" y="501992"/>
            <a:chExt cx="538137" cy="526035"/>
          </a:xfrm>
        </p:grpSpPr>
        <p:sp>
          <p:nvSpPr>
            <p:cNvPr id="1166" name="Freeform 633"/>
            <p:cNvSpPr/>
            <p:nvPr/>
          </p:nvSpPr>
          <p:spPr bwMode="auto">
            <a:xfrm>
              <a:off x="3190075" y="784373"/>
              <a:ext cx="250109" cy="232359"/>
            </a:xfrm>
            <a:custGeom>
              <a:avLst/>
              <a:gdLst>
                <a:gd name="T0" fmla="*/ 131 w 131"/>
                <a:gd name="T1" fmla="*/ 115 h 122"/>
                <a:gd name="T2" fmla="*/ 124 w 131"/>
                <a:gd name="T3" fmla="*/ 122 h 122"/>
                <a:gd name="T4" fmla="*/ 7 w 131"/>
                <a:gd name="T5" fmla="*/ 122 h 122"/>
                <a:gd name="T6" fmla="*/ 0 w 131"/>
                <a:gd name="T7" fmla="*/ 115 h 122"/>
                <a:gd name="T8" fmla="*/ 0 w 131"/>
                <a:gd name="T9" fmla="*/ 7 h 122"/>
                <a:gd name="T10" fmla="*/ 7 w 131"/>
                <a:gd name="T11" fmla="*/ 0 h 122"/>
                <a:gd name="T12" fmla="*/ 124 w 131"/>
                <a:gd name="T13" fmla="*/ 0 h 122"/>
                <a:gd name="T14" fmla="*/ 131 w 131"/>
                <a:gd name="T15" fmla="*/ 7 h 122"/>
                <a:gd name="T16" fmla="*/ 131 w 131"/>
                <a:gd name="T17" fmla="*/ 11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" h="122">
                  <a:moveTo>
                    <a:pt x="131" y="115"/>
                  </a:moveTo>
                  <a:cubicBezTo>
                    <a:pt x="131" y="119"/>
                    <a:pt x="128" y="122"/>
                    <a:pt x="124" y="122"/>
                  </a:cubicBezTo>
                  <a:cubicBezTo>
                    <a:pt x="7" y="122"/>
                    <a:pt x="7" y="122"/>
                    <a:pt x="7" y="122"/>
                  </a:cubicBezTo>
                  <a:cubicBezTo>
                    <a:pt x="4" y="122"/>
                    <a:pt x="0" y="119"/>
                    <a:pt x="0" y="11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4" y="0"/>
                    <a:pt x="7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8" y="0"/>
                    <a:pt x="131" y="4"/>
                    <a:pt x="131" y="7"/>
                  </a:cubicBezTo>
                  <a:lnTo>
                    <a:pt x="131" y="115"/>
                  </a:lnTo>
                  <a:close/>
                </a:path>
              </a:pathLst>
            </a:cu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67" name="Freeform 634"/>
            <p:cNvSpPr/>
            <p:nvPr/>
          </p:nvSpPr>
          <p:spPr bwMode="auto">
            <a:xfrm>
              <a:off x="3190075" y="1003823"/>
              <a:ext cx="250109" cy="24204"/>
            </a:xfrm>
            <a:custGeom>
              <a:avLst/>
              <a:gdLst>
                <a:gd name="T0" fmla="*/ 124 w 131"/>
                <a:gd name="T1" fmla="*/ 7 h 13"/>
                <a:gd name="T2" fmla="*/ 7 w 131"/>
                <a:gd name="T3" fmla="*/ 7 h 13"/>
                <a:gd name="T4" fmla="*/ 0 w 131"/>
                <a:gd name="T5" fmla="*/ 0 h 13"/>
                <a:gd name="T6" fmla="*/ 0 w 131"/>
                <a:gd name="T7" fmla="*/ 6 h 13"/>
                <a:gd name="T8" fmla="*/ 7 w 131"/>
                <a:gd name="T9" fmla="*/ 13 h 13"/>
                <a:gd name="T10" fmla="*/ 124 w 131"/>
                <a:gd name="T11" fmla="*/ 13 h 13"/>
                <a:gd name="T12" fmla="*/ 131 w 131"/>
                <a:gd name="T13" fmla="*/ 6 h 13"/>
                <a:gd name="T14" fmla="*/ 131 w 131"/>
                <a:gd name="T15" fmla="*/ 0 h 13"/>
                <a:gd name="T16" fmla="*/ 124 w 131"/>
                <a:gd name="T17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" h="13">
                  <a:moveTo>
                    <a:pt x="124" y="7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4" y="7"/>
                    <a:pt x="0" y="4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10"/>
                    <a:pt x="4" y="13"/>
                    <a:pt x="7" y="13"/>
                  </a:cubicBezTo>
                  <a:cubicBezTo>
                    <a:pt x="124" y="13"/>
                    <a:pt x="124" y="13"/>
                    <a:pt x="124" y="13"/>
                  </a:cubicBezTo>
                  <a:cubicBezTo>
                    <a:pt x="128" y="13"/>
                    <a:pt x="131" y="10"/>
                    <a:pt x="131" y="6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4"/>
                    <a:pt x="128" y="7"/>
                    <a:pt x="124" y="7"/>
                  </a:cubicBezTo>
                  <a:close/>
                </a:path>
              </a:pathLst>
            </a:custGeom>
            <a:solidFill>
              <a:srgbClr val="83BA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68" name="Freeform 635"/>
            <p:cNvSpPr/>
            <p:nvPr/>
          </p:nvSpPr>
          <p:spPr bwMode="auto">
            <a:xfrm>
              <a:off x="3262688" y="875541"/>
              <a:ext cx="108919" cy="17750"/>
            </a:xfrm>
            <a:custGeom>
              <a:avLst/>
              <a:gdLst>
                <a:gd name="T0" fmla="*/ 57 w 57"/>
                <a:gd name="T1" fmla="*/ 8 h 9"/>
                <a:gd name="T2" fmla="*/ 56 w 57"/>
                <a:gd name="T3" fmla="*/ 9 h 9"/>
                <a:gd name="T4" fmla="*/ 2 w 57"/>
                <a:gd name="T5" fmla="*/ 9 h 9"/>
                <a:gd name="T6" fmla="*/ 0 w 57"/>
                <a:gd name="T7" fmla="*/ 8 h 9"/>
                <a:gd name="T8" fmla="*/ 0 w 57"/>
                <a:gd name="T9" fmla="*/ 1 h 9"/>
                <a:gd name="T10" fmla="*/ 2 w 57"/>
                <a:gd name="T11" fmla="*/ 0 h 9"/>
                <a:gd name="T12" fmla="*/ 56 w 57"/>
                <a:gd name="T13" fmla="*/ 0 h 9"/>
                <a:gd name="T14" fmla="*/ 57 w 57"/>
                <a:gd name="T15" fmla="*/ 1 h 9"/>
                <a:gd name="T16" fmla="*/ 57 w 57"/>
                <a:gd name="T1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9">
                  <a:moveTo>
                    <a:pt x="57" y="8"/>
                  </a:moveTo>
                  <a:cubicBezTo>
                    <a:pt x="57" y="9"/>
                    <a:pt x="57" y="9"/>
                    <a:pt x="56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0" y="9"/>
                    <a:pt x="0" y="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7" y="0"/>
                    <a:pt x="57" y="0"/>
                    <a:pt x="57" y="1"/>
                  </a:cubicBezTo>
                  <a:lnTo>
                    <a:pt x="57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69" name="Freeform 636"/>
            <p:cNvSpPr/>
            <p:nvPr/>
          </p:nvSpPr>
          <p:spPr bwMode="auto">
            <a:xfrm>
              <a:off x="3262688" y="921529"/>
              <a:ext cx="108919" cy="19363"/>
            </a:xfrm>
            <a:custGeom>
              <a:avLst/>
              <a:gdLst>
                <a:gd name="T0" fmla="*/ 57 w 57"/>
                <a:gd name="T1" fmla="*/ 8 h 10"/>
                <a:gd name="T2" fmla="*/ 56 w 57"/>
                <a:gd name="T3" fmla="*/ 10 h 10"/>
                <a:gd name="T4" fmla="*/ 2 w 57"/>
                <a:gd name="T5" fmla="*/ 10 h 10"/>
                <a:gd name="T6" fmla="*/ 0 w 57"/>
                <a:gd name="T7" fmla="*/ 8 h 10"/>
                <a:gd name="T8" fmla="*/ 0 w 57"/>
                <a:gd name="T9" fmla="*/ 2 h 10"/>
                <a:gd name="T10" fmla="*/ 2 w 57"/>
                <a:gd name="T11" fmla="*/ 0 h 10"/>
                <a:gd name="T12" fmla="*/ 56 w 57"/>
                <a:gd name="T13" fmla="*/ 0 h 10"/>
                <a:gd name="T14" fmla="*/ 57 w 57"/>
                <a:gd name="T15" fmla="*/ 2 h 10"/>
                <a:gd name="T16" fmla="*/ 57 w 57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0">
                  <a:moveTo>
                    <a:pt x="57" y="8"/>
                  </a:moveTo>
                  <a:cubicBezTo>
                    <a:pt x="57" y="9"/>
                    <a:pt x="57" y="10"/>
                    <a:pt x="56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7" y="0"/>
                    <a:pt x="57" y="1"/>
                    <a:pt x="57" y="2"/>
                  </a:cubicBezTo>
                  <a:lnTo>
                    <a:pt x="57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70" name="Freeform 637"/>
            <p:cNvSpPr/>
            <p:nvPr/>
          </p:nvSpPr>
          <p:spPr bwMode="auto">
            <a:xfrm>
              <a:off x="3190075" y="501992"/>
              <a:ext cx="250109" cy="232359"/>
            </a:xfrm>
            <a:custGeom>
              <a:avLst/>
              <a:gdLst>
                <a:gd name="T0" fmla="*/ 131 w 131"/>
                <a:gd name="T1" fmla="*/ 115 h 122"/>
                <a:gd name="T2" fmla="*/ 124 w 131"/>
                <a:gd name="T3" fmla="*/ 122 h 122"/>
                <a:gd name="T4" fmla="*/ 7 w 131"/>
                <a:gd name="T5" fmla="*/ 122 h 122"/>
                <a:gd name="T6" fmla="*/ 0 w 131"/>
                <a:gd name="T7" fmla="*/ 115 h 122"/>
                <a:gd name="T8" fmla="*/ 0 w 131"/>
                <a:gd name="T9" fmla="*/ 7 h 122"/>
                <a:gd name="T10" fmla="*/ 7 w 131"/>
                <a:gd name="T11" fmla="*/ 0 h 122"/>
                <a:gd name="T12" fmla="*/ 124 w 131"/>
                <a:gd name="T13" fmla="*/ 0 h 122"/>
                <a:gd name="T14" fmla="*/ 131 w 131"/>
                <a:gd name="T15" fmla="*/ 7 h 122"/>
                <a:gd name="T16" fmla="*/ 131 w 131"/>
                <a:gd name="T17" fmla="*/ 11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" h="122">
                  <a:moveTo>
                    <a:pt x="131" y="115"/>
                  </a:moveTo>
                  <a:cubicBezTo>
                    <a:pt x="131" y="119"/>
                    <a:pt x="128" y="122"/>
                    <a:pt x="124" y="122"/>
                  </a:cubicBezTo>
                  <a:cubicBezTo>
                    <a:pt x="7" y="122"/>
                    <a:pt x="7" y="122"/>
                    <a:pt x="7" y="122"/>
                  </a:cubicBezTo>
                  <a:cubicBezTo>
                    <a:pt x="4" y="122"/>
                    <a:pt x="0" y="119"/>
                    <a:pt x="0" y="11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7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8" y="0"/>
                    <a:pt x="131" y="3"/>
                    <a:pt x="131" y="7"/>
                  </a:cubicBezTo>
                  <a:lnTo>
                    <a:pt x="131" y="1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71" name="Freeform 638"/>
            <p:cNvSpPr/>
            <p:nvPr/>
          </p:nvSpPr>
          <p:spPr bwMode="auto">
            <a:xfrm>
              <a:off x="3190075" y="721442"/>
              <a:ext cx="250109" cy="25011"/>
            </a:xfrm>
            <a:custGeom>
              <a:avLst/>
              <a:gdLst>
                <a:gd name="T0" fmla="*/ 124 w 131"/>
                <a:gd name="T1" fmla="*/ 7 h 13"/>
                <a:gd name="T2" fmla="*/ 7 w 131"/>
                <a:gd name="T3" fmla="*/ 7 h 13"/>
                <a:gd name="T4" fmla="*/ 0 w 131"/>
                <a:gd name="T5" fmla="*/ 0 h 13"/>
                <a:gd name="T6" fmla="*/ 0 w 131"/>
                <a:gd name="T7" fmla="*/ 6 h 13"/>
                <a:gd name="T8" fmla="*/ 7 w 131"/>
                <a:gd name="T9" fmla="*/ 13 h 13"/>
                <a:gd name="T10" fmla="*/ 124 w 131"/>
                <a:gd name="T11" fmla="*/ 13 h 13"/>
                <a:gd name="T12" fmla="*/ 131 w 131"/>
                <a:gd name="T13" fmla="*/ 6 h 13"/>
                <a:gd name="T14" fmla="*/ 131 w 131"/>
                <a:gd name="T15" fmla="*/ 0 h 13"/>
                <a:gd name="T16" fmla="*/ 124 w 131"/>
                <a:gd name="T17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" h="13">
                  <a:moveTo>
                    <a:pt x="124" y="7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4" y="7"/>
                    <a:pt x="0" y="4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10"/>
                    <a:pt x="4" y="13"/>
                    <a:pt x="7" y="13"/>
                  </a:cubicBezTo>
                  <a:cubicBezTo>
                    <a:pt x="124" y="13"/>
                    <a:pt x="124" y="13"/>
                    <a:pt x="124" y="13"/>
                  </a:cubicBezTo>
                  <a:cubicBezTo>
                    <a:pt x="128" y="13"/>
                    <a:pt x="131" y="10"/>
                    <a:pt x="131" y="6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4"/>
                    <a:pt x="128" y="7"/>
                    <a:pt x="124" y="7"/>
                  </a:cubicBezTo>
                  <a:close/>
                </a:path>
              </a:pathLst>
            </a:custGeom>
            <a:solidFill>
              <a:srgbClr val="F2F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72" name="Freeform 639"/>
            <p:cNvSpPr/>
            <p:nvPr/>
          </p:nvSpPr>
          <p:spPr bwMode="auto">
            <a:xfrm>
              <a:off x="3273983" y="584286"/>
              <a:ext cx="91975" cy="87135"/>
            </a:xfrm>
            <a:custGeom>
              <a:avLst/>
              <a:gdLst>
                <a:gd name="T0" fmla="*/ 47 w 48"/>
                <a:gd name="T1" fmla="*/ 39 h 46"/>
                <a:gd name="T2" fmla="*/ 31 w 48"/>
                <a:gd name="T3" fmla="*/ 22 h 46"/>
                <a:gd name="T4" fmla="*/ 45 w 48"/>
                <a:gd name="T5" fmla="*/ 8 h 46"/>
                <a:gd name="T6" fmla="*/ 45 w 48"/>
                <a:gd name="T7" fmla="*/ 5 h 46"/>
                <a:gd name="T8" fmla="*/ 41 w 48"/>
                <a:gd name="T9" fmla="*/ 1 h 46"/>
                <a:gd name="T10" fmla="*/ 38 w 48"/>
                <a:gd name="T11" fmla="*/ 1 h 46"/>
                <a:gd name="T12" fmla="*/ 24 w 48"/>
                <a:gd name="T13" fmla="*/ 15 h 46"/>
                <a:gd name="T14" fmla="*/ 9 w 48"/>
                <a:gd name="T15" fmla="*/ 1 h 46"/>
                <a:gd name="T16" fmla="*/ 7 w 48"/>
                <a:gd name="T17" fmla="*/ 1 h 46"/>
                <a:gd name="T18" fmla="*/ 2 w 48"/>
                <a:gd name="T19" fmla="*/ 5 h 46"/>
                <a:gd name="T20" fmla="*/ 2 w 48"/>
                <a:gd name="T21" fmla="*/ 8 h 46"/>
                <a:gd name="T22" fmla="*/ 17 w 48"/>
                <a:gd name="T23" fmla="*/ 22 h 46"/>
                <a:gd name="T24" fmla="*/ 0 w 48"/>
                <a:gd name="T25" fmla="*/ 39 h 46"/>
                <a:gd name="T26" fmla="*/ 0 w 48"/>
                <a:gd name="T27" fmla="*/ 41 h 46"/>
                <a:gd name="T28" fmla="*/ 5 w 48"/>
                <a:gd name="T29" fmla="*/ 46 h 46"/>
                <a:gd name="T30" fmla="*/ 7 w 48"/>
                <a:gd name="T31" fmla="*/ 46 h 46"/>
                <a:gd name="T32" fmla="*/ 24 w 48"/>
                <a:gd name="T33" fmla="*/ 29 h 46"/>
                <a:gd name="T34" fmla="*/ 40 w 48"/>
                <a:gd name="T35" fmla="*/ 46 h 46"/>
                <a:gd name="T36" fmla="*/ 43 w 48"/>
                <a:gd name="T37" fmla="*/ 46 h 46"/>
                <a:gd name="T38" fmla="*/ 47 w 48"/>
                <a:gd name="T39" fmla="*/ 41 h 46"/>
                <a:gd name="T40" fmla="*/ 47 w 48"/>
                <a:gd name="T41" fmla="*/ 3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46">
                  <a:moveTo>
                    <a:pt x="47" y="39"/>
                  </a:moveTo>
                  <a:cubicBezTo>
                    <a:pt x="31" y="22"/>
                    <a:pt x="31" y="22"/>
                    <a:pt x="31" y="22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6" y="7"/>
                    <a:pt x="46" y="6"/>
                    <a:pt x="45" y="5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0" y="0"/>
                    <a:pt x="39" y="0"/>
                    <a:pt x="38" y="1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0"/>
                    <a:pt x="7" y="0"/>
                    <a:pt x="7" y="1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6"/>
                    <a:pt x="1" y="7"/>
                    <a:pt x="2" y="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41"/>
                    <a:pt x="0" y="41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46"/>
                    <a:pt x="7" y="46"/>
                    <a:pt x="7" y="46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41" y="46"/>
                    <a:pt x="42" y="46"/>
                    <a:pt x="43" y="46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8" y="41"/>
                    <a:pt x="48" y="39"/>
                    <a:pt x="47" y="39"/>
                  </a:cubicBezTo>
                  <a:close/>
                </a:path>
              </a:pathLst>
            </a:custGeom>
            <a:solidFill>
              <a:srgbClr val="374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73" name="Freeform 640"/>
            <p:cNvSpPr/>
            <p:nvPr/>
          </p:nvSpPr>
          <p:spPr bwMode="auto">
            <a:xfrm>
              <a:off x="2902047" y="784373"/>
              <a:ext cx="250109" cy="232359"/>
            </a:xfrm>
            <a:custGeom>
              <a:avLst/>
              <a:gdLst>
                <a:gd name="T0" fmla="*/ 131 w 131"/>
                <a:gd name="T1" fmla="*/ 115 h 122"/>
                <a:gd name="T2" fmla="*/ 124 w 131"/>
                <a:gd name="T3" fmla="*/ 122 h 122"/>
                <a:gd name="T4" fmla="*/ 7 w 131"/>
                <a:gd name="T5" fmla="*/ 122 h 122"/>
                <a:gd name="T6" fmla="*/ 0 w 131"/>
                <a:gd name="T7" fmla="*/ 115 h 122"/>
                <a:gd name="T8" fmla="*/ 0 w 131"/>
                <a:gd name="T9" fmla="*/ 7 h 122"/>
                <a:gd name="T10" fmla="*/ 7 w 131"/>
                <a:gd name="T11" fmla="*/ 0 h 122"/>
                <a:gd name="T12" fmla="*/ 124 w 131"/>
                <a:gd name="T13" fmla="*/ 0 h 122"/>
                <a:gd name="T14" fmla="*/ 131 w 131"/>
                <a:gd name="T15" fmla="*/ 7 h 122"/>
                <a:gd name="T16" fmla="*/ 131 w 131"/>
                <a:gd name="T17" fmla="*/ 11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" h="122">
                  <a:moveTo>
                    <a:pt x="131" y="115"/>
                  </a:moveTo>
                  <a:cubicBezTo>
                    <a:pt x="131" y="119"/>
                    <a:pt x="127" y="122"/>
                    <a:pt x="124" y="122"/>
                  </a:cubicBezTo>
                  <a:cubicBezTo>
                    <a:pt x="7" y="122"/>
                    <a:pt x="7" y="122"/>
                    <a:pt x="7" y="122"/>
                  </a:cubicBezTo>
                  <a:cubicBezTo>
                    <a:pt x="3" y="122"/>
                    <a:pt x="0" y="119"/>
                    <a:pt x="0" y="11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7" y="0"/>
                    <a:pt x="131" y="4"/>
                    <a:pt x="131" y="7"/>
                  </a:cubicBezTo>
                  <a:lnTo>
                    <a:pt x="131" y="1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74" name="Freeform 641"/>
            <p:cNvSpPr/>
            <p:nvPr/>
          </p:nvSpPr>
          <p:spPr bwMode="auto">
            <a:xfrm>
              <a:off x="2902047" y="1003823"/>
              <a:ext cx="250109" cy="24204"/>
            </a:xfrm>
            <a:custGeom>
              <a:avLst/>
              <a:gdLst>
                <a:gd name="T0" fmla="*/ 124 w 131"/>
                <a:gd name="T1" fmla="*/ 7 h 13"/>
                <a:gd name="T2" fmla="*/ 7 w 131"/>
                <a:gd name="T3" fmla="*/ 7 h 13"/>
                <a:gd name="T4" fmla="*/ 0 w 131"/>
                <a:gd name="T5" fmla="*/ 0 h 13"/>
                <a:gd name="T6" fmla="*/ 0 w 131"/>
                <a:gd name="T7" fmla="*/ 6 h 13"/>
                <a:gd name="T8" fmla="*/ 7 w 131"/>
                <a:gd name="T9" fmla="*/ 13 h 13"/>
                <a:gd name="T10" fmla="*/ 124 w 131"/>
                <a:gd name="T11" fmla="*/ 13 h 13"/>
                <a:gd name="T12" fmla="*/ 131 w 131"/>
                <a:gd name="T13" fmla="*/ 6 h 13"/>
                <a:gd name="T14" fmla="*/ 131 w 131"/>
                <a:gd name="T15" fmla="*/ 0 h 13"/>
                <a:gd name="T16" fmla="*/ 124 w 131"/>
                <a:gd name="T17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" h="13">
                  <a:moveTo>
                    <a:pt x="124" y="7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3" y="7"/>
                    <a:pt x="0" y="4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10"/>
                    <a:pt x="3" y="13"/>
                    <a:pt x="7" y="13"/>
                  </a:cubicBezTo>
                  <a:cubicBezTo>
                    <a:pt x="124" y="13"/>
                    <a:pt x="124" y="13"/>
                    <a:pt x="124" y="13"/>
                  </a:cubicBezTo>
                  <a:cubicBezTo>
                    <a:pt x="127" y="13"/>
                    <a:pt x="131" y="10"/>
                    <a:pt x="131" y="6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4"/>
                    <a:pt x="127" y="7"/>
                    <a:pt x="124" y="7"/>
                  </a:cubicBezTo>
                  <a:close/>
                </a:path>
              </a:pathLst>
            </a:custGeom>
            <a:solidFill>
              <a:srgbClr val="F2F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75" name="Freeform 642"/>
            <p:cNvSpPr/>
            <p:nvPr/>
          </p:nvSpPr>
          <p:spPr bwMode="auto">
            <a:xfrm>
              <a:off x="2902047" y="501992"/>
              <a:ext cx="250109" cy="232359"/>
            </a:xfrm>
            <a:custGeom>
              <a:avLst/>
              <a:gdLst>
                <a:gd name="T0" fmla="*/ 131 w 131"/>
                <a:gd name="T1" fmla="*/ 115 h 122"/>
                <a:gd name="T2" fmla="*/ 124 w 131"/>
                <a:gd name="T3" fmla="*/ 122 h 122"/>
                <a:gd name="T4" fmla="*/ 7 w 131"/>
                <a:gd name="T5" fmla="*/ 122 h 122"/>
                <a:gd name="T6" fmla="*/ 0 w 131"/>
                <a:gd name="T7" fmla="*/ 115 h 122"/>
                <a:gd name="T8" fmla="*/ 0 w 131"/>
                <a:gd name="T9" fmla="*/ 7 h 122"/>
                <a:gd name="T10" fmla="*/ 7 w 131"/>
                <a:gd name="T11" fmla="*/ 0 h 122"/>
                <a:gd name="T12" fmla="*/ 124 w 131"/>
                <a:gd name="T13" fmla="*/ 0 h 122"/>
                <a:gd name="T14" fmla="*/ 131 w 131"/>
                <a:gd name="T15" fmla="*/ 7 h 122"/>
                <a:gd name="T16" fmla="*/ 131 w 131"/>
                <a:gd name="T17" fmla="*/ 11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" h="122">
                  <a:moveTo>
                    <a:pt x="131" y="115"/>
                  </a:moveTo>
                  <a:cubicBezTo>
                    <a:pt x="131" y="119"/>
                    <a:pt x="127" y="122"/>
                    <a:pt x="124" y="122"/>
                  </a:cubicBezTo>
                  <a:cubicBezTo>
                    <a:pt x="7" y="122"/>
                    <a:pt x="7" y="122"/>
                    <a:pt x="7" y="122"/>
                  </a:cubicBezTo>
                  <a:cubicBezTo>
                    <a:pt x="3" y="122"/>
                    <a:pt x="0" y="119"/>
                    <a:pt x="0" y="11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7" y="0"/>
                    <a:pt x="131" y="3"/>
                    <a:pt x="131" y="7"/>
                  </a:cubicBezTo>
                  <a:lnTo>
                    <a:pt x="131" y="1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76" name="Freeform 643"/>
            <p:cNvSpPr/>
            <p:nvPr/>
          </p:nvSpPr>
          <p:spPr bwMode="auto">
            <a:xfrm>
              <a:off x="2902047" y="721442"/>
              <a:ext cx="250109" cy="25011"/>
            </a:xfrm>
            <a:custGeom>
              <a:avLst/>
              <a:gdLst>
                <a:gd name="T0" fmla="*/ 124 w 131"/>
                <a:gd name="T1" fmla="*/ 7 h 13"/>
                <a:gd name="T2" fmla="*/ 7 w 131"/>
                <a:gd name="T3" fmla="*/ 7 h 13"/>
                <a:gd name="T4" fmla="*/ 0 w 131"/>
                <a:gd name="T5" fmla="*/ 0 h 13"/>
                <a:gd name="T6" fmla="*/ 0 w 131"/>
                <a:gd name="T7" fmla="*/ 6 h 13"/>
                <a:gd name="T8" fmla="*/ 7 w 131"/>
                <a:gd name="T9" fmla="*/ 13 h 13"/>
                <a:gd name="T10" fmla="*/ 124 w 131"/>
                <a:gd name="T11" fmla="*/ 13 h 13"/>
                <a:gd name="T12" fmla="*/ 131 w 131"/>
                <a:gd name="T13" fmla="*/ 6 h 13"/>
                <a:gd name="T14" fmla="*/ 131 w 131"/>
                <a:gd name="T15" fmla="*/ 0 h 13"/>
                <a:gd name="T16" fmla="*/ 124 w 131"/>
                <a:gd name="T17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" h="13">
                  <a:moveTo>
                    <a:pt x="124" y="7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3" y="7"/>
                    <a:pt x="0" y="4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10"/>
                    <a:pt x="3" y="13"/>
                    <a:pt x="7" y="13"/>
                  </a:cubicBezTo>
                  <a:cubicBezTo>
                    <a:pt x="124" y="13"/>
                    <a:pt x="124" y="13"/>
                    <a:pt x="124" y="13"/>
                  </a:cubicBezTo>
                  <a:cubicBezTo>
                    <a:pt x="127" y="13"/>
                    <a:pt x="131" y="10"/>
                    <a:pt x="131" y="6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4"/>
                    <a:pt x="127" y="7"/>
                    <a:pt x="124" y="7"/>
                  </a:cubicBezTo>
                  <a:close/>
                </a:path>
              </a:pathLst>
            </a:custGeom>
            <a:solidFill>
              <a:srgbClr val="F2F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77" name="Freeform 644"/>
            <p:cNvSpPr/>
            <p:nvPr/>
          </p:nvSpPr>
          <p:spPr bwMode="auto">
            <a:xfrm>
              <a:off x="2971432" y="616558"/>
              <a:ext cx="108112" cy="18557"/>
            </a:xfrm>
            <a:custGeom>
              <a:avLst/>
              <a:gdLst>
                <a:gd name="T0" fmla="*/ 57 w 57"/>
                <a:gd name="T1" fmla="*/ 8 h 10"/>
                <a:gd name="T2" fmla="*/ 56 w 57"/>
                <a:gd name="T3" fmla="*/ 10 h 10"/>
                <a:gd name="T4" fmla="*/ 2 w 57"/>
                <a:gd name="T5" fmla="*/ 10 h 10"/>
                <a:gd name="T6" fmla="*/ 0 w 57"/>
                <a:gd name="T7" fmla="*/ 8 h 10"/>
                <a:gd name="T8" fmla="*/ 0 w 57"/>
                <a:gd name="T9" fmla="*/ 2 h 10"/>
                <a:gd name="T10" fmla="*/ 2 w 57"/>
                <a:gd name="T11" fmla="*/ 0 h 10"/>
                <a:gd name="T12" fmla="*/ 56 w 57"/>
                <a:gd name="T13" fmla="*/ 0 h 10"/>
                <a:gd name="T14" fmla="*/ 57 w 57"/>
                <a:gd name="T15" fmla="*/ 2 h 10"/>
                <a:gd name="T16" fmla="*/ 57 w 57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0">
                  <a:moveTo>
                    <a:pt x="57" y="8"/>
                  </a:moveTo>
                  <a:cubicBezTo>
                    <a:pt x="57" y="9"/>
                    <a:pt x="57" y="10"/>
                    <a:pt x="56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7" y="0"/>
                    <a:pt x="57" y="1"/>
                    <a:pt x="57" y="2"/>
                  </a:cubicBezTo>
                  <a:lnTo>
                    <a:pt x="57" y="8"/>
                  </a:lnTo>
                  <a:close/>
                </a:path>
              </a:pathLst>
            </a:custGeom>
            <a:solidFill>
              <a:srgbClr val="374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78" name="Freeform 645"/>
            <p:cNvSpPr/>
            <p:nvPr/>
          </p:nvSpPr>
          <p:spPr bwMode="auto">
            <a:xfrm>
              <a:off x="2971432" y="854565"/>
              <a:ext cx="108112" cy="110532"/>
            </a:xfrm>
            <a:custGeom>
              <a:avLst/>
              <a:gdLst>
                <a:gd name="T0" fmla="*/ 56 w 57"/>
                <a:gd name="T1" fmla="*/ 23 h 58"/>
                <a:gd name="T2" fmla="*/ 35 w 57"/>
                <a:gd name="T3" fmla="*/ 23 h 58"/>
                <a:gd name="T4" fmla="*/ 35 w 57"/>
                <a:gd name="T5" fmla="*/ 2 h 58"/>
                <a:gd name="T6" fmla="*/ 33 w 57"/>
                <a:gd name="T7" fmla="*/ 0 h 58"/>
                <a:gd name="T8" fmla="*/ 27 w 57"/>
                <a:gd name="T9" fmla="*/ 0 h 58"/>
                <a:gd name="T10" fmla="*/ 25 w 57"/>
                <a:gd name="T11" fmla="*/ 2 h 58"/>
                <a:gd name="T12" fmla="*/ 25 w 57"/>
                <a:gd name="T13" fmla="*/ 23 h 58"/>
                <a:gd name="T14" fmla="*/ 2 w 57"/>
                <a:gd name="T15" fmla="*/ 23 h 58"/>
                <a:gd name="T16" fmla="*/ 0 w 57"/>
                <a:gd name="T17" fmla="*/ 25 h 58"/>
                <a:gd name="T18" fmla="*/ 0 w 57"/>
                <a:gd name="T19" fmla="*/ 31 h 58"/>
                <a:gd name="T20" fmla="*/ 2 w 57"/>
                <a:gd name="T21" fmla="*/ 33 h 58"/>
                <a:gd name="T22" fmla="*/ 25 w 57"/>
                <a:gd name="T23" fmla="*/ 33 h 58"/>
                <a:gd name="T24" fmla="*/ 25 w 57"/>
                <a:gd name="T25" fmla="*/ 56 h 58"/>
                <a:gd name="T26" fmla="*/ 27 w 57"/>
                <a:gd name="T27" fmla="*/ 58 h 58"/>
                <a:gd name="T28" fmla="*/ 33 w 57"/>
                <a:gd name="T29" fmla="*/ 58 h 58"/>
                <a:gd name="T30" fmla="*/ 35 w 57"/>
                <a:gd name="T31" fmla="*/ 56 h 58"/>
                <a:gd name="T32" fmla="*/ 35 w 57"/>
                <a:gd name="T33" fmla="*/ 33 h 58"/>
                <a:gd name="T34" fmla="*/ 56 w 57"/>
                <a:gd name="T35" fmla="*/ 33 h 58"/>
                <a:gd name="T36" fmla="*/ 57 w 57"/>
                <a:gd name="T37" fmla="*/ 31 h 58"/>
                <a:gd name="T38" fmla="*/ 57 w 57"/>
                <a:gd name="T39" fmla="*/ 25 h 58"/>
                <a:gd name="T40" fmla="*/ 56 w 57"/>
                <a:gd name="T41" fmla="*/ 2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58">
                  <a:moveTo>
                    <a:pt x="56" y="23"/>
                  </a:moveTo>
                  <a:cubicBezTo>
                    <a:pt x="35" y="23"/>
                    <a:pt x="35" y="23"/>
                    <a:pt x="35" y="23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1"/>
                    <a:pt x="34" y="0"/>
                    <a:pt x="33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5" y="1"/>
                    <a:pt x="25" y="2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3"/>
                    <a:pt x="0" y="24"/>
                    <a:pt x="0" y="25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2"/>
                    <a:pt x="1" y="33"/>
                    <a:pt x="2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5" y="57"/>
                    <a:pt x="26" y="58"/>
                    <a:pt x="27" y="58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4" y="58"/>
                    <a:pt x="35" y="57"/>
                    <a:pt x="35" y="56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7" y="33"/>
                    <a:pt x="57" y="32"/>
                    <a:pt x="57" y="31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7" y="24"/>
                    <a:pt x="57" y="23"/>
                    <a:pt x="56" y="23"/>
                  </a:cubicBezTo>
                  <a:close/>
                </a:path>
              </a:pathLst>
            </a:custGeom>
            <a:solidFill>
              <a:srgbClr val="374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13" name="组合 1212"/>
          <p:cNvGrpSpPr/>
          <p:nvPr/>
        </p:nvGrpSpPr>
        <p:grpSpPr>
          <a:xfrm>
            <a:off x="7381447" y="3810594"/>
            <a:ext cx="485378" cy="414223"/>
            <a:chOff x="6305140" y="501992"/>
            <a:chExt cx="616397" cy="526035"/>
          </a:xfrm>
        </p:grpSpPr>
        <p:sp>
          <p:nvSpPr>
            <p:cNvPr id="1196" name="Freeform 663"/>
            <p:cNvSpPr>
              <a:spLocks noEditPoints="1"/>
            </p:cNvSpPr>
            <p:nvPr/>
          </p:nvSpPr>
          <p:spPr bwMode="auto">
            <a:xfrm>
              <a:off x="6305140" y="612524"/>
              <a:ext cx="616397" cy="415503"/>
            </a:xfrm>
            <a:custGeom>
              <a:avLst/>
              <a:gdLst>
                <a:gd name="T0" fmla="*/ 319 w 323"/>
                <a:gd name="T1" fmla="*/ 0 h 218"/>
                <a:gd name="T2" fmla="*/ 5 w 323"/>
                <a:gd name="T3" fmla="*/ 0 h 218"/>
                <a:gd name="T4" fmla="*/ 0 w 323"/>
                <a:gd name="T5" fmla="*/ 5 h 218"/>
                <a:gd name="T6" fmla="*/ 0 w 323"/>
                <a:gd name="T7" fmla="*/ 213 h 218"/>
                <a:gd name="T8" fmla="*/ 5 w 323"/>
                <a:gd name="T9" fmla="*/ 218 h 218"/>
                <a:gd name="T10" fmla="*/ 319 w 323"/>
                <a:gd name="T11" fmla="*/ 218 h 218"/>
                <a:gd name="T12" fmla="*/ 323 w 323"/>
                <a:gd name="T13" fmla="*/ 213 h 218"/>
                <a:gd name="T14" fmla="*/ 323 w 323"/>
                <a:gd name="T15" fmla="*/ 5 h 218"/>
                <a:gd name="T16" fmla="*/ 319 w 323"/>
                <a:gd name="T17" fmla="*/ 0 h 218"/>
                <a:gd name="T18" fmla="*/ 193 w 323"/>
                <a:gd name="T19" fmla="*/ 20 h 218"/>
                <a:gd name="T20" fmla="*/ 188 w 323"/>
                <a:gd name="T21" fmla="*/ 24 h 218"/>
                <a:gd name="T22" fmla="*/ 135 w 323"/>
                <a:gd name="T23" fmla="*/ 24 h 218"/>
                <a:gd name="T24" fmla="*/ 130 w 323"/>
                <a:gd name="T25" fmla="*/ 20 h 218"/>
                <a:gd name="T26" fmla="*/ 130 w 323"/>
                <a:gd name="T27" fmla="*/ 11 h 218"/>
                <a:gd name="T28" fmla="*/ 135 w 323"/>
                <a:gd name="T29" fmla="*/ 7 h 218"/>
                <a:gd name="T30" fmla="*/ 188 w 323"/>
                <a:gd name="T31" fmla="*/ 7 h 218"/>
                <a:gd name="T32" fmla="*/ 193 w 323"/>
                <a:gd name="T33" fmla="*/ 11 h 218"/>
                <a:gd name="T34" fmla="*/ 193 w 323"/>
                <a:gd name="T35" fmla="*/ 2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3" h="218">
                  <a:moveTo>
                    <a:pt x="319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216"/>
                    <a:pt x="2" y="218"/>
                    <a:pt x="5" y="218"/>
                  </a:cubicBezTo>
                  <a:cubicBezTo>
                    <a:pt x="319" y="218"/>
                    <a:pt x="319" y="218"/>
                    <a:pt x="319" y="218"/>
                  </a:cubicBezTo>
                  <a:cubicBezTo>
                    <a:pt x="321" y="218"/>
                    <a:pt x="323" y="216"/>
                    <a:pt x="323" y="213"/>
                  </a:cubicBezTo>
                  <a:cubicBezTo>
                    <a:pt x="323" y="5"/>
                    <a:pt x="323" y="5"/>
                    <a:pt x="323" y="5"/>
                  </a:cubicBezTo>
                  <a:cubicBezTo>
                    <a:pt x="323" y="2"/>
                    <a:pt x="321" y="0"/>
                    <a:pt x="319" y="0"/>
                  </a:cubicBezTo>
                  <a:close/>
                  <a:moveTo>
                    <a:pt x="193" y="20"/>
                  </a:moveTo>
                  <a:cubicBezTo>
                    <a:pt x="193" y="22"/>
                    <a:pt x="191" y="24"/>
                    <a:pt x="188" y="24"/>
                  </a:cubicBezTo>
                  <a:cubicBezTo>
                    <a:pt x="135" y="24"/>
                    <a:pt x="135" y="24"/>
                    <a:pt x="135" y="24"/>
                  </a:cubicBezTo>
                  <a:cubicBezTo>
                    <a:pt x="133" y="24"/>
                    <a:pt x="130" y="22"/>
                    <a:pt x="130" y="20"/>
                  </a:cubicBezTo>
                  <a:cubicBezTo>
                    <a:pt x="130" y="11"/>
                    <a:pt x="130" y="11"/>
                    <a:pt x="130" y="11"/>
                  </a:cubicBezTo>
                  <a:cubicBezTo>
                    <a:pt x="130" y="9"/>
                    <a:pt x="133" y="7"/>
                    <a:pt x="135" y="7"/>
                  </a:cubicBezTo>
                  <a:cubicBezTo>
                    <a:pt x="188" y="7"/>
                    <a:pt x="188" y="7"/>
                    <a:pt x="188" y="7"/>
                  </a:cubicBezTo>
                  <a:cubicBezTo>
                    <a:pt x="191" y="7"/>
                    <a:pt x="193" y="9"/>
                    <a:pt x="193" y="11"/>
                  </a:cubicBezTo>
                  <a:lnTo>
                    <a:pt x="193" y="20"/>
                  </a:lnTo>
                  <a:close/>
                </a:path>
              </a:pathLst>
            </a:custGeom>
            <a:solidFill>
              <a:srgbClr val="F2F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97" name="Rectangle 664"/>
            <p:cNvSpPr>
              <a:spLocks noChangeArrowheads="1"/>
            </p:cNvSpPr>
            <p:nvPr/>
          </p:nvSpPr>
          <p:spPr bwMode="auto">
            <a:xfrm>
              <a:off x="6654485" y="746453"/>
              <a:ext cx="212996" cy="11295"/>
            </a:xfrm>
            <a:prstGeom prst="rect">
              <a:avLst/>
            </a:pr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98" name="Rectangle 665"/>
            <p:cNvSpPr>
              <a:spLocks noChangeArrowheads="1"/>
            </p:cNvSpPr>
            <p:nvPr/>
          </p:nvSpPr>
          <p:spPr bwMode="auto">
            <a:xfrm>
              <a:off x="6654485" y="795668"/>
              <a:ext cx="212996" cy="11295"/>
            </a:xfrm>
            <a:prstGeom prst="rect">
              <a:avLst/>
            </a:pr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99" name="Rectangle 666"/>
            <p:cNvSpPr>
              <a:spLocks noChangeArrowheads="1"/>
            </p:cNvSpPr>
            <p:nvPr/>
          </p:nvSpPr>
          <p:spPr bwMode="auto">
            <a:xfrm>
              <a:off x="6654485" y="844883"/>
              <a:ext cx="212996" cy="12102"/>
            </a:xfrm>
            <a:prstGeom prst="rect">
              <a:avLst/>
            </a:pr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00" name="Rectangle 667"/>
            <p:cNvSpPr>
              <a:spLocks noChangeArrowheads="1"/>
            </p:cNvSpPr>
            <p:nvPr/>
          </p:nvSpPr>
          <p:spPr bwMode="auto">
            <a:xfrm>
              <a:off x="6654485" y="896518"/>
              <a:ext cx="212996" cy="9682"/>
            </a:xfrm>
            <a:prstGeom prst="rect">
              <a:avLst/>
            </a:pr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01" name="Freeform 668"/>
            <p:cNvSpPr/>
            <p:nvPr/>
          </p:nvSpPr>
          <p:spPr bwMode="auto">
            <a:xfrm>
              <a:off x="6358389" y="715795"/>
              <a:ext cx="209769" cy="236393"/>
            </a:xfrm>
            <a:custGeom>
              <a:avLst/>
              <a:gdLst>
                <a:gd name="T0" fmla="*/ 96 w 110"/>
                <a:gd name="T1" fmla="*/ 86 h 124"/>
                <a:gd name="T2" fmla="*/ 68 w 110"/>
                <a:gd name="T3" fmla="*/ 74 h 124"/>
                <a:gd name="T4" fmla="*/ 68 w 110"/>
                <a:gd name="T5" fmla="*/ 72 h 124"/>
                <a:gd name="T6" fmla="*/ 68 w 110"/>
                <a:gd name="T7" fmla="*/ 72 h 124"/>
                <a:gd name="T8" fmla="*/ 68 w 110"/>
                <a:gd name="T9" fmla="*/ 71 h 124"/>
                <a:gd name="T10" fmla="*/ 68 w 110"/>
                <a:gd name="T11" fmla="*/ 69 h 124"/>
                <a:gd name="T12" fmla="*/ 79 w 110"/>
                <a:gd name="T13" fmla="*/ 48 h 124"/>
                <a:gd name="T14" fmla="*/ 81 w 110"/>
                <a:gd name="T15" fmla="*/ 48 h 124"/>
                <a:gd name="T16" fmla="*/ 83 w 110"/>
                <a:gd name="T17" fmla="*/ 46 h 124"/>
                <a:gd name="T18" fmla="*/ 85 w 110"/>
                <a:gd name="T19" fmla="*/ 41 h 124"/>
                <a:gd name="T20" fmla="*/ 83 w 110"/>
                <a:gd name="T21" fmla="*/ 32 h 124"/>
                <a:gd name="T22" fmla="*/ 83 w 110"/>
                <a:gd name="T23" fmla="*/ 31 h 124"/>
                <a:gd name="T24" fmla="*/ 55 w 110"/>
                <a:gd name="T25" fmla="*/ 0 h 124"/>
                <a:gd name="T26" fmla="*/ 55 w 110"/>
                <a:gd name="T27" fmla="*/ 0 h 124"/>
                <a:gd name="T28" fmla="*/ 55 w 110"/>
                <a:gd name="T29" fmla="*/ 0 h 124"/>
                <a:gd name="T30" fmla="*/ 27 w 110"/>
                <a:gd name="T31" fmla="*/ 31 h 124"/>
                <a:gd name="T32" fmla="*/ 27 w 110"/>
                <a:gd name="T33" fmla="*/ 32 h 124"/>
                <a:gd name="T34" fmla="*/ 26 w 110"/>
                <a:gd name="T35" fmla="*/ 41 h 124"/>
                <a:gd name="T36" fmla="*/ 28 w 110"/>
                <a:gd name="T37" fmla="*/ 46 h 124"/>
                <a:gd name="T38" fmla="*/ 30 w 110"/>
                <a:gd name="T39" fmla="*/ 48 h 124"/>
                <a:gd name="T40" fmla="*/ 31 w 110"/>
                <a:gd name="T41" fmla="*/ 48 h 124"/>
                <a:gd name="T42" fmla="*/ 43 w 110"/>
                <a:gd name="T43" fmla="*/ 69 h 124"/>
                <a:gd name="T44" fmla="*/ 43 w 110"/>
                <a:gd name="T45" fmla="*/ 71 h 124"/>
                <a:gd name="T46" fmla="*/ 43 w 110"/>
                <a:gd name="T47" fmla="*/ 72 h 124"/>
                <a:gd name="T48" fmla="*/ 43 w 110"/>
                <a:gd name="T49" fmla="*/ 72 h 124"/>
                <a:gd name="T50" fmla="*/ 43 w 110"/>
                <a:gd name="T51" fmla="*/ 74 h 124"/>
                <a:gd name="T52" fmla="*/ 14 w 110"/>
                <a:gd name="T53" fmla="*/ 86 h 124"/>
                <a:gd name="T54" fmla="*/ 0 w 110"/>
                <a:gd name="T55" fmla="*/ 115 h 124"/>
                <a:gd name="T56" fmla="*/ 55 w 110"/>
                <a:gd name="T57" fmla="*/ 124 h 124"/>
                <a:gd name="T58" fmla="*/ 110 w 110"/>
                <a:gd name="T59" fmla="*/ 115 h 124"/>
                <a:gd name="T60" fmla="*/ 96 w 110"/>
                <a:gd name="T61" fmla="*/ 86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0" h="124">
                  <a:moveTo>
                    <a:pt x="96" y="86"/>
                  </a:moveTo>
                  <a:cubicBezTo>
                    <a:pt x="81" y="82"/>
                    <a:pt x="68" y="79"/>
                    <a:pt x="68" y="74"/>
                  </a:cubicBezTo>
                  <a:cubicBezTo>
                    <a:pt x="68" y="73"/>
                    <a:pt x="68" y="73"/>
                    <a:pt x="68" y="72"/>
                  </a:cubicBezTo>
                  <a:cubicBezTo>
                    <a:pt x="68" y="72"/>
                    <a:pt x="68" y="72"/>
                    <a:pt x="68" y="72"/>
                  </a:cubicBezTo>
                  <a:cubicBezTo>
                    <a:pt x="68" y="71"/>
                    <a:pt x="68" y="71"/>
                    <a:pt x="68" y="71"/>
                  </a:cubicBezTo>
                  <a:cubicBezTo>
                    <a:pt x="68" y="70"/>
                    <a:pt x="68" y="70"/>
                    <a:pt x="68" y="69"/>
                  </a:cubicBezTo>
                  <a:cubicBezTo>
                    <a:pt x="73" y="64"/>
                    <a:pt x="77" y="56"/>
                    <a:pt x="79" y="48"/>
                  </a:cubicBezTo>
                  <a:cubicBezTo>
                    <a:pt x="80" y="48"/>
                    <a:pt x="80" y="48"/>
                    <a:pt x="81" y="48"/>
                  </a:cubicBezTo>
                  <a:cubicBezTo>
                    <a:pt x="81" y="47"/>
                    <a:pt x="82" y="47"/>
                    <a:pt x="83" y="46"/>
                  </a:cubicBezTo>
                  <a:cubicBezTo>
                    <a:pt x="84" y="45"/>
                    <a:pt x="84" y="43"/>
                    <a:pt x="85" y="41"/>
                  </a:cubicBezTo>
                  <a:cubicBezTo>
                    <a:pt x="86" y="37"/>
                    <a:pt x="85" y="34"/>
                    <a:pt x="83" y="32"/>
                  </a:cubicBezTo>
                  <a:cubicBezTo>
                    <a:pt x="83" y="32"/>
                    <a:pt x="83" y="31"/>
                    <a:pt x="83" y="31"/>
                  </a:cubicBezTo>
                  <a:cubicBezTo>
                    <a:pt x="83" y="14"/>
                    <a:pt x="71" y="0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40" y="0"/>
                    <a:pt x="27" y="14"/>
                    <a:pt x="27" y="31"/>
                  </a:cubicBezTo>
                  <a:cubicBezTo>
                    <a:pt x="27" y="31"/>
                    <a:pt x="27" y="32"/>
                    <a:pt x="27" y="32"/>
                  </a:cubicBezTo>
                  <a:cubicBezTo>
                    <a:pt x="25" y="34"/>
                    <a:pt x="25" y="37"/>
                    <a:pt x="26" y="41"/>
                  </a:cubicBezTo>
                  <a:cubicBezTo>
                    <a:pt x="26" y="43"/>
                    <a:pt x="27" y="45"/>
                    <a:pt x="28" y="46"/>
                  </a:cubicBezTo>
                  <a:cubicBezTo>
                    <a:pt x="28" y="47"/>
                    <a:pt x="29" y="47"/>
                    <a:pt x="30" y="48"/>
                  </a:cubicBezTo>
                  <a:cubicBezTo>
                    <a:pt x="30" y="48"/>
                    <a:pt x="30" y="48"/>
                    <a:pt x="31" y="48"/>
                  </a:cubicBezTo>
                  <a:cubicBezTo>
                    <a:pt x="34" y="56"/>
                    <a:pt x="38" y="64"/>
                    <a:pt x="43" y="69"/>
                  </a:cubicBezTo>
                  <a:cubicBezTo>
                    <a:pt x="43" y="70"/>
                    <a:pt x="43" y="70"/>
                    <a:pt x="43" y="71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3" y="73"/>
                    <a:pt x="43" y="73"/>
                    <a:pt x="43" y="74"/>
                  </a:cubicBezTo>
                  <a:cubicBezTo>
                    <a:pt x="43" y="79"/>
                    <a:pt x="29" y="82"/>
                    <a:pt x="14" y="86"/>
                  </a:cubicBezTo>
                  <a:cubicBezTo>
                    <a:pt x="1" y="90"/>
                    <a:pt x="0" y="110"/>
                    <a:pt x="0" y="115"/>
                  </a:cubicBezTo>
                  <a:cubicBezTo>
                    <a:pt x="15" y="121"/>
                    <a:pt x="34" y="124"/>
                    <a:pt x="55" y="124"/>
                  </a:cubicBezTo>
                  <a:cubicBezTo>
                    <a:pt x="76" y="124"/>
                    <a:pt x="95" y="121"/>
                    <a:pt x="110" y="115"/>
                  </a:cubicBezTo>
                  <a:cubicBezTo>
                    <a:pt x="110" y="110"/>
                    <a:pt x="110" y="90"/>
                    <a:pt x="96" y="86"/>
                  </a:cubicBezTo>
                  <a:close/>
                </a:path>
              </a:pathLst>
            </a:custGeom>
            <a:solidFill>
              <a:srgbClr val="122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02" name="Freeform 669"/>
            <p:cNvSpPr/>
            <p:nvPr/>
          </p:nvSpPr>
          <p:spPr bwMode="auto">
            <a:xfrm>
              <a:off x="6614145" y="501992"/>
              <a:ext cx="100851" cy="76646"/>
            </a:xfrm>
            <a:custGeom>
              <a:avLst/>
              <a:gdLst>
                <a:gd name="T0" fmla="*/ 44 w 53"/>
                <a:gd name="T1" fmla="*/ 0 h 40"/>
                <a:gd name="T2" fmla="*/ 0 w 53"/>
                <a:gd name="T3" fmla="*/ 0 h 40"/>
                <a:gd name="T4" fmla="*/ 0 w 53"/>
                <a:gd name="T5" fmla="*/ 10 h 40"/>
                <a:gd name="T6" fmla="*/ 44 w 53"/>
                <a:gd name="T7" fmla="*/ 10 h 40"/>
                <a:gd name="T8" fmla="*/ 44 w 53"/>
                <a:gd name="T9" fmla="*/ 31 h 40"/>
                <a:gd name="T10" fmla="*/ 0 w 53"/>
                <a:gd name="T11" fmla="*/ 31 h 40"/>
                <a:gd name="T12" fmla="*/ 0 w 53"/>
                <a:gd name="T13" fmla="*/ 40 h 40"/>
                <a:gd name="T14" fmla="*/ 21 w 53"/>
                <a:gd name="T15" fmla="*/ 40 h 40"/>
                <a:gd name="T16" fmla="*/ 44 w 53"/>
                <a:gd name="T17" fmla="*/ 40 h 40"/>
                <a:gd name="T18" fmla="*/ 53 w 53"/>
                <a:gd name="T19" fmla="*/ 31 h 40"/>
                <a:gd name="T20" fmla="*/ 53 w 53"/>
                <a:gd name="T21" fmla="*/ 10 h 40"/>
                <a:gd name="T22" fmla="*/ 44 w 53"/>
                <a:gd name="T2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40">
                  <a:moveTo>
                    <a:pt x="4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9" y="40"/>
                    <a:pt x="53" y="36"/>
                    <a:pt x="53" y="31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53" y="4"/>
                    <a:pt x="49" y="0"/>
                    <a:pt x="44" y="0"/>
                  </a:cubicBezTo>
                  <a:close/>
                </a:path>
              </a:pathLst>
            </a:custGeom>
            <a:solidFill>
              <a:srgbClr val="122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03" name="Freeform 670"/>
            <p:cNvSpPr/>
            <p:nvPr/>
          </p:nvSpPr>
          <p:spPr bwMode="auto">
            <a:xfrm>
              <a:off x="6510874" y="501992"/>
              <a:ext cx="103271" cy="76646"/>
            </a:xfrm>
            <a:custGeom>
              <a:avLst/>
              <a:gdLst>
                <a:gd name="T0" fmla="*/ 54 w 54"/>
                <a:gd name="T1" fmla="*/ 31 h 40"/>
                <a:gd name="T2" fmla="*/ 9 w 54"/>
                <a:gd name="T3" fmla="*/ 31 h 40"/>
                <a:gd name="T4" fmla="*/ 9 w 54"/>
                <a:gd name="T5" fmla="*/ 10 h 40"/>
                <a:gd name="T6" fmla="*/ 54 w 54"/>
                <a:gd name="T7" fmla="*/ 10 h 40"/>
                <a:gd name="T8" fmla="*/ 54 w 54"/>
                <a:gd name="T9" fmla="*/ 0 h 40"/>
                <a:gd name="T10" fmla="*/ 9 w 54"/>
                <a:gd name="T11" fmla="*/ 0 h 40"/>
                <a:gd name="T12" fmla="*/ 0 w 54"/>
                <a:gd name="T13" fmla="*/ 10 h 40"/>
                <a:gd name="T14" fmla="*/ 0 w 54"/>
                <a:gd name="T15" fmla="*/ 31 h 40"/>
                <a:gd name="T16" fmla="*/ 9 w 54"/>
                <a:gd name="T17" fmla="*/ 40 h 40"/>
                <a:gd name="T18" fmla="*/ 32 w 54"/>
                <a:gd name="T19" fmla="*/ 40 h 40"/>
                <a:gd name="T20" fmla="*/ 54 w 54"/>
                <a:gd name="T21" fmla="*/ 40 h 40"/>
                <a:gd name="T22" fmla="*/ 54 w 54"/>
                <a:gd name="T23" fmla="*/ 3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40">
                  <a:moveTo>
                    <a:pt x="54" y="31"/>
                  </a:moveTo>
                  <a:cubicBezTo>
                    <a:pt x="9" y="31"/>
                    <a:pt x="9" y="31"/>
                    <a:pt x="9" y="31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6"/>
                    <a:pt x="4" y="40"/>
                    <a:pt x="9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54" y="40"/>
                    <a:pt x="54" y="40"/>
                    <a:pt x="54" y="40"/>
                  </a:cubicBezTo>
                  <a:lnTo>
                    <a:pt x="54" y="31"/>
                  </a:lnTo>
                  <a:close/>
                </a:path>
              </a:pathLst>
            </a:custGeom>
            <a:solidFill>
              <a:srgbClr val="2A42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04" name="Freeform 671"/>
            <p:cNvSpPr/>
            <p:nvPr/>
          </p:nvSpPr>
          <p:spPr bwMode="auto">
            <a:xfrm>
              <a:off x="6614145" y="587513"/>
              <a:ext cx="40340" cy="57283"/>
            </a:xfrm>
            <a:custGeom>
              <a:avLst/>
              <a:gdLst>
                <a:gd name="T0" fmla="*/ 0 w 21"/>
                <a:gd name="T1" fmla="*/ 30 h 30"/>
                <a:gd name="T2" fmla="*/ 17 w 21"/>
                <a:gd name="T3" fmla="*/ 30 h 30"/>
                <a:gd name="T4" fmla="*/ 21 w 21"/>
                <a:gd name="T5" fmla="*/ 25 h 30"/>
                <a:gd name="T6" fmla="*/ 21 w 21"/>
                <a:gd name="T7" fmla="*/ 0 h 30"/>
                <a:gd name="T8" fmla="*/ 0 w 21"/>
                <a:gd name="T9" fmla="*/ 0 h 30"/>
                <a:gd name="T10" fmla="*/ 0 w 21"/>
                <a:gd name="T1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30">
                  <a:moveTo>
                    <a:pt x="0" y="30"/>
                  </a:moveTo>
                  <a:cubicBezTo>
                    <a:pt x="17" y="30"/>
                    <a:pt x="17" y="30"/>
                    <a:pt x="17" y="30"/>
                  </a:cubicBezTo>
                  <a:cubicBezTo>
                    <a:pt x="19" y="30"/>
                    <a:pt x="21" y="28"/>
                    <a:pt x="21" y="25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0"/>
                  </a:lnTo>
                  <a:close/>
                </a:path>
              </a:pathLst>
            </a:custGeom>
            <a:solidFill>
              <a:srgbClr val="122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05" name="Freeform 672"/>
            <p:cNvSpPr/>
            <p:nvPr/>
          </p:nvSpPr>
          <p:spPr bwMode="auto">
            <a:xfrm>
              <a:off x="6572191" y="587513"/>
              <a:ext cx="41954" cy="57283"/>
            </a:xfrm>
            <a:custGeom>
              <a:avLst/>
              <a:gdLst>
                <a:gd name="T0" fmla="*/ 0 w 22"/>
                <a:gd name="T1" fmla="*/ 0 h 30"/>
                <a:gd name="T2" fmla="*/ 0 w 22"/>
                <a:gd name="T3" fmla="*/ 25 h 30"/>
                <a:gd name="T4" fmla="*/ 4 w 22"/>
                <a:gd name="T5" fmla="*/ 30 h 30"/>
                <a:gd name="T6" fmla="*/ 22 w 22"/>
                <a:gd name="T7" fmla="*/ 30 h 30"/>
                <a:gd name="T8" fmla="*/ 22 w 22"/>
                <a:gd name="T9" fmla="*/ 0 h 30"/>
                <a:gd name="T10" fmla="*/ 0 w 22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30">
                  <a:moveTo>
                    <a:pt x="0" y="0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8"/>
                    <a:pt x="2" y="30"/>
                    <a:pt x="4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A42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06" name="Rectangle 673"/>
            <p:cNvSpPr>
              <a:spLocks noChangeArrowheads="1"/>
            </p:cNvSpPr>
            <p:nvPr/>
          </p:nvSpPr>
          <p:spPr bwMode="auto">
            <a:xfrm>
              <a:off x="6572191" y="578638"/>
              <a:ext cx="41954" cy="8875"/>
            </a:xfrm>
            <a:prstGeom prst="rect">
              <a:avLst/>
            </a:prstGeom>
            <a:solidFill>
              <a:srgbClr val="122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07" name="Rectangle 674"/>
            <p:cNvSpPr>
              <a:spLocks noChangeArrowheads="1"/>
            </p:cNvSpPr>
            <p:nvPr/>
          </p:nvSpPr>
          <p:spPr bwMode="auto">
            <a:xfrm>
              <a:off x="6614145" y="578638"/>
              <a:ext cx="40340" cy="88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08" name="Freeform 675"/>
            <p:cNvSpPr/>
            <p:nvPr/>
          </p:nvSpPr>
          <p:spPr bwMode="auto">
            <a:xfrm>
              <a:off x="6358389" y="738385"/>
              <a:ext cx="563148" cy="289642"/>
            </a:xfrm>
            <a:custGeom>
              <a:avLst/>
              <a:gdLst>
                <a:gd name="T0" fmla="*/ 295 w 295"/>
                <a:gd name="T1" fmla="*/ 147 h 152"/>
                <a:gd name="T2" fmla="*/ 295 w 295"/>
                <a:gd name="T3" fmla="*/ 32 h 152"/>
                <a:gd name="T4" fmla="*/ 267 w 295"/>
                <a:gd name="T5" fmla="*/ 4 h 152"/>
                <a:gd name="T6" fmla="*/ 267 w 295"/>
                <a:gd name="T7" fmla="*/ 10 h 152"/>
                <a:gd name="T8" fmla="*/ 155 w 295"/>
                <a:gd name="T9" fmla="*/ 10 h 152"/>
                <a:gd name="T10" fmla="*/ 176 w 295"/>
                <a:gd name="T11" fmla="*/ 30 h 152"/>
                <a:gd name="T12" fmla="*/ 267 w 295"/>
                <a:gd name="T13" fmla="*/ 30 h 152"/>
                <a:gd name="T14" fmla="*/ 267 w 295"/>
                <a:gd name="T15" fmla="*/ 36 h 152"/>
                <a:gd name="T16" fmla="*/ 155 w 295"/>
                <a:gd name="T17" fmla="*/ 36 h 152"/>
                <a:gd name="T18" fmla="*/ 176 w 295"/>
                <a:gd name="T19" fmla="*/ 56 h 152"/>
                <a:gd name="T20" fmla="*/ 267 w 295"/>
                <a:gd name="T21" fmla="*/ 56 h 152"/>
                <a:gd name="T22" fmla="*/ 267 w 295"/>
                <a:gd name="T23" fmla="*/ 62 h 152"/>
                <a:gd name="T24" fmla="*/ 155 w 295"/>
                <a:gd name="T25" fmla="*/ 62 h 152"/>
                <a:gd name="T26" fmla="*/ 176 w 295"/>
                <a:gd name="T27" fmla="*/ 83 h 152"/>
                <a:gd name="T28" fmla="*/ 267 w 295"/>
                <a:gd name="T29" fmla="*/ 83 h 152"/>
                <a:gd name="T30" fmla="*/ 267 w 295"/>
                <a:gd name="T31" fmla="*/ 88 h 152"/>
                <a:gd name="T32" fmla="*/ 155 w 295"/>
                <a:gd name="T33" fmla="*/ 88 h 152"/>
                <a:gd name="T34" fmla="*/ 155 w 295"/>
                <a:gd name="T35" fmla="*/ 83 h 152"/>
                <a:gd name="T36" fmla="*/ 160 w 295"/>
                <a:gd name="T37" fmla="*/ 83 h 152"/>
                <a:gd name="T38" fmla="*/ 77 w 295"/>
                <a:gd name="T39" fmla="*/ 0 h 152"/>
                <a:gd name="T40" fmla="*/ 77 w 295"/>
                <a:gd name="T41" fmla="*/ 0 h 152"/>
                <a:gd name="T42" fmla="*/ 83 w 295"/>
                <a:gd name="T43" fmla="*/ 19 h 152"/>
                <a:gd name="T44" fmla="*/ 83 w 295"/>
                <a:gd name="T45" fmla="*/ 20 h 152"/>
                <a:gd name="T46" fmla="*/ 85 w 295"/>
                <a:gd name="T47" fmla="*/ 29 h 152"/>
                <a:gd name="T48" fmla="*/ 83 w 295"/>
                <a:gd name="T49" fmla="*/ 34 h 152"/>
                <a:gd name="T50" fmla="*/ 81 w 295"/>
                <a:gd name="T51" fmla="*/ 36 h 152"/>
                <a:gd name="T52" fmla="*/ 79 w 295"/>
                <a:gd name="T53" fmla="*/ 36 h 152"/>
                <a:gd name="T54" fmla="*/ 68 w 295"/>
                <a:gd name="T55" fmla="*/ 57 h 152"/>
                <a:gd name="T56" fmla="*/ 68 w 295"/>
                <a:gd name="T57" fmla="*/ 59 h 152"/>
                <a:gd name="T58" fmla="*/ 68 w 295"/>
                <a:gd name="T59" fmla="*/ 60 h 152"/>
                <a:gd name="T60" fmla="*/ 68 w 295"/>
                <a:gd name="T61" fmla="*/ 60 h 152"/>
                <a:gd name="T62" fmla="*/ 68 w 295"/>
                <a:gd name="T63" fmla="*/ 62 h 152"/>
                <a:gd name="T64" fmla="*/ 96 w 295"/>
                <a:gd name="T65" fmla="*/ 74 h 152"/>
                <a:gd name="T66" fmla="*/ 110 w 295"/>
                <a:gd name="T67" fmla="*/ 103 h 152"/>
                <a:gd name="T68" fmla="*/ 55 w 295"/>
                <a:gd name="T69" fmla="*/ 112 h 152"/>
                <a:gd name="T70" fmla="*/ 0 w 295"/>
                <a:gd name="T71" fmla="*/ 103 h 152"/>
                <a:gd name="T72" fmla="*/ 49 w 295"/>
                <a:gd name="T73" fmla="*/ 152 h 152"/>
                <a:gd name="T74" fmla="*/ 291 w 295"/>
                <a:gd name="T75" fmla="*/ 152 h 152"/>
                <a:gd name="T76" fmla="*/ 295 w 295"/>
                <a:gd name="T77" fmla="*/ 14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5" h="152">
                  <a:moveTo>
                    <a:pt x="295" y="147"/>
                  </a:moveTo>
                  <a:cubicBezTo>
                    <a:pt x="295" y="32"/>
                    <a:pt x="295" y="32"/>
                    <a:pt x="295" y="32"/>
                  </a:cubicBezTo>
                  <a:cubicBezTo>
                    <a:pt x="267" y="4"/>
                    <a:pt x="267" y="4"/>
                    <a:pt x="267" y="4"/>
                  </a:cubicBezTo>
                  <a:cubicBezTo>
                    <a:pt x="267" y="10"/>
                    <a:pt x="267" y="10"/>
                    <a:pt x="267" y="10"/>
                  </a:cubicBezTo>
                  <a:cubicBezTo>
                    <a:pt x="155" y="10"/>
                    <a:pt x="155" y="10"/>
                    <a:pt x="155" y="10"/>
                  </a:cubicBezTo>
                  <a:cubicBezTo>
                    <a:pt x="176" y="30"/>
                    <a:pt x="176" y="30"/>
                    <a:pt x="176" y="30"/>
                  </a:cubicBezTo>
                  <a:cubicBezTo>
                    <a:pt x="267" y="30"/>
                    <a:pt x="267" y="30"/>
                    <a:pt x="267" y="30"/>
                  </a:cubicBezTo>
                  <a:cubicBezTo>
                    <a:pt x="267" y="36"/>
                    <a:pt x="267" y="36"/>
                    <a:pt x="267" y="36"/>
                  </a:cubicBezTo>
                  <a:cubicBezTo>
                    <a:pt x="155" y="36"/>
                    <a:pt x="155" y="36"/>
                    <a:pt x="155" y="36"/>
                  </a:cubicBezTo>
                  <a:cubicBezTo>
                    <a:pt x="176" y="56"/>
                    <a:pt x="176" y="56"/>
                    <a:pt x="176" y="56"/>
                  </a:cubicBezTo>
                  <a:cubicBezTo>
                    <a:pt x="267" y="56"/>
                    <a:pt x="267" y="56"/>
                    <a:pt x="267" y="56"/>
                  </a:cubicBezTo>
                  <a:cubicBezTo>
                    <a:pt x="267" y="62"/>
                    <a:pt x="267" y="62"/>
                    <a:pt x="267" y="62"/>
                  </a:cubicBezTo>
                  <a:cubicBezTo>
                    <a:pt x="155" y="62"/>
                    <a:pt x="155" y="62"/>
                    <a:pt x="155" y="62"/>
                  </a:cubicBezTo>
                  <a:cubicBezTo>
                    <a:pt x="176" y="83"/>
                    <a:pt x="176" y="83"/>
                    <a:pt x="176" y="83"/>
                  </a:cubicBezTo>
                  <a:cubicBezTo>
                    <a:pt x="267" y="83"/>
                    <a:pt x="267" y="83"/>
                    <a:pt x="267" y="83"/>
                  </a:cubicBezTo>
                  <a:cubicBezTo>
                    <a:pt x="267" y="88"/>
                    <a:pt x="267" y="88"/>
                    <a:pt x="267" y="88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55" y="83"/>
                    <a:pt x="155" y="83"/>
                    <a:pt x="155" y="83"/>
                  </a:cubicBezTo>
                  <a:cubicBezTo>
                    <a:pt x="160" y="83"/>
                    <a:pt x="160" y="83"/>
                    <a:pt x="160" y="83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81" y="5"/>
                    <a:pt x="83" y="12"/>
                    <a:pt x="83" y="19"/>
                  </a:cubicBezTo>
                  <a:cubicBezTo>
                    <a:pt x="83" y="19"/>
                    <a:pt x="83" y="20"/>
                    <a:pt x="83" y="20"/>
                  </a:cubicBezTo>
                  <a:cubicBezTo>
                    <a:pt x="85" y="22"/>
                    <a:pt x="86" y="25"/>
                    <a:pt x="85" y="29"/>
                  </a:cubicBezTo>
                  <a:cubicBezTo>
                    <a:pt x="84" y="31"/>
                    <a:pt x="84" y="33"/>
                    <a:pt x="83" y="34"/>
                  </a:cubicBezTo>
                  <a:cubicBezTo>
                    <a:pt x="82" y="35"/>
                    <a:pt x="81" y="35"/>
                    <a:pt x="81" y="36"/>
                  </a:cubicBezTo>
                  <a:cubicBezTo>
                    <a:pt x="80" y="36"/>
                    <a:pt x="80" y="36"/>
                    <a:pt x="79" y="36"/>
                  </a:cubicBezTo>
                  <a:cubicBezTo>
                    <a:pt x="77" y="44"/>
                    <a:pt x="73" y="52"/>
                    <a:pt x="68" y="57"/>
                  </a:cubicBezTo>
                  <a:cubicBezTo>
                    <a:pt x="68" y="58"/>
                    <a:pt x="68" y="58"/>
                    <a:pt x="68" y="59"/>
                  </a:cubicBezTo>
                  <a:cubicBezTo>
                    <a:pt x="68" y="60"/>
                    <a:pt x="68" y="60"/>
                    <a:pt x="68" y="60"/>
                  </a:cubicBezTo>
                  <a:cubicBezTo>
                    <a:pt x="68" y="60"/>
                    <a:pt x="68" y="60"/>
                    <a:pt x="68" y="60"/>
                  </a:cubicBezTo>
                  <a:cubicBezTo>
                    <a:pt x="68" y="61"/>
                    <a:pt x="68" y="61"/>
                    <a:pt x="68" y="62"/>
                  </a:cubicBezTo>
                  <a:cubicBezTo>
                    <a:pt x="68" y="67"/>
                    <a:pt x="81" y="70"/>
                    <a:pt x="96" y="74"/>
                  </a:cubicBezTo>
                  <a:cubicBezTo>
                    <a:pt x="110" y="78"/>
                    <a:pt x="110" y="98"/>
                    <a:pt x="110" y="103"/>
                  </a:cubicBezTo>
                  <a:cubicBezTo>
                    <a:pt x="95" y="109"/>
                    <a:pt x="76" y="112"/>
                    <a:pt x="55" y="112"/>
                  </a:cubicBezTo>
                  <a:cubicBezTo>
                    <a:pt x="34" y="112"/>
                    <a:pt x="15" y="109"/>
                    <a:pt x="0" y="103"/>
                  </a:cubicBezTo>
                  <a:cubicBezTo>
                    <a:pt x="49" y="152"/>
                    <a:pt x="49" y="152"/>
                    <a:pt x="49" y="152"/>
                  </a:cubicBezTo>
                  <a:cubicBezTo>
                    <a:pt x="291" y="152"/>
                    <a:pt x="291" y="152"/>
                    <a:pt x="291" y="152"/>
                  </a:cubicBezTo>
                  <a:cubicBezTo>
                    <a:pt x="293" y="152"/>
                    <a:pt x="295" y="150"/>
                    <a:pt x="295" y="147"/>
                  </a:cubicBezTo>
                  <a:close/>
                </a:path>
              </a:pathLst>
            </a:custGeom>
            <a:solidFill>
              <a:srgbClr val="D9DB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35" name="组合 1634"/>
          <p:cNvGrpSpPr/>
          <p:nvPr/>
        </p:nvGrpSpPr>
        <p:grpSpPr>
          <a:xfrm>
            <a:off x="7437826" y="1770754"/>
            <a:ext cx="372620" cy="486853"/>
            <a:chOff x="8913146" y="1506424"/>
            <a:chExt cx="442128" cy="577670"/>
          </a:xfrm>
        </p:grpSpPr>
        <p:sp>
          <p:nvSpPr>
            <p:cNvPr id="1499" name="Freeform 526"/>
            <p:cNvSpPr/>
            <p:nvPr/>
          </p:nvSpPr>
          <p:spPr bwMode="auto">
            <a:xfrm>
              <a:off x="8935736" y="1506424"/>
              <a:ext cx="396947" cy="47602"/>
            </a:xfrm>
            <a:custGeom>
              <a:avLst/>
              <a:gdLst>
                <a:gd name="T0" fmla="*/ 202 w 208"/>
                <a:gd name="T1" fmla="*/ 20 h 25"/>
                <a:gd name="T2" fmla="*/ 202 w 208"/>
                <a:gd name="T3" fmla="*/ 20 h 25"/>
                <a:gd name="T4" fmla="*/ 188 w 208"/>
                <a:gd name="T5" fmla="*/ 5 h 25"/>
                <a:gd name="T6" fmla="*/ 188 w 208"/>
                <a:gd name="T7" fmla="*/ 5 h 25"/>
                <a:gd name="T8" fmla="*/ 175 w 208"/>
                <a:gd name="T9" fmla="*/ 0 h 25"/>
                <a:gd name="T10" fmla="*/ 33 w 208"/>
                <a:gd name="T11" fmla="*/ 0 h 25"/>
                <a:gd name="T12" fmla="*/ 20 w 208"/>
                <a:gd name="T13" fmla="*/ 5 h 25"/>
                <a:gd name="T14" fmla="*/ 20 w 208"/>
                <a:gd name="T15" fmla="*/ 5 h 25"/>
                <a:gd name="T16" fmla="*/ 6 w 208"/>
                <a:gd name="T17" fmla="*/ 20 h 25"/>
                <a:gd name="T18" fmla="*/ 6 w 208"/>
                <a:gd name="T19" fmla="*/ 20 h 25"/>
                <a:gd name="T20" fmla="*/ 0 w 208"/>
                <a:gd name="T21" fmla="*/ 25 h 25"/>
                <a:gd name="T22" fmla="*/ 8 w 208"/>
                <a:gd name="T23" fmla="*/ 25 h 25"/>
                <a:gd name="T24" fmla="*/ 200 w 208"/>
                <a:gd name="T25" fmla="*/ 25 h 25"/>
                <a:gd name="T26" fmla="*/ 208 w 208"/>
                <a:gd name="T27" fmla="*/ 25 h 25"/>
                <a:gd name="T28" fmla="*/ 202 w 208"/>
                <a:gd name="T29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8" h="25">
                  <a:moveTo>
                    <a:pt x="202" y="20"/>
                  </a:moveTo>
                  <a:cubicBezTo>
                    <a:pt x="202" y="20"/>
                    <a:pt x="202" y="20"/>
                    <a:pt x="202" y="20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5" y="2"/>
                    <a:pt x="179" y="0"/>
                    <a:pt x="17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9" y="0"/>
                    <a:pt x="23" y="2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8" y="25"/>
                    <a:pt x="208" y="25"/>
                    <a:pt x="208" y="25"/>
                  </a:cubicBezTo>
                  <a:lnTo>
                    <a:pt x="202" y="20"/>
                  </a:lnTo>
                  <a:close/>
                </a:path>
              </a:pathLst>
            </a:custGeom>
            <a:solidFill>
              <a:srgbClr val="122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00" name="Freeform 527"/>
            <p:cNvSpPr/>
            <p:nvPr/>
          </p:nvSpPr>
          <p:spPr bwMode="auto">
            <a:xfrm>
              <a:off x="8947032" y="1600013"/>
              <a:ext cx="374356" cy="484081"/>
            </a:xfrm>
            <a:custGeom>
              <a:avLst/>
              <a:gdLst>
                <a:gd name="T0" fmla="*/ 188 w 196"/>
                <a:gd name="T1" fmla="*/ 0 h 254"/>
                <a:gd name="T2" fmla="*/ 8 w 196"/>
                <a:gd name="T3" fmla="*/ 0 h 254"/>
                <a:gd name="T4" fmla="*/ 0 w 196"/>
                <a:gd name="T5" fmla="*/ 0 h 254"/>
                <a:gd name="T6" fmla="*/ 16 w 196"/>
                <a:gd name="T7" fmla="*/ 127 h 254"/>
                <a:gd name="T8" fmla="*/ 30 w 196"/>
                <a:gd name="T9" fmla="*/ 247 h 254"/>
                <a:gd name="T10" fmla="*/ 38 w 196"/>
                <a:gd name="T11" fmla="*/ 254 h 254"/>
                <a:gd name="T12" fmla="*/ 158 w 196"/>
                <a:gd name="T13" fmla="*/ 254 h 254"/>
                <a:gd name="T14" fmla="*/ 166 w 196"/>
                <a:gd name="T15" fmla="*/ 247 h 254"/>
                <a:gd name="T16" fmla="*/ 181 w 196"/>
                <a:gd name="T17" fmla="*/ 127 h 254"/>
                <a:gd name="T18" fmla="*/ 196 w 196"/>
                <a:gd name="T19" fmla="*/ 0 h 254"/>
                <a:gd name="T20" fmla="*/ 188 w 196"/>
                <a:gd name="T21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6" h="254">
                  <a:moveTo>
                    <a:pt x="18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127"/>
                    <a:pt x="16" y="127"/>
                    <a:pt x="16" y="127"/>
                  </a:cubicBezTo>
                  <a:cubicBezTo>
                    <a:pt x="30" y="247"/>
                    <a:pt x="30" y="247"/>
                    <a:pt x="30" y="247"/>
                  </a:cubicBezTo>
                  <a:cubicBezTo>
                    <a:pt x="30" y="251"/>
                    <a:pt x="34" y="254"/>
                    <a:pt x="38" y="254"/>
                  </a:cubicBezTo>
                  <a:cubicBezTo>
                    <a:pt x="158" y="254"/>
                    <a:pt x="158" y="254"/>
                    <a:pt x="158" y="254"/>
                  </a:cubicBezTo>
                  <a:cubicBezTo>
                    <a:pt x="162" y="254"/>
                    <a:pt x="166" y="251"/>
                    <a:pt x="166" y="247"/>
                  </a:cubicBezTo>
                  <a:cubicBezTo>
                    <a:pt x="181" y="127"/>
                    <a:pt x="181" y="127"/>
                    <a:pt x="181" y="127"/>
                  </a:cubicBezTo>
                  <a:cubicBezTo>
                    <a:pt x="196" y="0"/>
                    <a:pt x="196" y="0"/>
                    <a:pt x="196" y="0"/>
                  </a:cubicBezTo>
                  <a:lnTo>
                    <a:pt x="188" y="0"/>
                  </a:lnTo>
                  <a:close/>
                </a:path>
              </a:pathLst>
            </a:custGeom>
            <a:solidFill>
              <a:srgbClr val="BCB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01" name="Freeform 528"/>
            <p:cNvSpPr/>
            <p:nvPr/>
          </p:nvSpPr>
          <p:spPr bwMode="auto">
            <a:xfrm>
              <a:off x="8913146" y="1554026"/>
              <a:ext cx="442128" cy="32272"/>
            </a:xfrm>
            <a:custGeom>
              <a:avLst/>
              <a:gdLst>
                <a:gd name="T0" fmla="*/ 232 w 232"/>
                <a:gd name="T1" fmla="*/ 13 h 17"/>
                <a:gd name="T2" fmla="*/ 228 w 232"/>
                <a:gd name="T3" fmla="*/ 17 h 17"/>
                <a:gd name="T4" fmla="*/ 4 w 232"/>
                <a:gd name="T5" fmla="*/ 17 h 17"/>
                <a:gd name="T6" fmla="*/ 0 w 232"/>
                <a:gd name="T7" fmla="*/ 13 h 17"/>
                <a:gd name="T8" fmla="*/ 0 w 232"/>
                <a:gd name="T9" fmla="*/ 4 h 17"/>
                <a:gd name="T10" fmla="*/ 4 w 232"/>
                <a:gd name="T11" fmla="*/ 0 h 17"/>
                <a:gd name="T12" fmla="*/ 228 w 232"/>
                <a:gd name="T13" fmla="*/ 0 h 17"/>
                <a:gd name="T14" fmla="*/ 232 w 232"/>
                <a:gd name="T15" fmla="*/ 4 h 17"/>
                <a:gd name="T16" fmla="*/ 232 w 232"/>
                <a:gd name="T17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2" h="17">
                  <a:moveTo>
                    <a:pt x="232" y="13"/>
                  </a:moveTo>
                  <a:cubicBezTo>
                    <a:pt x="232" y="16"/>
                    <a:pt x="230" y="17"/>
                    <a:pt x="228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2" y="17"/>
                    <a:pt x="0" y="16"/>
                    <a:pt x="0" y="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30" y="0"/>
                    <a:pt x="232" y="2"/>
                    <a:pt x="232" y="4"/>
                  </a:cubicBezTo>
                  <a:lnTo>
                    <a:pt x="232" y="13"/>
                  </a:lnTo>
                  <a:close/>
                </a:path>
              </a:pathLst>
            </a:custGeom>
            <a:solidFill>
              <a:srgbClr val="122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02" name="Rectangle 529"/>
            <p:cNvSpPr>
              <a:spLocks noChangeArrowheads="1"/>
            </p:cNvSpPr>
            <p:nvPr/>
          </p:nvSpPr>
          <p:spPr bwMode="auto">
            <a:xfrm>
              <a:off x="8947032" y="1586298"/>
              <a:ext cx="374356" cy="13716"/>
            </a:xfrm>
            <a:prstGeom prst="rect">
              <a:avLst/>
            </a:pr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03" name="Freeform 530"/>
            <p:cNvSpPr/>
            <p:nvPr/>
          </p:nvSpPr>
          <p:spPr bwMode="auto">
            <a:xfrm>
              <a:off x="8960748" y="1703284"/>
              <a:ext cx="346925" cy="173463"/>
            </a:xfrm>
            <a:custGeom>
              <a:avLst/>
              <a:gdLst>
                <a:gd name="T0" fmla="*/ 0 w 430"/>
                <a:gd name="T1" fmla="*/ 0 h 215"/>
                <a:gd name="T2" fmla="*/ 21 w 430"/>
                <a:gd name="T3" fmla="*/ 172 h 215"/>
                <a:gd name="T4" fmla="*/ 26 w 430"/>
                <a:gd name="T5" fmla="*/ 215 h 215"/>
                <a:gd name="T6" fmla="*/ 404 w 430"/>
                <a:gd name="T7" fmla="*/ 215 h 215"/>
                <a:gd name="T8" fmla="*/ 411 w 430"/>
                <a:gd name="T9" fmla="*/ 172 h 215"/>
                <a:gd name="T10" fmla="*/ 430 w 430"/>
                <a:gd name="T11" fmla="*/ 0 h 215"/>
                <a:gd name="T12" fmla="*/ 0 w 430"/>
                <a:gd name="T1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0" h="215">
                  <a:moveTo>
                    <a:pt x="0" y="0"/>
                  </a:moveTo>
                  <a:lnTo>
                    <a:pt x="21" y="172"/>
                  </a:lnTo>
                  <a:lnTo>
                    <a:pt x="26" y="215"/>
                  </a:lnTo>
                  <a:lnTo>
                    <a:pt x="404" y="215"/>
                  </a:lnTo>
                  <a:lnTo>
                    <a:pt x="411" y="172"/>
                  </a:lnTo>
                  <a:lnTo>
                    <a:pt x="4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04" name="Oval 531"/>
            <p:cNvSpPr>
              <a:spLocks noChangeArrowheads="1"/>
            </p:cNvSpPr>
            <p:nvPr/>
          </p:nvSpPr>
          <p:spPr bwMode="auto">
            <a:xfrm>
              <a:off x="9067245" y="1724261"/>
              <a:ext cx="133929" cy="133123"/>
            </a:xfrm>
            <a:prstGeom prst="ellipse">
              <a:avLst/>
            </a:prstGeom>
            <a:solidFill>
              <a:srgbClr val="F2F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05" name="Rectangle 532"/>
            <p:cNvSpPr>
              <a:spLocks noChangeArrowheads="1"/>
            </p:cNvSpPr>
            <p:nvPr/>
          </p:nvSpPr>
          <p:spPr bwMode="auto">
            <a:xfrm>
              <a:off x="8947032" y="1586298"/>
              <a:ext cx="374356" cy="6454"/>
            </a:xfrm>
            <a:prstGeom prst="rect">
              <a:avLst/>
            </a:prstGeom>
            <a:solidFill>
              <a:srgbClr val="7CB2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06" name="Freeform 533"/>
            <p:cNvSpPr/>
            <p:nvPr/>
          </p:nvSpPr>
          <p:spPr bwMode="auto">
            <a:xfrm>
              <a:off x="8935736" y="1548378"/>
              <a:ext cx="396947" cy="5648"/>
            </a:xfrm>
            <a:custGeom>
              <a:avLst/>
              <a:gdLst>
                <a:gd name="T0" fmla="*/ 0 w 492"/>
                <a:gd name="T1" fmla="*/ 7 h 7"/>
                <a:gd name="T2" fmla="*/ 492 w 492"/>
                <a:gd name="T3" fmla="*/ 7 h 7"/>
                <a:gd name="T4" fmla="*/ 482 w 492"/>
                <a:gd name="T5" fmla="*/ 0 h 7"/>
                <a:gd name="T6" fmla="*/ 9 w 492"/>
                <a:gd name="T7" fmla="*/ 0 h 7"/>
                <a:gd name="T8" fmla="*/ 0 w 492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2" h="7">
                  <a:moveTo>
                    <a:pt x="0" y="7"/>
                  </a:moveTo>
                  <a:lnTo>
                    <a:pt x="492" y="7"/>
                  </a:lnTo>
                  <a:lnTo>
                    <a:pt x="482" y="0"/>
                  </a:lnTo>
                  <a:lnTo>
                    <a:pt x="9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07" name="Rectangle 534"/>
            <p:cNvSpPr>
              <a:spLocks noChangeArrowheads="1"/>
            </p:cNvSpPr>
            <p:nvPr/>
          </p:nvSpPr>
          <p:spPr bwMode="auto">
            <a:xfrm>
              <a:off x="8960748" y="1697636"/>
              <a:ext cx="346925" cy="5648"/>
            </a:xfrm>
            <a:prstGeom prst="rect">
              <a:avLst/>
            </a:prstGeom>
            <a:solidFill>
              <a:srgbClr val="AFA1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08" name="Freeform 535"/>
            <p:cNvSpPr/>
            <p:nvPr/>
          </p:nvSpPr>
          <p:spPr bwMode="auto">
            <a:xfrm>
              <a:off x="8947032" y="1600013"/>
              <a:ext cx="374356" cy="4034"/>
            </a:xfrm>
            <a:custGeom>
              <a:avLst/>
              <a:gdLst>
                <a:gd name="T0" fmla="*/ 3 w 464"/>
                <a:gd name="T1" fmla="*/ 5 h 5"/>
                <a:gd name="T2" fmla="*/ 464 w 464"/>
                <a:gd name="T3" fmla="*/ 5 h 5"/>
                <a:gd name="T4" fmla="*/ 464 w 464"/>
                <a:gd name="T5" fmla="*/ 0 h 5"/>
                <a:gd name="T6" fmla="*/ 0 w 464"/>
                <a:gd name="T7" fmla="*/ 0 h 5"/>
                <a:gd name="T8" fmla="*/ 3 w 46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4" h="5">
                  <a:moveTo>
                    <a:pt x="3" y="5"/>
                  </a:moveTo>
                  <a:lnTo>
                    <a:pt x="464" y="5"/>
                  </a:lnTo>
                  <a:lnTo>
                    <a:pt x="464" y="0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AFA1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09" name="Oval 536"/>
            <p:cNvSpPr>
              <a:spLocks noChangeArrowheads="1"/>
            </p:cNvSpPr>
            <p:nvPr/>
          </p:nvSpPr>
          <p:spPr bwMode="auto">
            <a:xfrm>
              <a:off x="9072893" y="1729909"/>
              <a:ext cx="121827" cy="12182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10" name="Rectangle 537"/>
            <p:cNvSpPr>
              <a:spLocks noChangeArrowheads="1"/>
            </p:cNvSpPr>
            <p:nvPr/>
          </p:nvSpPr>
          <p:spPr bwMode="auto">
            <a:xfrm>
              <a:off x="8981724" y="1876747"/>
              <a:ext cx="304971" cy="3227"/>
            </a:xfrm>
            <a:prstGeom prst="rect">
              <a:avLst/>
            </a:prstGeom>
            <a:solidFill>
              <a:srgbClr val="AFA1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08" name="组合 1107"/>
          <p:cNvGrpSpPr/>
          <p:nvPr/>
        </p:nvGrpSpPr>
        <p:grpSpPr>
          <a:xfrm>
            <a:off x="8370726" y="4782661"/>
            <a:ext cx="440129" cy="537217"/>
            <a:chOff x="3152659" y="316121"/>
            <a:chExt cx="558933" cy="682228"/>
          </a:xfrm>
        </p:grpSpPr>
        <p:sp>
          <p:nvSpPr>
            <p:cNvPr id="1030" name="Freeform 91"/>
            <p:cNvSpPr/>
            <p:nvPr/>
          </p:nvSpPr>
          <p:spPr bwMode="auto">
            <a:xfrm>
              <a:off x="3152659" y="316121"/>
              <a:ext cx="558933" cy="682228"/>
            </a:xfrm>
            <a:custGeom>
              <a:avLst/>
              <a:gdLst>
                <a:gd name="T0" fmla="*/ 612 w 612"/>
                <a:gd name="T1" fmla="*/ 0 h 747"/>
                <a:gd name="T2" fmla="*/ 0 w 612"/>
                <a:gd name="T3" fmla="*/ 0 h 747"/>
                <a:gd name="T4" fmla="*/ 0 w 612"/>
                <a:gd name="T5" fmla="*/ 556 h 747"/>
                <a:gd name="T6" fmla="*/ 191 w 612"/>
                <a:gd name="T7" fmla="*/ 747 h 747"/>
                <a:gd name="T8" fmla="*/ 612 w 612"/>
                <a:gd name="T9" fmla="*/ 747 h 747"/>
                <a:gd name="T10" fmla="*/ 612 w 612"/>
                <a:gd name="T11" fmla="*/ 0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2" h="747">
                  <a:moveTo>
                    <a:pt x="612" y="0"/>
                  </a:moveTo>
                  <a:lnTo>
                    <a:pt x="0" y="0"/>
                  </a:lnTo>
                  <a:lnTo>
                    <a:pt x="0" y="556"/>
                  </a:lnTo>
                  <a:lnTo>
                    <a:pt x="191" y="747"/>
                  </a:lnTo>
                  <a:lnTo>
                    <a:pt x="612" y="747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rgbClr val="F2F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31" name="Freeform 92"/>
            <p:cNvSpPr/>
            <p:nvPr/>
          </p:nvSpPr>
          <p:spPr bwMode="auto">
            <a:xfrm>
              <a:off x="3152659" y="823910"/>
              <a:ext cx="174439" cy="174439"/>
            </a:xfrm>
            <a:custGeom>
              <a:avLst/>
              <a:gdLst>
                <a:gd name="T0" fmla="*/ 191 w 191"/>
                <a:gd name="T1" fmla="*/ 191 h 191"/>
                <a:gd name="T2" fmla="*/ 191 w 191"/>
                <a:gd name="T3" fmla="*/ 0 h 191"/>
                <a:gd name="T4" fmla="*/ 0 w 191"/>
                <a:gd name="T5" fmla="*/ 0 h 191"/>
                <a:gd name="T6" fmla="*/ 191 w 191"/>
                <a:gd name="T7" fmla="*/ 191 h 191"/>
                <a:gd name="T8" fmla="*/ 191 w 191"/>
                <a:gd name="T9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91">
                  <a:moveTo>
                    <a:pt x="191" y="191"/>
                  </a:moveTo>
                  <a:lnTo>
                    <a:pt x="191" y="0"/>
                  </a:lnTo>
                  <a:lnTo>
                    <a:pt x="0" y="0"/>
                  </a:lnTo>
                  <a:lnTo>
                    <a:pt x="191" y="191"/>
                  </a:lnTo>
                  <a:lnTo>
                    <a:pt x="191" y="19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32" name="Freeform 93"/>
            <p:cNvSpPr/>
            <p:nvPr/>
          </p:nvSpPr>
          <p:spPr bwMode="auto">
            <a:xfrm>
              <a:off x="3327097" y="823910"/>
              <a:ext cx="172612" cy="174439"/>
            </a:xfrm>
            <a:custGeom>
              <a:avLst/>
              <a:gdLst>
                <a:gd name="T0" fmla="*/ 0 w 189"/>
                <a:gd name="T1" fmla="*/ 0 h 191"/>
                <a:gd name="T2" fmla="*/ 0 w 189"/>
                <a:gd name="T3" fmla="*/ 191 h 191"/>
                <a:gd name="T4" fmla="*/ 189 w 189"/>
                <a:gd name="T5" fmla="*/ 191 h 191"/>
                <a:gd name="T6" fmla="*/ 0 w 189"/>
                <a:gd name="T7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" h="191">
                  <a:moveTo>
                    <a:pt x="0" y="0"/>
                  </a:moveTo>
                  <a:lnTo>
                    <a:pt x="0" y="191"/>
                  </a:lnTo>
                  <a:lnTo>
                    <a:pt x="189" y="1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2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33" name="Rectangle 94"/>
            <p:cNvSpPr>
              <a:spLocks noChangeArrowheads="1"/>
            </p:cNvSpPr>
            <p:nvPr/>
          </p:nvSpPr>
          <p:spPr bwMode="auto">
            <a:xfrm>
              <a:off x="3230288" y="461333"/>
              <a:ext cx="403674" cy="1827"/>
            </a:xfrm>
            <a:prstGeom prst="rect">
              <a:avLst/>
            </a:prstGeom>
            <a:solidFill>
              <a:srgbClr val="DFE2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34" name="Rectangle 95"/>
            <p:cNvSpPr>
              <a:spLocks noChangeArrowheads="1"/>
            </p:cNvSpPr>
            <p:nvPr/>
          </p:nvSpPr>
          <p:spPr bwMode="auto">
            <a:xfrm>
              <a:off x="3230288" y="545356"/>
              <a:ext cx="403674" cy="1827"/>
            </a:xfrm>
            <a:prstGeom prst="rect">
              <a:avLst/>
            </a:prstGeom>
            <a:solidFill>
              <a:srgbClr val="DFE2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35" name="Rectangle 96"/>
            <p:cNvSpPr>
              <a:spLocks noChangeArrowheads="1"/>
            </p:cNvSpPr>
            <p:nvPr/>
          </p:nvSpPr>
          <p:spPr bwMode="auto">
            <a:xfrm>
              <a:off x="3230288" y="629379"/>
              <a:ext cx="403674" cy="1827"/>
            </a:xfrm>
            <a:prstGeom prst="rect">
              <a:avLst/>
            </a:prstGeom>
            <a:solidFill>
              <a:srgbClr val="DFE2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36" name="Rectangle 97"/>
            <p:cNvSpPr>
              <a:spLocks noChangeArrowheads="1"/>
            </p:cNvSpPr>
            <p:nvPr/>
          </p:nvSpPr>
          <p:spPr bwMode="auto">
            <a:xfrm>
              <a:off x="3230288" y="711575"/>
              <a:ext cx="403674" cy="4567"/>
            </a:xfrm>
            <a:prstGeom prst="rect">
              <a:avLst/>
            </a:prstGeom>
            <a:solidFill>
              <a:srgbClr val="DFE2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37" name="Rectangle 98"/>
            <p:cNvSpPr>
              <a:spLocks noChangeArrowheads="1"/>
            </p:cNvSpPr>
            <p:nvPr/>
          </p:nvSpPr>
          <p:spPr bwMode="auto">
            <a:xfrm>
              <a:off x="3230288" y="795597"/>
              <a:ext cx="403674" cy="1827"/>
            </a:xfrm>
            <a:prstGeom prst="rect">
              <a:avLst/>
            </a:prstGeom>
            <a:solidFill>
              <a:srgbClr val="DFE2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38" name="Rectangle 99"/>
            <p:cNvSpPr>
              <a:spLocks noChangeArrowheads="1"/>
            </p:cNvSpPr>
            <p:nvPr/>
          </p:nvSpPr>
          <p:spPr bwMode="auto">
            <a:xfrm>
              <a:off x="3357236" y="521611"/>
              <a:ext cx="60277" cy="275813"/>
            </a:xfrm>
            <a:prstGeom prst="rect">
              <a:avLst/>
            </a:prstGeom>
            <a:solidFill>
              <a:srgbClr val="2A42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39" name="Rectangle 100"/>
            <p:cNvSpPr>
              <a:spLocks noChangeArrowheads="1"/>
            </p:cNvSpPr>
            <p:nvPr/>
          </p:nvSpPr>
          <p:spPr bwMode="auto">
            <a:xfrm>
              <a:off x="3445825" y="577321"/>
              <a:ext cx="60277" cy="220103"/>
            </a:xfrm>
            <a:prstGeom prst="rect">
              <a:avLst/>
            </a:pr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40" name="Rectangle 101"/>
            <p:cNvSpPr>
              <a:spLocks noChangeArrowheads="1"/>
            </p:cNvSpPr>
            <p:nvPr/>
          </p:nvSpPr>
          <p:spPr bwMode="auto">
            <a:xfrm>
              <a:off x="3534414" y="528004"/>
              <a:ext cx="60277" cy="269421"/>
            </a:xfrm>
            <a:prstGeom prst="rect">
              <a:avLst/>
            </a:prstGeom>
            <a:solidFill>
              <a:srgbClr val="2A42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41" name="Rectangle 102"/>
            <p:cNvSpPr>
              <a:spLocks noChangeArrowheads="1"/>
            </p:cNvSpPr>
            <p:nvPr/>
          </p:nvSpPr>
          <p:spPr bwMode="auto">
            <a:xfrm>
              <a:off x="3268646" y="687829"/>
              <a:ext cx="61191" cy="109595"/>
            </a:xfrm>
            <a:prstGeom prst="rect">
              <a:avLst/>
            </a:prstGeom>
            <a:solidFill>
              <a:srgbClr val="2A42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05" name="组合 1104"/>
          <p:cNvGrpSpPr/>
          <p:nvPr/>
        </p:nvGrpSpPr>
        <p:grpSpPr>
          <a:xfrm>
            <a:off x="8314272" y="5800148"/>
            <a:ext cx="553037" cy="552319"/>
            <a:chOff x="6980255" y="303334"/>
            <a:chExt cx="702319" cy="701407"/>
          </a:xfrm>
        </p:grpSpPr>
        <p:sp>
          <p:nvSpPr>
            <p:cNvPr id="1063" name="Freeform 287"/>
            <p:cNvSpPr/>
            <p:nvPr/>
          </p:nvSpPr>
          <p:spPr bwMode="auto">
            <a:xfrm>
              <a:off x="7079803" y="303334"/>
              <a:ext cx="602771" cy="600032"/>
            </a:xfrm>
            <a:custGeom>
              <a:avLst/>
              <a:gdLst>
                <a:gd name="T0" fmla="*/ 274 w 279"/>
                <a:gd name="T1" fmla="*/ 5 h 278"/>
                <a:gd name="T2" fmla="*/ 274 w 279"/>
                <a:gd name="T3" fmla="*/ 5 h 278"/>
                <a:gd name="T4" fmla="*/ 273 w 279"/>
                <a:gd name="T5" fmla="*/ 4 h 278"/>
                <a:gd name="T6" fmla="*/ 219 w 279"/>
                <a:gd name="T7" fmla="*/ 23 h 278"/>
                <a:gd name="T8" fmla="*/ 136 w 279"/>
                <a:gd name="T9" fmla="*/ 106 h 278"/>
                <a:gd name="T10" fmla="*/ 124 w 279"/>
                <a:gd name="T11" fmla="*/ 118 h 278"/>
                <a:gd name="T12" fmla="*/ 10 w 279"/>
                <a:gd name="T13" fmla="*/ 268 h 278"/>
                <a:gd name="T14" fmla="*/ 11 w 279"/>
                <a:gd name="T15" fmla="*/ 268 h 278"/>
                <a:gd name="T16" fmla="*/ 11 w 279"/>
                <a:gd name="T17" fmla="*/ 268 h 278"/>
                <a:gd name="T18" fmla="*/ 161 w 279"/>
                <a:gd name="T19" fmla="*/ 155 h 278"/>
                <a:gd name="T20" fmla="*/ 173 w 279"/>
                <a:gd name="T21" fmla="*/ 143 h 278"/>
                <a:gd name="T22" fmla="*/ 255 w 279"/>
                <a:gd name="T23" fmla="*/ 60 h 278"/>
                <a:gd name="T24" fmla="*/ 274 w 279"/>
                <a:gd name="T25" fmla="*/ 6 h 278"/>
                <a:gd name="T26" fmla="*/ 274 w 279"/>
                <a:gd name="T27" fmla="*/ 5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9" h="278">
                  <a:moveTo>
                    <a:pt x="274" y="5"/>
                  </a:moveTo>
                  <a:cubicBezTo>
                    <a:pt x="274" y="5"/>
                    <a:pt x="274" y="5"/>
                    <a:pt x="274" y="5"/>
                  </a:cubicBezTo>
                  <a:cubicBezTo>
                    <a:pt x="273" y="4"/>
                    <a:pt x="273" y="4"/>
                    <a:pt x="273" y="4"/>
                  </a:cubicBezTo>
                  <a:cubicBezTo>
                    <a:pt x="267" y="0"/>
                    <a:pt x="245" y="4"/>
                    <a:pt x="219" y="23"/>
                  </a:cubicBezTo>
                  <a:cubicBezTo>
                    <a:pt x="198" y="39"/>
                    <a:pt x="177" y="65"/>
                    <a:pt x="136" y="106"/>
                  </a:cubicBezTo>
                  <a:cubicBezTo>
                    <a:pt x="132" y="110"/>
                    <a:pt x="128" y="114"/>
                    <a:pt x="124" y="118"/>
                  </a:cubicBezTo>
                  <a:cubicBezTo>
                    <a:pt x="51" y="191"/>
                    <a:pt x="0" y="258"/>
                    <a:pt x="10" y="268"/>
                  </a:cubicBezTo>
                  <a:cubicBezTo>
                    <a:pt x="11" y="268"/>
                    <a:pt x="11" y="268"/>
                    <a:pt x="11" y="268"/>
                  </a:cubicBezTo>
                  <a:cubicBezTo>
                    <a:pt x="11" y="268"/>
                    <a:pt x="11" y="268"/>
                    <a:pt x="11" y="268"/>
                  </a:cubicBezTo>
                  <a:cubicBezTo>
                    <a:pt x="21" y="278"/>
                    <a:pt x="88" y="228"/>
                    <a:pt x="161" y="155"/>
                  </a:cubicBezTo>
                  <a:cubicBezTo>
                    <a:pt x="165" y="151"/>
                    <a:pt x="169" y="147"/>
                    <a:pt x="173" y="143"/>
                  </a:cubicBezTo>
                  <a:cubicBezTo>
                    <a:pt x="214" y="102"/>
                    <a:pt x="240" y="81"/>
                    <a:pt x="255" y="60"/>
                  </a:cubicBezTo>
                  <a:cubicBezTo>
                    <a:pt x="274" y="34"/>
                    <a:pt x="279" y="12"/>
                    <a:pt x="274" y="6"/>
                  </a:cubicBezTo>
                  <a:cubicBezTo>
                    <a:pt x="274" y="5"/>
                    <a:pt x="274" y="5"/>
                    <a:pt x="274" y="5"/>
                  </a:cubicBezTo>
                  <a:close/>
                </a:path>
              </a:pathLst>
            </a:custGeom>
            <a:solidFill>
              <a:srgbClr val="F2F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64" name="Freeform 288"/>
            <p:cNvSpPr/>
            <p:nvPr/>
          </p:nvSpPr>
          <p:spPr bwMode="auto">
            <a:xfrm>
              <a:off x="7563846" y="355392"/>
              <a:ext cx="66670" cy="66670"/>
            </a:xfrm>
            <a:custGeom>
              <a:avLst/>
              <a:gdLst>
                <a:gd name="T0" fmla="*/ 0 w 31"/>
                <a:gd name="T1" fmla="*/ 4 h 31"/>
                <a:gd name="T2" fmla="*/ 19 w 31"/>
                <a:gd name="T3" fmla="*/ 12 h 31"/>
                <a:gd name="T4" fmla="*/ 27 w 31"/>
                <a:gd name="T5" fmla="*/ 31 h 31"/>
                <a:gd name="T6" fmla="*/ 24 w 31"/>
                <a:gd name="T7" fmla="*/ 6 h 31"/>
                <a:gd name="T8" fmla="*/ 0 w 31"/>
                <a:gd name="T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0" y="4"/>
                  </a:moveTo>
                  <a:cubicBezTo>
                    <a:pt x="7" y="4"/>
                    <a:pt x="14" y="7"/>
                    <a:pt x="19" y="12"/>
                  </a:cubicBezTo>
                  <a:cubicBezTo>
                    <a:pt x="24" y="17"/>
                    <a:pt x="27" y="24"/>
                    <a:pt x="27" y="31"/>
                  </a:cubicBezTo>
                  <a:cubicBezTo>
                    <a:pt x="31" y="22"/>
                    <a:pt x="30" y="12"/>
                    <a:pt x="24" y="6"/>
                  </a:cubicBezTo>
                  <a:cubicBezTo>
                    <a:pt x="19" y="1"/>
                    <a:pt x="9" y="0"/>
                    <a:pt x="0" y="4"/>
                  </a:cubicBezTo>
                  <a:close/>
                </a:path>
              </a:pathLst>
            </a:cu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65" name="Freeform 289"/>
            <p:cNvSpPr>
              <a:spLocks noEditPoints="1"/>
            </p:cNvSpPr>
            <p:nvPr/>
          </p:nvSpPr>
          <p:spPr bwMode="auto">
            <a:xfrm>
              <a:off x="7185745" y="390097"/>
              <a:ext cx="131514" cy="64844"/>
            </a:xfrm>
            <a:custGeom>
              <a:avLst/>
              <a:gdLst>
                <a:gd name="T0" fmla="*/ 50 w 61"/>
                <a:gd name="T1" fmla="*/ 11 h 30"/>
                <a:gd name="T2" fmla="*/ 36 w 61"/>
                <a:gd name="T3" fmla="*/ 25 h 30"/>
                <a:gd name="T4" fmla="*/ 52 w 61"/>
                <a:gd name="T5" fmla="*/ 30 h 30"/>
                <a:gd name="T6" fmla="*/ 60 w 61"/>
                <a:gd name="T7" fmla="*/ 22 h 30"/>
                <a:gd name="T8" fmla="*/ 60 w 61"/>
                <a:gd name="T9" fmla="*/ 18 h 30"/>
                <a:gd name="T10" fmla="*/ 53 w 61"/>
                <a:gd name="T11" fmla="*/ 11 h 30"/>
                <a:gd name="T12" fmla="*/ 50 w 61"/>
                <a:gd name="T13" fmla="*/ 11 h 30"/>
                <a:gd name="T14" fmla="*/ 23 w 61"/>
                <a:gd name="T15" fmla="*/ 8 h 30"/>
                <a:gd name="T16" fmla="*/ 16 w 61"/>
                <a:gd name="T17" fmla="*/ 1 h 30"/>
                <a:gd name="T18" fmla="*/ 12 w 61"/>
                <a:gd name="T19" fmla="*/ 1 h 30"/>
                <a:gd name="T20" fmla="*/ 0 w 61"/>
                <a:gd name="T21" fmla="*/ 14 h 30"/>
                <a:gd name="T22" fmla="*/ 16 w 61"/>
                <a:gd name="T23" fmla="*/ 19 h 30"/>
                <a:gd name="T24" fmla="*/ 23 w 61"/>
                <a:gd name="T25" fmla="*/ 12 h 30"/>
                <a:gd name="T26" fmla="*/ 23 w 61"/>
                <a:gd name="T27" fmla="*/ 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30">
                  <a:moveTo>
                    <a:pt x="50" y="11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61" y="21"/>
                    <a:pt x="61" y="19"/>
                    <a:pt x="60" y="18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2" y="10"/>
                    <a:pt x="50" y="10"/>
                    <a:pt x="50" y="11"/>
                  </a:cubicBezTo>
                  <a:close/>
                  <a:moveTo>
                    <a:pt x="23" y="8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5" y="0"/>
                    <a:pt x="13" y="0"/>
                    <a:pt x="12" y="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4" y="11"/>
                    <a:pt x="24" y="9"/>
                    <a:pt x="23" y="8"/>
                  </a:cubicBezTo>
                  <a:close/>
                </a:path>
              </a:pathLst>
            </a:custGeom>
            <a:solidFill>
              <a:srgbClr val="F2F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66" name="Freeform 290"/>
            <p:cNvSpPr>
              <a:spLocks noEditPoints="1"/>
            </p:cNvSpPr>
            <p:nvPr/>
          </p:nvSpPr>
          <p:spPr bwMode="auto">
            <a:xfrm>
              <a:off x="7530968" y="668650"/>
              <a:ext cx="64844" cy="131514"/>
            </a:xfrm>
            <a:custGeom>
              <a:avLst/>
              <a:gdLst>
                <a:gd name="T0" fmla="*/ 18 w 30"/>
                <a:gd name="T1" fmla="*/ 38 h 61"/>
                <a:gd name="T2" fmla="*/ 11 w 30"/>
                <a:gd name="T3" fmla="*/ 45 h 61"/>
                <a:gd name="T4" fmla="*/ 16 w 30"/>
                <a:gd name="T5" fmla="*/ 61 h 61"/>
                <a:gd name="T6" fmla="*/ 29 w 30"/>
                <a:gd name="T7" fmla="*/ 48 h 61"/>
                <a:gd name="T8" fmla="*/ 29 w 30"/>
                <a:gd name="T9" fmla="*/ 45 h 61"/>
                <a:gd name="T10" fmla="*/ 21 w 30"/>
                <a:gd name="T11" fmla="*/ 38 h 61"/>
                <a:gd name="T12" fmla="*/ 18 w 30"/>
                <a:gd name="T13" fmla="*/ 38 h 61"/>
                <a:gd name="T14" fmla="*/ 8 w 30"/>
                <a:gd name="T15" fmla="*/ 1 h 61"/>
                <a:gd name="T16" fmla="*/ 0 w 30"/>
                <a:gd name="T17" fmla="*/ 9 h 61"/>
                <a:gd name="T18" fmla="*/ 5 w 30"/>
                <a:gd name="T19" fmla="*/ 25 h 61"/>
                <a:gd name="T20" fmla="*/ 19 w 30"/>
                <a:gd name="T21" fmla="*/ 11 h 61"/>
                <a:gd name="T22" fmla="*/ 19 w 30"/>
                <a:gd name="T23" fmla="*/ 8 h 61"/>
                <a:gd name="T24" fmla="*/ 11 w 30"/>
                <a:gd name="T25" fmla="*/ 1 h 61"/>
                <a:gd name="T26" fmla="*/ 8 w 30"/>
                <a:gd name="T27" fmla="*/ 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61">
                  <a:moveTo>
                    <a:pt x="18" y="38"/>
                  </a:moveTo>
                  <a:cubicBezTo>
                    <a:pt x="11" y="45"/>
                    <a:pt x="11" y="45"/>
                    <a:pt x="11" y="45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30" y="47"/>
                    <a:pt x="30" y="46"/>
                    <a:pt x="29" y="45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0" y="37"/>
                    <a:pt x="19" y="37"/>
                    <a:pt x="18" y="38"/>
                  </a:cubicBezTo>
                  <a:close/>
                  <a:moveTo>
                    <a:pt x="8" y="1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10"/>
                    <a:pt x="20" y="9"/>
                    <a:pt x="19" y="8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0"/>
                    <a:pt x="9" y="0"/>
                    <a:pt x="8" y="1"/>
                  </a:cubicBezTo>
                  <a:close/>
                </a:path>
              </a:pathLst>
            </a:custGeom>
            <a:solidFill>
              <a:srgbClr val="F2F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67" name="Freeform 291"/>
            <p:cNvSpPr/>
            <p:nvPr/>
          </p:nvSpPr>
          <p:spPr bwMode="auto">
            <a:xfrm>
              <a:off x="7047838" y="390097"/>
              <a:ext cx="368969" cy="210970"/>
            </a:xfrm>
            <a:custGeom>
              <a:avLst/>
              <a:gdLst>
                <a:gd name="T0" fmla="*/ 87 w 171"/>
                <a:gd name="T1" fmla="*/ 66 h 98"/>
                <a:gd name="T2" fmla="*/ 91 w 171"/>
                <a:gd name="T3" fmla="*/ 69 h 98"/>
                <a:gd name="T4" fmla="*/ 119 w 171"/>
                <a:gd name="T5" fmla="*/ 97 h 98"/>
                <a:gd name="T6" fmla="*/ 119 w 171"/>
                <a:gd name="T7" fmla="*/ 98 h 98"/>
                <a:gd name="T8" fmla="*/ 139 w 171"/>
                <a:gd name="T9" fmla="*/ 78 h 98"/>
                <a:gd name="T10" fmla="*/ 151 w 171"/>
                <a:gd name="T11" fmla="*/ 66 h 98"/>
                <a:gd name="T12" fmla="*/ 171 w 171"/>
                <a:gd name="T13" fmla="*/ 46 h 98"/>
                <a:gd name="T14" fmla="*/ 19 w 171"/>
                <a:gd name="T15" fmla="*/ 1 h 98"/>
                <a:gd name="T16" fmla="*/ 16 w 171"/>
                <a:gd name="T17" fmla="*/ 1 h 98"/>
                <a:gd name="T18" fmla="*/ 1 w 171"/>
                <a:gd name="T19" fmla="*/ 16 h 98"/>
                <a:gd name="T20" fmla="*/ 2 w 171"/>
                <a:gd name="T21" fmla="*/ 19 h 98"/>
                <a:gd name="T22" fmla="*/ 87 w 171"/>
                <a:gd name="T23" fmla="*/ 6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1" h="98">
                  <a:moveTo>
                    <a:pt x="87" y="66"/>
                  </a:moveTo>
                  <a:cubicBezTo>
                    <a:pt x="88" y="67"/>
                    <a:pt x="90" y="68"/>
                    <a:pt x="91" y="69"/>
                  </a:cubicBezTo>
                  <a:cubicBezTo>
                    <a:pt x="119" y="97"/>
                    <a:pt x="119" y="97"/>
                    <a:pt x="119" y="97"/>
                  </a:cubicBezTo>
                  <a:cubicBezTo>
                    <a:pt x="119" y="98"/>
                    <a:pt x="119" y="98"/>
                    <a:pt x="119" y="98"/>
                  </a:cubicBezTo>
                  <a:cubicBezTo>
                    <a:pt x="126" y="91"/>
                    <a:pt x="132" y="85"/>
                    <a:pt x="139" y="78"/>
                  </a:cubicBezTo>
                  <a:cubicBezTo>
                    <a:pt x="143" y="74"/>
                    <a:pt x="147" y="70"/>
                    <a:pt x="151" y="66"/>
                  </a:cubicBezTo>
                  <a:cubicBezTo>
                    <a:pt x="158" y="59"/>
                    <a:pt x="165" y="52"/>
                    <a:pt x="171" y="46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8" y="0"/>
                    <a:pt x="16" y="1"/>
                    <a:pt x="16" y="1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7"/>
                    <a:pt x="1" y="18"/>
                    <a:pt x="2" y="19"/>
                  </a:cubicBezTo>
                  <a:lnTo>
                    <a:pt x="87" y="66"/>
                  </a:lnTo>
                  <a:close/>
                </a:path>
              </a:pathLst>
            </a:cu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68" name="Freeform 292"/>
            <p:cNvSpPr/>
            <p:nvPr/>
          </p:nvSpPr>
          <p:spPr bwMode="auto">
            <a:xfrm>
              <a:off x="7383929" y="569102"/>
              <a:ext cx="211883" cy="367142"/>
            </a:xfrm>
            <a:custGeom>
              <a:avLst/>
              <a:gdLst>
                <a:gd name="T0" fmla="*/ 32 w 98"/>
                <a:gd name="T1" fmla="*/ 20 h 170"/>
                <a:gd name="T2" fmla="*/ 20 w 98"/>
                <a:gd name="T3" fmla="*/ 32 h 170"/>
                <a:gd name="T4" fmla="*/ 0 w 98"/>
                <a:gd name="T5" fmla="*/ 51 h 170"/>
                <a:gd name="T6" fmla="*/ 1 w 98"/>
                <a:gd name="T7" fmla="*/ 52 h 170"/>
                <a:gd name="T8" fmla="*/ 29 w 98"/>
                <a:gd name="T9" fmla="*/ 80 h 170"/>
                <a:gd name="T10" fmla="*/ 32 w 98"/>
                <a:gd name="T11" fmla="*/ 84 h 170"/>
                <a:gd name="T12" fmla="*/ 79 w 98"/>
                <a:gd name="T13" fmla="*/ 169 h 170"/>
                <a:gd name="T14" fmla="*/ 82 w 98"/>
                <a:gd name="T15" fmla="*/ 170 h 170"/>
                <a:gd name="T16" fmla="*/ 96 w 98"/>
                <a:gd name="T17" fmla="*/ 155 h 170"/>
                <a:gd name="T18" fmla="*/ 97 w 98"/>
                <a:gd name="T19" fmla="*/ 151 h 170"/>
                <a:gd name="T20" fmla="*/ 52 w 98"/>
                <a:gd name="T21" fmla="*/ 0 h 170"/>
                <a:gd name="T22" fmla="*/ 32 w 98"/>
                <a:gd name="T23" fmla="*/ 2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70">
                  <a:moveTo>
                    <a:pt x="32" y="20"/>
                  </a:moveTo>
                  <a:cubicBezTo>
                    <a:pt x="28" y="24"/>
                    <a:pt x="24" y="28"/>
                    <a:pt x="20" y="32"/>
                  </a:cubicBezTo>
                  <a:cubicBezTo>
                    <a:pt x="13" y="39"/>
                    <a:pt x="6" y="45"/>
                    <a:pt x="0" y="51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30" y="81"/>
                    <a:pt x="31" y="83"/>
                    <a:pt x="32" y="84"/>
                  </a:cubicBezTo>
                  <a:cubicBezTo>
                    <a:pt x="79" y="169"/>
                    <a:pt x="79" y="169"/>
                    <a:pt x="79" y="169"/>
                  </a:cubicBezTo>
                  <a:cubicBezTo>
                    <a:pt x="80" y="170"/>
                    <a:pt x="81" y="170"/>
                    <a:pt x="82" y="170"/>
                  </a:cubicBezTo>
                  <a:cubicBezTo>
                    <a:pt x="96" y="155"/>
                    <a:pt x="96" y="155"/>
                    <a:pt x="96" y="155"/>
                  </a:cubicBezTo>
                  <a:cubicBezTo>
                    <a:pt x="97" y="154"/>
                    <a:pt x="98" y="153"/>
                    <a:pt x="97" y="151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6" y="6"/>
                    <a:pt x="39" y="13"/>
                    <a:pt x="32" y="20"/>
                  </a:cubicBezTo>
                  <a:close/>
                </a:path>
              </a:pathLst>
            </a:cu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69" name="Freeform 293"/>
            <p:cNvSpPr/>
            <p:nvPr/>
          </p:nvSpPr>
          <p:spPr bwMode="auto">
            <a:xfrm>
              <a:off x="6980255" y="759066"/>
              <a:ext cx="175352" cy="93156"/>
            </a:xfrm>
            <a:custGeom>
              <a:avLst/>
              <a:gdLst>
                <a:gd name="T0" fmla="*/ 51 w 81"/>
                <a:gd name="T1" fmla="*/ 36 h 43"/>
                <a:gd name="T2" fmla="*/ 58 w 81"/>
                <a:gd name="T3" fmla="*/ 42 h 43"/>
                <a:gd name="T4" fmla="*/ 58 w 81"/>
                <a:gd name="T5" fmla="*/ 43 h 43"/>
                <a:gd name="T6" fmla="*/ 81 w 81"/>
                <a:gd name="T7" fmla="*/ 7 h 43"/>
                <a:gd name="T8" fmla="*/ 11 w 81"/>
                <a:gd name="T9" fmla="*/ 0 h 43"/>
                <a:gd name="T10" fmla="*/ 7 w 81"/>
                <a:gd name="T11" fmla="*/ 2 h 43"/>
                <a:gd name="T12" fmla="*/ 1 w 81"/>
                <a:gd name="T13" fmla="*/ 9 h 43"/>
                <a:gd name="T14" fmla="*/ 1 w 81"/>
                <a:gd name="T15" fmla="*/ 11 h 43"/>
                <a:gd name="T16" fmla="*/ 48 w 81"/>
                <a:gd name="T17" fmla="*/ 33 h 43"/>
                <a:gd name="T18" fmla="*/ 51 w 81"/>
                <a:gd name="T19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43">
                  <a:moveTo>
                    <a:pt x="51" y="36"/>
                  </a:moveTo>
                  <a:cubicBezTo>
                    <a:pt x="58" y="42"/>
                    <a:pt x="58" y="42"/>
                    <a:pt x="58" y="42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62" y="34"/>
                    <a:pt x="70" y="21"/>
                    <a:pt x="81" y="7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8" y="1"/>
                    <a:pt x="7" y="2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11"/>
                    <a:pt x="1" y="11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9" y="34"/>
                    <a:pt x="50" y="35"/>
                    <a:pt x="51" y="36"/>
                  </a:cubicBezTo>
                  <a:close/>
                </a:path>
              </a:pathLst>
            </a:cu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70" name="Freeform 294"/>
            <p:cNvSpPr/>
            <p:nvPr/>
          </p:nvSpPr>
          <p:spPr bwMode="auto">
            <a:xfrm>
              <a:off x="7133687" y="830302"/>
              <a:ext cx="90416" cy="174439"/>
            </a:xfrm>
            <a:custGeom>
              <a:avLst/>
              <a:gdLst>
                <a:gd name="T0" fmla="*/ 0 w 42"/>
                <a:gd name="T1" fmla="*/ 23 h 81"/>
                <a:gd name="T2" fmla="*/ 0 w 42"/>
                <a:gd name="T3" fmla="*/ 23 h 81"/>
                <a:gd name="T4" fmla="*/ 7 w 42"/>
                <a:gd name="T5" fmla="*/ 30 h 81"/>
                <a:gd name="T6" fmla="*/ 10 w 42"/>
                <a:gd name="T7" fmla="*/ 33 h 81"/>
                <a:gd name="T8" fmla="*/ 32 w 42"/>
                <a:gd name="T9" fmla="*/ 80 h 81"/>
                <a:gd name="T10" fmla="*/ 34 w 42"/>
                <a:gd name="T11" fmla="*/ 80 h 81"/>
                <a:gd name="T12" fmla="*/ 41 w 42"/>
                <a:gd name="T13" fmla="*/ 73 h 81"/>
                <a:gd name="T14" fmla="*/ 42 w 42"/>
                <a:gd name="T15" fmla="*/ 70 h 81"/>
                <a:gd name="T16" fmla="*/ 36 w 42"/>
                <a:gd name="T17" fmla="*/ 0 h 81"/>
                <a:gd name="T18" fmla="*/ 0 w 42"/>
                <a:gd name="T19" fmla="*/ 2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81"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8" y="30"/>
                    <a:pt x="9" y="32"/>
                    <a:pt x="10" y="33"/>
                  </a:cubicBezTo>
                  <a:cubicBezTo>
                    <a:pt x="32" y="80"/>
                    <a:pt x="32" y="80"/>
                    <a:pt x="32" y="80"/>
                  </a:cubicBezTo>
                  <a:cubicBezTo>
                    <a:pt x="32" y="81"/>
                    <a:pt x="33" y="81"/>
                    <a:pt x="34" y="80"/>
                  </a:cubicBezTo>
                  <a:cubicBezTo>
                    <a:pt x="41" y="73"/>
                    <a:pt x="41" y="73"/>
                    <a:pt x="41" y="73"/>
                  </a:cubicBezTo>
                  <a:cubicBezTo>
                    <a:pt x="42" y="72"/>
                    <a:pt x="42" y="71"/>
                    <a:pt x="42" y="7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1" y="11"/>
                    <a:pt x="9" y="19"/>
                    <a:pt x="0" y="23"/>
                  </a:cubicBezTo>
                  <a:close/>
                </a:path>
              </a:pathLst>
            </a:cu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71" name="Freeform 295"/>
            <p:cNvSpPr/>
            <p:nvPr/>
          </p:nvSpPr>
          <p:spPr bwMode="auto">
            <a:xfrm>
              <a:off x="7554713" y="765459"/>
              <a:ext cx="41098" cy="34705"/>
            </a:xfrm>
            <a:custGeom>
              <a:avLst/>
              <a:gdLst>
                <a:gd name="T0" fmla="*/ 5 w 19"/>
                <a:gd name="T1" fmla="*/ 16 h 16"/>
                <a:gd name="T2" fmla="*/ 18 w 19"/>
                <a:gd name="T3" fmla="*/ 3 h 16"/>
                <a:gd name="T4" fmla="*/ 18 w 19"/>
                <a:gd name="T5" fmla="*/ 0 h 16"/>
                <a:gd name="T6" fmla="*/ 17 w 19"/>
                <a:gd name="T7" fmla="*/ 0 h 16"/>
                <a:gd name="T8" fmla="*/ 0 w 19"/>
                <a:gd name="T9" fmla="*/ 0 h 16"/>
                <a:gd name="T10" fmla="*/ 5 w 19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5" y="16"/>
                  </a:moveTo>
                  <a:cubicBezTo>
                    <a:pt x="18" y="3"/>
                    <a:pt x="18" y="3"/>
                    <a:pt x="18" y="3"/>
                  </a:cubicBezTo>
                  <a:cubicBezTo>
                    <a:pt x="19" y="2"/>
                    <a:pt x="19" y="1"/>
                    <a:pt x="18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" y="16"/>
                  </a:lnTo>
                  <a:close/>
                </a:path>
              </a:pathLst>
            </a:custGeom>
            <a:solidFill>
              <a:srgbClr val="D1D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72" name="Freeform 296"/>
            <p:cNvSpPr/>
            <p:nvPr/>
          </p:nvSpPr>
          <p:spPr bwMode="auto">
            <a:xfrm>
              <a:off x="7263374" y="443981"/>
              <a:ext cx="45664" cy="10959"/>
            </a:xfrm>
            <a:custGeom>
              <a:avLst/>
              <a:gdLst>
                <a:gd name="T0" fmla="*/ 50 w 50"/>
                <a:gd name="T1" fmla="*/ 0 h 12"/>
                <a:gd name="T2" fmla="*/ 0 w 50"/>
                <a:gd name="T3" fmla="*/ 0 h 12"/>
                <a:gd name="T4" fmla="*/ 38 w 50"/>
                <a:gd name="T5" fmla="*/ 12 h 12"/>
                <a:gd name="T6" fmla="*/ 50 w 50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2">
                  <a:moveTo>
                    <a:pt x="50" y="0"/>
                  </a:moveTo>
                  <a:lnTo>
                    <a:pt x="0" y="0"/>
                  </a:lnTo>
                  <a:lnTo>
                    <a:pt x="38" y="1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D1D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73" name="Freeform 297"/>
            <p:cNvSpPr/>
            <p:nvPr/>
          </p:nvSpPr>
          <p:spPr bwMode="auto">
            <a:xfrm>
              <a:off x="7185745" y="420235"/>
              <a:ext cx="44751" cy="10959"/>
            </a:xfrm>
            <a:custGeom>
              <a:avLst/>
              <a:gdLst>
                <a:gd name="T0" fmla="*/ 49 w 49"/>
                <a:gd name="T1" fmla="*/ 0 h 12"/>
                <a:gd name="T2" fmla="*/ 0 w 49"/>
                <a:gd name="T3" fmla="*/ 0 h 12"/>
                <a:gd name="T4" fmla="*/ 38 w 49"/>
                <a:gd name="T5" fmla="*/ 12 h 12"/>
                <a:gd name="T6" fmla="*/ 49 w 49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12">
                  <a:moveTo>
                    <a:pt x="49" y="0"/>
                  </a:moveTo>
                  <a:lnTo>
                    <a:pt x="0" y="0"/>
                  </a:lnTo>
                  <a:lnTo>
                    <a:pt x="38" y="12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D1D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74" name="Freeform 298"/>
            <p:cNvSpPr/>
            <p:nvPr/>
          </p:nvSpPr>
          <p:spPr bwMode="auto">
            <a:xfrm>
              <a:off x="7530968" y="687829"/>
              <a:ext cx="41098" cy="34705"/>
            </a:xfrm>
            <a:custGeom>
              <a:avLst/>
              <a:gdLst>
                <a:gd name="T0" fmla="*/ 0 w 19"/>
                <a:gd name="T1" fmla="*/ 0 h 16"/>
                <a:gd name="T2" fmla="*/ 5 w 19"/>
                <a:gd name="T3" fmla="*/ 16 h 16"/>
                <a:gd name="T4" fmla="*/ 19 w 19"/>
                <a:gd name="T5" fmla="*/ 2 h 16"/>
                <a:gd name="T6" fmla="*/ 19 w 19"/>
                <a:gd name="T7" fmla="*/ 0 h 16"/>
                <a:gd name="T8" fmla="*/ 0 w 1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6">
                  <a:moveTo>
                    <a:pt x="0" y="0"/>
                  </a:moveTo>
                  <a:cubicBezTo>
                    <a:pt x="5" y="16"/>
                    <a:pt x="5" y="16"/>
                    <a:pt x="5" y="16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1"/>
                    <a:pt x="1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1D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75" name="Freeform 299"/>
            <p:cNvSpPr>
              <a:spLocks noEditPoints="1"/>
            </p:cNvSpPr>
            <p:nvPr/>
          </p:nvSpPr>
          <p:spPr bwMode="auto">
            <a:xfrm>
              <a:off x="7101722" y="486906"/>
              <a:ext cx="397281" cy="395455"/>
            </a:xfrm>
            <a:custGeom>
              <a:avLst/>
              <a:gdLst>
                <a:gd name="T0" fmla="*/ 126 w 184"/>
                <a:gd name="T1" fmla="*/ 21 h 183"/>
                <a:gd name="T2" fmla="*/ 146 w 184"/>
                <a:gd name="T3" fmla="*/ 1 h 183"/>
                <a:gd name="T4" fmla="*/ 143 w 184"/>
                <a:gd name="T5" fmla="*/ 0 h 183"/>
                <a:gd name="T6" fmla="*/ 124 w 184"/>
                <a:gd name="T7" fmla="*/ 19 h 183"/>
                <a:gd name="T8" fmla="*/ 112 w 184"/>
                <a:gd name="T9" fmla="*/ 31 h 183"/>
                <a:gd name="T10" fmla="*/ 93 w 184"/>
                <a:gd name="T11" fmla="*/ 51 h 183"/>
                <a:gd name="T12" fmla="*/ 94 w 184"/>
                <a:gd name="T13" fmla="*/ 52 h 183"/>
                <a:gd name="T14" fmla="*/ 94 w 184"/>
                <a:gd name="T15" fmla="*/ 53 h 183"/>
                <a:gd name="T16" fmla="*/ 114 w 184"/>
                <a:gd name="T17" fmla="*/ 33 h 183"/>
                <a:gd name="T18" fmla="*/ 126 w 184"/>
                <a:gd name="T19" fmla="*/ 21 h 183"/>
                <a:gd name="T20" fmla="*/ 0 w 184"/>
                <a:gd name="T21" fmla="*/ 167 h 183"/>
                <a:gd name="T22" fmla="*/ 2 w 184"/>
                <a:gd name="T23" fmla="*/ 168 h 183"/>
                <a:gd name="T24" fmla="*/ 2 w 184"/>
                <a:gd name="T25" fmla="*/ 169 h 183"/>
                <a:gd name="T26" fmla="*/ 25 w 184"/>
                <a:gd name="T27" fmla="*/ 133 h 183"/>
                <a:gd name="T28" fmla="*/ 22 w 184"/>
                <a:gd name="T29" fmla="*/ 133 h 183"/>
                <a:gd name="T30" fmla="*/ 0 w 184"/>
                <a:gd name="T31" fmla="*/ 167 h 183"/>
                <a:gd name="T32" fmla="*/ 15 w 184"/>
                <a:gd name="T33" fmla="*/ 182 h 183"/>
                <a:gd name="T34" fmla="*/ 17 w 184"/>
                <a:gd name="T35" fmla="*/ 183 h 183"/>
                <a:gd name="T36" fmla="*/ 51 w 184"/>
                <a:gd name="T37" fmla="*/ 162 h 183"/>
                <a:gd name="T38" fmla="*/ 51 w 184"/>
                <a:gd name="T39" fmla="*/ 159 h 183"/>
                <a:gd name="T40" fmla="*/ 15 w 184"/>
                <a:gd name="T41" fmla="*/ 182 h 183"/>
                <a:gd name="T42" fmla="*/ 151 w 184"/>
                <a:gd name="T43" fmla="*/ 70 h 183"/>
                <a:gd name="T44" fmla="*/ 131 w 184"/>
                <a:gd name="T45" fmla="*/ 89 h 183"/>
                <a:gd name="T46" fmla="*/ 132 w 184"/>
                <a:gd name="T47" fmla="*/ 90 h 183"/>
                <a:gd name="T48" fmla="*/ 133 w 184"/>
                <a:gd name="T49" fmla="*/ 91 h 183"/>
                <a:gd name="T50" fmla="*/ 153 w 184"/>
                <a:gd name="T51" fmla="*/ 72 h 183"/>
                <a:gd name="T52" fmla="*/ 165 w 184"/>
                <a:gd name="T53" fmla="*/ 60 h 183"/>
                <a:gd name="T54" fmla="*/ 184 w 184"/>
                <a:gd name="T55" fmla="*/ 41 h 183"/>
                <a:gd name="T56" fmla="*/ 183 w 184"/>
                <a:gd name="T57" fmla="*/ 38 h 183"/>
                <a:gd name="T58" fmla="*/ 163 w 184"/>
                <a:gd name="T59" fmla="*/ 58 h 183"/>
                <a:gd name="T60" fmla="*/ 151 w 184"/>
                <a:gd name="T61" fmla="*/ 7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84" h="183">
                  <a:moveTo>
                    <a:pt x="126" y="21"/>
                  </a:moveTo>
                  <a:cubicBezTo>
                    <a:pt x="133" y="14"/>
                    <a:pt x="140" y="7"/>
                    <a:pt x="146" y="1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37" y="6"/>
                    <a:pt x="131" y="12"/>
                    <a:pt x="124" y="19"/>
                  </a:cubicBezTo>
                  <a:cubicBezTo>
                    <a:pt x="120" y="23"/>
                    <a:pt x="116" y="27"/>
                    <a:pt x="112" y="31"/>
                  </a:cubicBezTo>
                  <a:cubicBezTo>
                    <a:pt x="106" y="37"/>
                    <a:pt x="99" y="44"/>
                    <a:pt x="93" y="51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3"/>
                    <a:pt x="94" y="53"/>
                    <a:pt x="94" y="53"/>
                  </a:cubicBezTo>
                  <a:cubicBezTo>
                    <a:pt x="101" y="46"/>
                    <a:pt x="107" y="40"/>
                    <a:pt x="114" y="33"/>
                  </a:cubicBezTo>
                  <a:cubicBezTo>
                    <a:pt x="118" y="29"/>
                    <a:pt x="122" y="25"/>
                    <a:pt x="126" y="21"/>
                  </a:cubicBezTo>
                  <a:close/>
                  <a:moveTo>
                    <a:pt x="0" y="167"/>
                  </a:moveTo>
                  <a:cubicBezTo>
                    <a:pt x="2" y="168"/>
                    <a:pt x="2" y="168"/>
                    <a:pt x="2" y="168"/>
                  </a:cubicBezTo>
                  <a:cubicBezTo>
                    <a:pt x="2" y="169"/>
                    <a:pt x="2" y="169"/>
                    <a:pt x="2" y="169"/>
                  </a:cubicBezTo>
                  <a:cubicBezTo>
                    <a:pt x="6" y="160"/>
                    <a:pt x="14" y="147"/>
                    <a:pt x="25" y="133"/>
                  </a:cubicBezTo>
                  <a:cubicBezTo>
                    <a:pt x="22" y="133"/>
                    <a:pt x="22" y="133"/>
                    <a:pt x="22" y="133"/>
                  </a:cubicBezTo>
                  <a:cubicBezTo>
                    <a:pt x="12" y="146"/>
                    <a:pt x="5" y="158"/>
                    <a:pt x="0" y="167"/>
                  </a:cubicBezTo>
                  <a:close/>
                  <a:moveTo>
                    <a:pt x="15" y="182"/>
                  </a:moveTo>
                  <a:cubicBezTo>
                    <a:pt x="17" y="183"/>
                    <a:pt x="17" y="183"/>
                    <a:pt x="17" y="183"/>
                  </a:cubicBezTo>
                  <a:cubicBezTo>
                    <a:pt x="26" y="179"/>
                    <a:pt x="38" y="172"/>
                    <a:pt x="51" y="162"/>
                  </a:cubicBezTo>
                  <a:cubicBezTo>
                    <a:pt x="51" y="159"/>
                    <a:pt x="51" y="159"/>
                    <a:pt x="51" y="159"/>
                  </a:cubicBezTo>
                  <a:cubicBezTo>
                    <a:pt x="36" y="170"/>
                    <a:pt x="24" y="178"/>
                    <a:pt x="15" y="182"/>
                  </a:cubicBezTo>
                  <a:close/>
                  <a:moveTo>
                    <a:pt x="151" y="70"/>
                  </a:moveTo>
                  <a:cubicBezTo>
                    <a:pt x="144" y="77"/>
                    <a:pt x="137" y="83"/>
                    <a:pt x="131" y="89"/>
                  </a:cubicBezTo>
                  <a:cubicBezTo>
                    <a:pt x="132" y="90"/>
                    <a:pt x="132" y="90"/>
                    <a:pt x="132" y="90"/>
                  </a:cubicBezTo>
                  <a:cubicBezTo>
                    <a:pt x="133" y="91"/>
                    <a:pt x="133" y="91"/>
                    <a:pt x="133" y="91"/>
                  </a:cubicBezTo>
                  <a:cubicBezTo>
                    <a:pt x="140" y="85"/>
                    <a:pt x="146" y="78"/>
                    <a:pt x="153" y="72"/>
                  </a:cubicBezTo>
                  <a:cubicBezTo>
                    <a:pt x="157" y="68"/>
                    <a:pt x="161" y="64"/>
                    <a:pt x="165" y="60"/>
                  </a:cubicBezTo>
                  <a:cubicBezTo>
                    <a:pt x="171" y="53"/>
                    <a:pt x="178" y="47"/>
                    <a:pt x="184" y="41"/>
                  </a:cubicBezTo>
                  <a:cubicBezTo>
                    <a:pt x="183" y="38"/>
                    <a:pt x="183" y="38"/>
                    <a:pt x="183" y="38"/>
                  </a:cubicBezTo>
                  <a:cubicBezTo>
                    <a:pt x="177" y="44"/>
                    <a:pt x="170" y="51"/>
                    <a:pt x="163" y="58"/>
                  </a:cubicBezTo>
                  <a:cubicBezTo>
                    <a:pt x="159" y="62"/>
                    <a:pt x="155" y="66"/>
                    <a:pt x="151" y="70"/>
                  </a:cubicBezTo>
                  <a:close/>
                </a:path>
              </a:pathLst>
            </a:custGeom>
            <a:solidFill>
              <a:srgbClr val="78A8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11" name="组合 1210"/>
          <p:cNvGrpSpPr/>
          <p:nvPr/>
        </p:nvGrpSpPr>
        <p:grpSpPr>
          <a:xfrm>
            <a:off x="8349689" y="2768156"/>
            <a:ext cx="482202" cy="444719"/>
            <a:chOff x="4012207" y="482628"/>
            <a:chExt cx="612363" cy="564762"/>
          </a:xfrm>
        </p:grpSpPr>
        <p:sp>
          <p:nvSpPr>
            <p:cNvPr id="1179" name="Freeform 646"/>
            <p:cNvSpPr/>
            <p:nvPr/>
          </p:nvSpPr>
          <p:spPr bwMode="auto">
            <a:xfrm>
              <a:off x="4075138" y="482628"/>
              <a:ext cx="486502" cy="459877"/>
            </a:xfrm>
            <a:custGeom>
              <a:avLst/>
              <a:gdLst>
                <a:gd name="T0" fmla="*/ 255 w 255"/>
                <a:gd name="T1" fmla="*/ 203 h 241"/>
                <a:gd name="T2" fmla="*/ 218 w 255"/>
                <a:gd name="T3" fmla="*/ 241 h 241"/>
                <a:gd name="T4" fmla="*/ 37 w 255"/>
                <a:gd name="T5" fmla="*/ 241 h 241"/>
                <a:gd name="T6" fmla="*/ 0 w 255"/>
                <a:gd name="T7" fmla="*/ 203 h 241"/>
                <a:gd name="T8" fmla="*/ 0 w 255"/>
                <a:gd name="T9" fmla="*/ 37 h 241"/>
                <a:gd name="T10" fmla="*/ 37 w 255"/>
                <a:gd name="T11" fmla="*/ 0 h 241"/>
                <a:gd name="T12" fmla="*/ 218 w 255"/>
                <a:gd name="T13" fmla="*/ 0 h 241"/>
                <a:gd name="T14" fmla="*/ 255 w 255"/>
                <a:gd name="T15" fmla="*/ 37 h 241"/>
                <a:gd name="T16" fmla="*/ 255 w 255"/>
                <a:gd name="T17" fmla="*/ 203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5" h="241">
                  <a:moveTo>
                    <a:pt x="255" y="203"/>
                  </a:moveTo>
                  <a:cubicBezTo>
                    <a:pt x="255" y="224"/>
                    <a:pt x="238" y="241"/>
                    <a:pt x="218" y="241"/>
                  </a:cubicBezTo>
                  <a:cubicBezTo>
                    <a:pt x="37" y="241"/>
                    <a:pt x="37" y="241"/>
                    <a:pt x="37" y="241"/>
                  </a:cubicBezTo>
                  <a:cubicBezTo>
                    <a:pt x="17" y="241"/>
                    <a:pt x="0" y="224"/>
                    <a:pt x="0" y="203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17"/>
                    <a:pt x="17" y="0"/>
                    <a:pt x="37" y="0"/>
                  </a:cubicBezTo>
                  <a:cubicBezTo>
                    <a:pt x="218" y="0"/>
                    <a:pt x="218" y="0"/>
                    <a:pt x="218" y="0"/>
                  </a:cubicBezTo>
                  <a:cubicBezTo>
                    <a:pt x="238" y="0"/>
                    <a:pt x="255" y="17"/>
                    <a:pt x="255" y="37"/>
                  </a:cubicBezTo>
                  <a:lnTo>
                    <a:pt x="255" y="203"/>
                  </a:lnTo>
                  <a:close/>
                </a:path>
              </a:pathLst>
            </a:custGeom>
            <a:solidFill>
              <a:srgbClr val="BCB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80" name="Freeform 647"/>
            <p:cNvSpPr/>
            <p:nvPr/>
          </p:nvSpPr>
          <p:spPr bwMode="auto">
            <a:xfrm>
              <a:off x="4012207" y="692398"/>
              <a:ext cx="116987" cy="318687"/>
            </a:xfrm>
            <a:custGeom>
              <a:avLst/>
              <a:gdLst>
                <a:gd name="T0" fmla="*/ 61 w 61"/>
                <a:gd name="T1" fmla="*/ 154 h 167"/>
                <a:gd name="T2" fmla="*/ 49 w 61"/>
                <a:gd name="T3" fmla="*/ 167 h 167"/>
                <a:gd name="T4" fmla="*/ 12 w 61"/>
                <a:gd name="T5" fmla="*/ 167 h 167"/>
                <a:gd name="T6" fmla="*/ 0 w 61"/>
                <a:gd name="T7" fmla="*/ 154 h 167"/>
                <a:gd name="T8" fmla="*/ 0 w 61"/>
                <a:gd name="T9" fmla="*/ 12 h 167"/>
                <a:gd name="T10" fmla="*/ 12 w 61"/>
                <a:gd name="T11" fmla="*/ 0 h 167"/>
                <a:gd name="T12" fmla="*/ 49 w 61"/>
                <a:gd name="T13" fmla="*/ 0 h 167"/>
                <a:gd name="T14" fmla="*/ 61 w 61"/>
                <a:gd name="T15" fmla="*/ 12 h 167"/>
                <a:gd name="T16" fmla="*/ 61 w 61"/>
                <a:gd name="T17" fmla="*/ 15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67">
                  <a:moveTo>
                    <a:pt x="61" y="154"/>
                  </a:moveTo>
                  <a:cubicBezTo>
                    <a:pt x="61" y="161"/>
                    <a:pt x="55" y="167"/>
                    <a:pt x="49" y="167"/>
                  </a:cubicBezTo>
                  <a:cubicBezTo>
                    <a:pt x="12" y="167"/>
                    <a:pt x="12" y="167"/>
                    <a:pt x="12" y="167"/>
                  </a:cubicBezTo>
                  <a:cubicBezTo>
                    <a:pt x="5" y="167"/>
                    <a:pt x="0" y="161"/>
                    <a:pt x="0" y="15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5" y="0"/>
                    <a:pt x="61" y="6"/>
                    <a:pt x="61" y="12"/>
                  </a:cubicBezTo>
                  <a:lnTo>
                    <a:pt x="61" y="154"/>
                  </a:lnTo>
                  <a:close/>
                </a:path>
              </a:pathLst>
            </a:cu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81" name="Freeform 648"/>
            <p:cNvSpPr/>
            <p:nvPr/>
          </p:nvSpPr>
          <p:spPr bwMode="auto">
            <a:xfrm>
              <a:off x="4508390" y="692398"/>
              <a:ext cx="116180" cy="318687"/>
            </a:xfrm>
            <a:custGeom>
              <a:avLst/>
              <a:gdLst>
                <a:gd name="T0" fmla="*/ 61 w 61"/>
                <a:gd name="T1" fmla="*/ 154 h 167"/>
                <a:gd name="T2" fmla="*/ 49 w 61"/>
                <a:gd name="T3" fmla="*/ 167 h 167"/>
                <a:gd name="T4" fmla="*/ 13 w 61"/>
                <a:gd name="T5" fmla="*/ 167 h 167"/>
                <a:gd name="T6" fmla="*/ 0 w 61"/>
                <a:gd name="T7" fmla="*/ 154 h 167"/>
                <a:gd name="T8" fmla="*/ 0 w 61"/>
                <a:gd name="T9" fmla="*/ 12 h 167"/>
                <a:gd name="T10" fmla="*/ 13 w 61"/>
                <a:gd name="T11" fmla="*/ 0 h 167"/>
                <a:gd name="T12" fmla="*/ 49 w 61"/>
                <a:gd name="T13" fmla="*/ 0 h 167"/>
                <a:gd name="T14" fmla="*/ 61 w 61"/>
                <a:gd name="T15" fmla="*/ 12 h 167"/>
                <a:gd name="T16" fmla="*/ 61 w 61"/>
                <a:gd name="T17" fmla="*/ 15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67">
                  <a:moveTo>
                    <a:pt x="61" y="154"/>
                  </a:moveTo>
                  <a:cubicBezTo>
                    <a:pt x="61" y="161"/>
                    <a:pt x="56" y="167"/>
                    <a:pt x="49" y="167"/>
                  </a:cubicBezTo>
                  <a:cubicBezTo>
                    <a:pt x="13" y="167"/>
                    <a:pt x="13" y="167"/>
                    <a:pt x="13" y="167"/>
                  </a:cubicBezTo>
                  <a:cubicBezTo>
                    <a:pt x="6" y="167"/>
                    <a:pt x="0" y="161"/>
                    <a:pt x="0" y="15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6" y="0"/>
                    <a:pt x="61" y="6"/>
                    <a:pt x="61" y="12"/>
                  </a:cubicBezTo>
                  <a:lnTo>
                    <a:pt x="61" y="154"/>
                  </a:lnTo>
                  <a:close/>
                </a:path>
              </a:pathLst>
            </a:cu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82" name="Freeform 649"/>
            <p:cNvSpPr/>
            <p:nvPr/>
          </p:nvSpPr>
          <p:spPr bwMode="auto">
            <a:xfrm>
              <a:off x="4129193" y="790020"/>
              <a:ext cx="379197" cy="201701"/>
            </a:xfrm>
            <a:custGeom>
              <a:avLst/>
              <a:gdLst>
                <a:gd name="T0" fmla="*/ 199 w 199"/>
                <a:gd name="T1" fmla="*/ 103 h 106"/>
                <a:gd name="T2" fmla="*/ 199 w 199"/>
                <a:gd name="T3" fmla="*/ 0 h 106"/>
                <a:gd name="T4" fmla="*/ 0 w 199"/>
                <a:gd name="T5" fmla="*/ 0 h 106"/>
                <a:gd name="T6" fmla="*/ 0 w 199"/>
                <a:gd name="T7" fmla="*/ 103 h 106"/>
                <a:gd name="T8" fmla="*/ 0 w 199"/>
                <a:gd name="T9" fmla="*/ 106 h 106"/>
                <a:gd name="T10" fmla="*/ 199 w 199"/>
                <a:gd name="T11" fmla="*/ 106 h 106"/>
                <a:gd name="T12" fmla="*/ 199 w 199"/>
                <a:gd name="T13" fmla="*/ 10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9" h="106">
                  <a:moveTo>
                    <a:pt x="199" y="103"/>
                  </a:moveTo>
                  <a:cubicBezTo>
                    <a:pt x="199" y="0"/>
                    <a:pt x="199" y="0"/>
                    <a:pt x="19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4"/>
                    <a:pt x="0" y="105"/>
                    <a:pt x="0" y="106"/>
                  </a:cubicBezTo>
                  <a:cubicBezTo>
                    <a:pt x="199" y="106"/>
                    <a:pt x="199" y="106"/>
                    <a:pt x="199" y="106"/>
                  </a:cubicBezTo>
                  <a:cubicBezTo>
                    <a:pt x="199" y="105"/>
                    <a:pt x="199" y="104"/>
                    <a:pt x="199" y="103"/>
                  </a:cubicBezTo>
                  <a:close/>
                </a:path>
              </a:pathLst>
            </a:custGeom>
            <a:solidFill>
              <a:srgbClr val="A092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83" name="Freeform 650"/>
            <p:cNvSpPr/>
            <p:nvPr/>
          </p:nvSpPr>
          <p:spPr bwMode="auto">
            <a:xfrm>
              <a:off x="4042866" y="1011084"/>
              <a:ext cx="53249" cy="36306"/>
            </a:xfrm>
            <a:custGeom>
              <a:avLst/>
              <a:gdLst>
                <a:gd name="T0" fmla="*/ 0 w 28"/>
                <a:gd name="T1" fmla="*/ 0 h 19"/>
                <a:gd name="T2" fmla="*/ 0 w 28"/>
                <a:gd name="T3" fmla="*/ 13 h 19"/>
                <a:gd name="T4" fmla="*/ 6 w 28"/>
                <a:gd name="T5" fmla="*/ 19 h 19"/>
                <a:gd name="T6" fmla="*/ 22 w 28"/>
                <a:gd name="T7" fmla="*/ 19 h 19"/>
                <a:gd name="T8" fmla="*/ 28 w 28"/>
                <a:gd name="T9" fmla="*/ 13 h 19"/>
                <a:gd name="T10" fmla="*/ 28 w 28"/>
                <a:gd name="T11" fmla="*/ 0 h 19"/>
                <a:gd name="T12" fmla="*/ 0 w 28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9">
                  <a:moveTo>
                    <a:pt x="0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6"/>
                    <a:pt x="3" y="19"/>
                    <a:pt x="6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5" y="19"/>
                    <a:pt x="28" y="16"/>
                    <a:pt x="28" y="13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22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84" name="Freeform 651"/>
            <p:cNvSpPr/>
            <p:nvPr/>
          </p:nvSpPr>
          <p:spPr bwMode="auto">
            <a:xfrm>
              <a:off x="4540663" y="1011084"/>
              <a:ext cx="53249" cy="36306"/>
            </a:xfrm>
            <a:custGeom>
              <a:avLst/>
              <a:gdLst>
                <a:gd name="T0" fmla="*/ 0 w 28"/>
                <a:gd name="T1" fmla="*/ 0 h 19"/>
                <a:gd name="T2" fmla="*/ 0 w 28"/>
                <a:gd name="T3" fmla="*/ 13 h 19"/>
                <a:gd name="T4" fmla="*/ 6 w 28"/>
                <a:gd name="T5" fmla="*/ 19 h 19"/>
                <a:gd name="T6" fmla="*/ 22 w 28"/>
                <a:gd name="T7" fmla="*/ 19 h 19"/>
                <a:gd name="T8" fmla="*/ 28 w 28"/>
                <a:gd name="T9" fmla="*/ 13 h 19"/>
                <a:gd name="T10" fmla="*/ 28 w 28"/>
                <a:gd name="T11" fmla="*/ 0 h 19"/>
                <a:gd name="T12" fmla="*/ 0 w 28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9">
                  <a:moveTo>
                    <a:pt x="0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6"/>
                    <a:pt x="3" y="19"/>
                    <a:pt x="6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5" y="19"/>
                    <a:pt x="28" y="16"/>
                    <a:pt x="28" y="13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22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85" name="Rectangle 652"/>
            <p:cNvSpPr>
              <a:spLocks noChangeArrowheads="1"/>
            </p:cNvSpPr>
            <p:nvPr/>
          </p:nvSpPr>
          <p:spPr bwMode="auto">
            <a:xfrm>
              <a:off x="4540663" y="1011084"/>
              <a:ext cx="53249" cy="1129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86" name="Rectangle 653"/>
            <p:cNvSpPr>
              <a:spLocks noChangeArrowheads="1"/>
            </p:cNvSpPr>
            <p:nvPr/>
          </p:nvSpPr>
          <p:spPr bwMode="auto">
            <a:xfrm>
              <a:off x="4042866" y="1011084"/>
              <a:ext cx="53249" cy="1129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87" name="Freeform 654"/>
            <p:cNvSpPr/>
            <p:nvPr/>
          </p:nvSpPr>
          <p:spPr bwMode="auto">
            <a:xfrm>
              <a:off x="4121125" y="700466"/>
              <a:ext cx="89555" cy="89555"/>
            </a:xfrm>
            <a:custGeom>
              <a:avLst/>
              <a:gdLst>
                <a:gd name="T0" fmla="*/ 4 w 47"/>
                <a:gd name="T1" fmla="*/ 47 h 47"/>
                <a:gd name="T2" fmla="*/ 47 w 47"/>
                <a:gd name="T3" fmla="*/ 47 h 47"/>
                <a:gd name="T4" fmla="*/ 0 w 47"/>
                <a:gd name="T5" fmla="*/ 0 h 47"/>
                <a:gd name="T6" fmla="*/ 4 w 47"/>
                <a:gd name="T7" fmla="*/ 8 h 47"/>
                <a:gd name="T8" fmla="*/ 4 w 47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4" y="47"/>
                  </a:moveTo>
                  <a:cubicBezTo>
                    <a:pt x="47" y="47"/>
                    <a:pt x="47" y="47"/>
                    <a:pt x="47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2"/>
                    <a:pt x="4" y="5"/>
                    <a:pt x="4" y="8"/>
                  </a:cubicBezTo>
                  <a:lnTo>
                    <a:pt x="4" y="47"/>
                  </a:lnTo>
                  <a:close/>
                </a:path>
              </a:pathLst>
            </a:custGeom>
            <a:solidFill>
              <a:srgbClr val="9A96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88" name="Freeform 655"/>
            <p:cNvSpPr/>
            <p:nvPr/>
          </p:nvSpPr>
          <p:spPr bwMode="auto">
            <a:xfrm>
              <a:off x="4129193" y="790020"/>
              <a:ext cx="201701" cy="201701"/>
            </a:xfrm>
            <a:custGeom>
              <a:avLst/>
              <a:gdLst>
                <a:gd name="T0" fmla="*/ 0 w 106"/>
                <a:gd name="T1" fmla="*/ 0 h 106"/>
                <a:gd name="T2" fmla="*/ 0 w 106"/>
                <a:gd name="T3" fmla="*/ 103 h 106"/>
                <a:gd name="T4" fmla="*/ 0 w 106"/>
                <a:gd name="T5" fmla="*/ 106 h 106"/>
                <a:gd name="T6" fmla="*/ 106 w 106"/>
                <a:gd name="T7" fmla="*/ 106 h 106"/>
                <a:gd name="T8" fmla="*/ 0 w 106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6">
                  <a:moveTo>
                    <a:pt x="0" y="0"/>
                  </a:moveTo>
                  <a:cubicBezTo>
                    <a:pt x="0" y="103"/>
                    <a:pt x="0" y="103"/>
                    <a:pt x="0" y="103"/>
                  </a:cubicBezTo>
                  <a:cubicBezTo>
                    <a:pt x="0" y="104"/>
                    <a:pt x="0" y="105"/>
                    <a:pt x="0" y="106"/>
                  </a:cubicBezTo>
                  <a:cubicBezTo>
                    <a:pt x="106" y="106"/>
                    <a:pt x="106" y="106"/>
                    <a:pt x="106" y="106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47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89" name="Freeform 656"/>
            <p:cNvSpPr/>
            <p:nvPr/>
          </p:nvSpPr>
          <p:spPr bwMode="auto">
            <a:xfrm>
              <a:off x="4508390" y="692398"/>
              <a:ext cx="116180" cy="55670"/>
            </a:xfrm>
            <a:custGeom>
              <a:avLst/>
              <a:gdLst>
                <a:gd name="T0" fmla="*/ 49 w 61"/>
                <a:gd name="T1" fmla="*/ 0 h 29"/>
                <a:gd name="T2" fmla="*/ 13 w 61"/>
                <a:gd name="T3" fmla="*/ 0 h 29"/>
                <a:gd name="T4" fmla="*/ 0 w 61"/>
                <a:gd name="T5" fmla="*/ 12 h 29"/>
                <a:gd name="T6" fmla="*/ 0 w 61"/>
                <a:gd name="T7" fmla="*/ 29 h 29"/>
                <a:gd name="T8" fmla="*/ 61 w 61"/>
                <a:gd name="T9" fmla="*/ 29 h 29"/>
                <a:gd name="T10" fmla="*/ 61 w 61"/>
                <a:gd name="T11" fmla="*/ 12 h 29"/>
                <a:gd name="T12" fmla="*/ 49 w 61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29">
                  <a:moveTo>
                    <a:pt x="49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1" y="29"/>
                    <a:pt x="61" y="29"/>
                    <a:pt x="61" y="29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6"/>
                    <a:pt x="56" y="0"/>
                    <a:pt x="49" y="0"/>
                  </a:cubicBezTo>
                  <a:close/>
                </a:path>
              </a:pathLst>
            </a:custGeom>
            <a:solidFill>
              <a:srgbClr val="ABE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90" name="Freeform 657"/>
            <p:cNvSpPr/>
            <p:nvPr/>
          </p:nvSpPr>
          <p:spPr bwMode="auto">
            <a:xfrm>
              <a:off x="4012207" y="692398"/>
              <a:ext cx="116987" cy="55670"/>
            </a:xfrm>
            <a:custGeom>
              <a:avLst/>
              <a:gdLst>
                <a:gd name="T0" fmla="*/ 49 w 61"/>
                <a:gd name="T1" fmla="*/ 0 h 29"/>
                <a:gd name="T2" fmla="*/ 12 w 61"/>
                <a:gd name="T3" fmla="*/ 0 h 29"/>
                <a:gd name="T4" fmla="*/ 0 w 61"/>
                <a:gd name="T5" fmla="*/ 12 h 29"/>
                <a:gd name="T6" fmla="*/ 0 w 61"/>
                <a:gd name="T7" fmla="*/ 29 h 29"/>
                <a:gd name="T8" fmla="*/ 61 w 61"/>
                <a:gd name="T9" fmla="*/ 29 h 29"/>
                <a:gd name="T10" fmla="*/ 61 w 61"/>
                <a:gd name="T11" fmla="*/ 12 h 29"/>
                <a:gd name="T12" fmla="*/ 49 w 61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29">
                  <a:moveTo>
                    <a:pt x="49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1" y="29"/>
                    <a:pt x="61" y="29"/>
                    <a:pt x="61" y="29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6"/>
                    <a:pt x="55" y="0"/>
                    <a:pt x="49" y="0"/>
                  </a:cubicBezTo>
                  <a:close/>
                </a:path>
              </a:pathLst>
            </a:custGeom>
            <a:solidFill>
              <a:srgbClr val="ABE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14" name="组合 1213"/>
          <p:cNvGrpSpPr/>
          <p:nvPr/>
        </p:nvGrpSpPr>
        <p:grpSpPr>
          <a:xfrm>
            <a:off x="8317606" y="3921773"/>
            <a:ext cx="546368" cy="191864"/>
            <a:chOff x="7413686" y="643182"/>
            <a:chExt cx="693850" cy="243654"/>
          </a:xfrm>
        </p:grpSpPr>
        <p:sp>
          <p:nvSpPr>
            <p:cNvPr id="1114" name="Freeform 7"/>
            <p:cNvSpPr/>
            <p:nvPr/>
          </p:nvSpPr>
          <p:spPr bwMode="auto">
            <a:xfrm>
              <a:off x="7449185" y="698045"/>
              <a:ext cx="654317" cy="145224"/>
            </a:xfrm>
            <a:custGeom>
              <a:avLst/>
              <a:gdLst>
                <a:gd name="T0" fmla="*/ 55 w 343"/>
                <a:gd name="T1" fmla="*/ 0 h 76"/>
                <a:gd name="T2" fmla="*/ 11 w 343"/>
                <a:gd name="T3" fmla="*/ 37 h 76"/>
                <a:gd name="T4" fmla="*/ 0 w 343"/>
                <a:gd name="T5" fmla="*/ 71 h 76"/>
                <a:gd name="T6" fmla="*/ 0 w 343"/>
                <a:gd name="T7" fmla="*/ 73 h 76"/>
                <a:gd name="T8" fmla="*/ 7 w 343"/>
                <a:gd name="T9" fmla="*/ 76 h 76"/>
                <a:gd name="T10" fmla="*/ 14 w 343"/>
                <a:gd name="T11" fmla="*/ 73 h 76"/>
                <a:gd name="T12" fmla="*/ 14 w 343"/>
                <a:gd name="T13" fmla="*/ 73 h 76"/>
                <a:gd name="T14" fmla="*/ 16 w 343"/>
                <a:gd name="T15" fmla="*/ 64 h 76"/>
                <a:gd name="T16" fmla="*/ 29 w 343"/>
                <a:gd name="T17" fmla="*/ 31 h 76"/>
                <a:gd name="T18" fmla="*/ 55 w 343"/>
                <a:gd name="T19" fmla="*/ 13 h 76"/>
                <a:gd name="T20" fmla="*/ 105 w 343"/>
                <a:gd name="T21" fmla="*/ 13 h 76"/>
                <a:gd name="T22" fmla="*/ 105 w 343"/>
                <a:gd name="T23" fmla="*/ 13 h 76"/>
                <a:gd name="T24" fmla="*/ 343 w 343"/>
                <a:gd name="T25" fmla="*/ 13 h 76"/>
                <a:gd name="T26" fmla="*/ 343 w 343"/>
                <a:gd name="T27" fmla="*/ 0 h 76"/>
                <a:gd name="T28" fmla="*/ 55 w 343"/>
                <a:gd name="T2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3" h="76">
                  <a:moveTo>
                    <a:pt x="55" y="0"/>
                  </a:moveTo>
                  <a:cubicBezTo>
                    <a:pt x="31" y="1"/>
                    <a:pt x="18" y="20"/>
                    <a:pt x="11" y="37"/>
                  </a:cubicBezTo>
                  <a:cubicBezTo>
                    <a:pt x="3" y="54"/>
                    <a:pt x="0" y="71"/>
                    <a:pt x="0" y="71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5"/>
                    <a:pt x="3" y="76"/>
                    <a:pt x="7" y="76"/>
                  </a:cubicBezTo>
                  <a:cubicBezTo>
                    <a:pt x="11" y="76"/>
                    <a:pt x="14" y="75"/>
                    <a:pt x="14" y="73"/>
                  </a:cubicBezTo>
                  <a:cubicBezTo>
                    <a:pt x="14" y="73"/>
                    <a:pt x="14" y="73"/>
                    <a:pt x="14" y="73"/>
                  </a:cubicBezTo>
                  <a:cubicBezTo>
                    <a:pt x="14" y="73"/>
                    <a:pt x="14" y="69"/>
                    <a:pt x="16" y="64"/>
                  </a:cubicBezTo>
                  <a:cubicBezTo>
                    <a:pt x="18" y="55"/>
                    <a:pt x="22" y="42"/>
                    <a:pt x="29" y="31"/>
                  </a:cubicBezTo>
                  <a:cubicBezTo>
                    <a:pt x="36" y="20"/>
                    <a:pt x="44" y="13"/>
                    <a:pt x="55" y="13"/>
                  </a:cubicBezTo>
                  <a:cubicBezTo>
                    <a:pt x="92" y="13"/>
                    <a:pt x="105" y="13"/>
                    <a:pt x="105" y="13"/>
                  </a:cubicBezTo>
                  <a:cubicBezTo>
                    <a:pt x="105" y="13"/>
                    <a:pt x="105" y="13"/>
                    <a:pt x="105" y="13"/>
                  </a:cubicBezTo>
                  <a:cubicBezTo>
                    <a:pt x="343" y="13"/>
                    <a:pt x="343" y="13"/>
                    <a:pt x="343" y="13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55" y="0"/>
                    <a:pt x="55" y="0"/>
                    <a:pt x="55" y="0"/>
                  </a:cubicBezTo>
                </a:path>
              </a:pathLst>
            </a:custGeom>
            <a:solidFill>
              <a:srgbClr val="122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15" name="Freeform 8"/>
            <p:cNvSpPr/>
            <p:nvPr/>
          </p:nvSpPr>
          <p:spPr bwMode="auto">
            <a:xfrm>
              <a:off x="7966345" y="698045"/>
              <a:ext cx="68578" cy="25011"/>
            </a:xfrm>
            <a:custGeom>
              <a:avLst/>
              <a:gdLst>
                <a:gd name="T0" fmla="*/ 29 w 36"/>
                <a:gd name="T1" fmla="*/ 13 h 13"/>
                <a:gd name="T2" fmla="*/ 36 w 36"/>
                <a:gd name="T3" fmla="*/ 13 h 13"/>
                <a:gd name="T4" fmla="*/ 7 w 36"/>
                <a:gd name="T5" fmla="*/ 0 h 13"/>
                <a:gd name="T6" fmla="*/ 0 w 36"/>
                <a:gd name="T7" fmla="*/ 0 h 13"/>
                <a:gd name="T8" fmla="*/ 29 w 36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3">
                  <a:moveTo>
                    <a:pt x="29" y="13"/>
                  </a:moveTo>
                  <a:cubicBezTo>
                    <a:pt x="36" y="13"/>
                    <a:pt x="36" y="13"/>
                    <a:pt x="36" y="13"/>
                  </a:cubicBezTo>
                  <a:cubicBezTo>
                    <a:pt x="28" y="6"/>
                    <a:pt x="19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0"/>
                    <a:pt x="22" y="6"/>
                    <a:pt x="29" y="13"/>
                  </a:cubicBezTo>
                </a:path>
              </a:pathLst>
            </a:custGeom>
            <a:solidFill>
              <a:srgbClr val="0615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16" name="Freeform 9"/>
            <p:cNvSpPr/>
            <p:nvPr/>
          </p:nvSpPr>
          <p:spPr bwMode="auto">
            <a:xfrm>
              <a:off x="7415300" y="698045"/>
              <a:ext cx="655931" cy="145224"/>
            </a:xfrm>
            <a:custGeom>
              <a:avLst/>
              <a:gdLst>
                <a:gd name="T0" fmla="*/ 289 w 344"/>
                <a:gd name="T1" fmla="*/ 0 h 76"/>
                <a:gd name="T2" fmla="*/ 333 w 344"/>
                <a:gd name="T3" fmla="*/ 37 h 76"/>
                <a:gd name="T4" fmla="*/ 343 w 344"/>
                <a:gd name="T5" fmla="*/ 71 h 76"/>
                <a:gd name="T6" fmla="*/ 344 w 344"/>
                <a:gd name="T7" fmla="*/ 73 h 76"/>
                <a:gd name="T8" fmla="*/ 337 w 344"/>
                <a:gd name="T9" fmla="*/ 76 h 76"/>
                <a:gd name="T10" fmla="*/ 330 w 344"/>
                <a:gd name="T11" fmla="*/ 73 h 76"/>
                <a:gd name="T12" fmla="*/ 330 w 344"/>
                <a:gd name="T13" fmla="*/ 73 h 76"/>
                <a:gd name="T14" fmla="*/ 328 w 344"/>
                <a:gd name="T15" fmla="*/ 64 h 76"/>
                <a:gd name="T16" fmla="*/ 314 w 344"/>
                <a:gd name="T17" fmla="*/ 31 h 76"/>
                <a:gd name="T18" fmla="*/ 289 w 344"/>
                <a:gd name="T19" fmla="*/ 13 h 76"/>
                <a:gd name="T20" fmla="*/ 239 w 344"/>
                <a:gd name="T21" fmla="*/ 13 h 76"/>
                <a:gd name="T22" fmla="*/ 239 w 344"/>
                <a:gd name="T23" fmla="*/ 13 h 76"/>
                <a:gd name="T24" fmla="*/ 0 w 344"/>
                <a:gd name="T25" fmla="*/ 13 h 76"/>
                <a:gd name="T26" fmla="*/ 0 w 344"/>
                <a:gd name="T27" fmla="*/ 0 h 76"/>
                <a:gd name="T28" fmla="*/ 289 w 344"/>
                <a:gd name="T2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4" h="76">
                  <a:moveTo>
                    <a:pt x="289" y="0"/>
                  </a:moveTo>
                  <a:cubicBezTo>
                    <a:pt x="312" y="1"/>
                    <a:pt x="325" y="20"/>
                    <a:pt x="333" y="37"/>
                  </a:cubicBezTo>
                  <a:cubicBezTo>
                    <a:pt x="341" y="54"/>
                    <a:pt x="343" y="71"/>
                    <a:pt x="343" y="71"/>
                  </a:cubicBezTo>
                  <a:cubicBezTo>
                    <a:pt x="344" y="73"/>
                    <a:pt x="344" y="73"/>
                    <a:pt x="344" y="73"/>
                  </a:cubicBezTo>
                  <a:cubicBezTo>
                    <a:pt x="344" y="75"/>
                    <a:pt x="341" y="76"/>
                    <a:pt x="337" y="76"/>
                  </a:cubicBezTo>
                  <a:cubicBezTo>
                    <a:pt x="333" y="76"/>
                    <a:pt x="330" y="75"/>
                    <a:pt x="330" y="73"/>
                  </a:cubicBezTo>
                  <a:cubicBezTo>
                    <a:pt x="330" y="73"/>
                    <a:pt x="330" y="73"/>
                    <a:pt x="330" y="73"/>
                  </a:cubicBezTo>
                  <a:cubicBezTo>
                    <a:pt x="330" y="73"/>
                    <a:pt x="329" y="69"/>
                    <a:pt x="328" y="64"/>
                  </a:cubicBezTo>
                  <a:cubicBezTo>
                    <a:pt x="326" y="55"/>
                    <a:pt x="321" y="42"/>
                    <a:pt x="314" y="31"/>
                  </a:cubicBezTo>
                  <a:cubicBezTo>
                    <a:pt x="308" y="20"/>
                    <a:pt x="299" y="13"/>
                    <a:pt x="289" y="13"/>
                  </a:cubicBezTo>
                  <a:cubicBezTo>
                    <a:pt x="252" y="13"/>
                    <a:pt x="239" y="13"/>
                    <a:pt x="239" y="13"/>
                  </a:cubicBezTo>
                  <a:cubicBezTo>
                    <a:pt x="239" y="13"/>
                    <a:pt x="239" y="13"/>
                    <a:pt x="239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9" y="0"/>
                    <a:pt x="289" y="0"/>
                    <a:pt x="289" y="0"/>
                  </a:cubicBezTo>
                </a:path>
              </a:pathLst>
            </a:custGeom>
            <a:solidFill>
              <a:srgbClr val="122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17" name="Freeform 10"/>
            <p:cNvSpPr/>
            <p:nvPr/>
          </p:nvSpPr>
          <p:spPr bwMode="auto">
            <a:xfrm>
              <a:off x="7707362" y="723056"/>
              <a:ext cx="106498" cy="61317"/>
            </a:xfrm>
            <a:custGeom>
              <a:avLst/>
              <a:gdLst>
                <a:gd name="T0" fmla="*/ 56 w 56"/>
                <a:gd name="T1" fmla="*/ 13 h 32"/>
                <a:gd name="T2" fmla="*/ 43 w 56"/>
                <a:gd name="T3" fmla="*/ 0 h 32"/>
                <a:gd name="T4" fmla="*/ 32 w 56"/>
                <a:gd name="T5" fmla="*/ 0 h 32"/>
                <a:gd name="T6" fmla="*/ 24 w 56"/>
                <a:gd name="T7" fmla="*/ 0 h 32"/>
                <a:gd name="T8" fmla="*/ 13 w 56"/>
                <a:gd name="T9" fmla="*/ 0 h 32"/>
                <a:gd name="T10" fmla="*/ 0 w 56"/>
                <a:gd name="T11" fmla="*/ 13 h 32"/>
                <a:gd name="T12" fmla="*/ 0 w 56"/>
                <a:gd name="T13" fmla="*/ 32 h 32"/>
                <a:gd name="T14" fmla="*/ 15 w 56"/>
                <a:gd name="T15" fmla="*/ 17 h 32"/>
                <a:gd name="T16" fmla="*/ 28 w 56"/>
                <a:gd name="T17" fmla="*/ 12 h 32"/>
                <a:gd name="T18" fmla="*/ 41 w 56"/>
                <a:gd name="T19" fmla="*/ 17 h 32"/>
                <a:gd name="T20" fmla="*/ 56 w 56"/>
                <a:gd name="T21" fmla="*/ 32 h 32"/>
                <a:gd name="T22" fmla="*/ 56 w 56"/>
                <a:gd name="T23" fmla="*/ 1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32">
                  <a:moveTo>
                    <a:pt x="56" y="13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8" y="14"/>
                    <a:pt x="23" y="12"/>
                    <a:pt x="28" y="12"/>
                  </a:cubicBezTo>
                  <a:cubicBezTo>
                    <a:pt x="33" y="12"/>
                    <a:pt x="37" y="14"/>
                    <a:pt x="41" y="17"/>
                  </a:cubicBezTo>
                  <a:cubicBezTo>
                    <a:pt x="56" y="32"/>
                    <a:pt x="56" y="32"/>
                    <a:pt x="56" y="32"/>
                  </a:cubicBezTo>
                  <a:lnTo>
                    <a:pt x="56" y="13"/>
                  </a:lnTo>
                  <a:close/>
                </a:path>
              </a:pathLst>
            </a:custGeom>
            <a:solidFill>
              <a:srgbClr val="122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18" name="Freeform 11"/>
            <p:cNvSpPr/>
            <p:nvPr/>
          </p:nvSpPr>
          <p:spPr bwMode="auto">
            <a:xfrm>
              <a:off x="7682351" y="698045"/>
              <a:ext cx="30658" cy="25011"/>
            </a:xfrm>
            <a:custGeom>
              <a:avLst/>
              <a:gdLst>
                <a:gd name="T0" fmla="*/ 38 w 38"/>
                <a:gd name="T1" fmla="*/ 0 h 31"/>
                <a:gd name="T2" fmla="*/ 0 w 38"/>
                <a:gd name="T3" fmla="*/ 0 h 31"/>
                <a:gd name="T4" fmla="*/ 0 w 38"/>
                <a:gd name="T5" fmla="*/ 3 h 31"/>
                <a:gd name="T6" fmla="*/ 0 w 38"/>
                <a:gd name="T7" fmla="*/ 31 h 31"/>
                <a:gd name="T8" fmla="*/ 38 w 38"/>
                <a:gd name="T9" fmla="*/ 31 h 31"/>
                <a:gd name="T10" fmla="*/ 38 w 38"/>
                <a:gd name="T11" fmla="*/ 3 h 31"/>
                <a:gd name="T12" fmla="*/ 38 w 38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1">
                  <a:moveTo>
                    <a:pt x="38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1"/>
                  </a:lnTo>
                  <a:lnTo>
                    <a:pt x="38" y="31"/>
                  </a:lnTo>
                  <a:lnTo>
                    <a:pt x="38" y="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615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19" name="Freeform 12"/>
            <p:cNvSpPr/>
            <p:nvPr/>
          </p:nvSpPr>
          <p:spPr bwMode="auto">
            <a:xfrm>
              <a:off x="7682351" y="698045"/>
              <a:ext cx="30658" cy="25011"/>
            </a:xfrm>
            <a:custGeom>
              <a:avLst/>
              <a:gdLst>
                <a:gd name="T0" fmla="*/ 38 w 38"/>
                <a:gd name="T1" fmla="*/ 0 h 31"/>
                <a:gd name="T2" fmla="*/ 0 w 38"/>
                <a:gd name="T3" fmla="*/ 0 h 31"/>
                <a:gd name="T4" fmla="*/ 0 w 38"/>
                <a:gd name="T5" fmla="*/ 3 h 31"/>
                <a:gd name="T6" fmla="*/ 0 w 38"/>
                <a:gd name="T7" fmla="*/ 31 h 31"/>
                <a:gd name="T8" fmla="*/ 38 w 38"/>
                <a:gd name="T9" fmla="*/ 31 h 31"/>
                <a:gd name="T10" fmla="*/ 38 w 38"/>
                <a:gd name="T11" fmla="*/ 3 h 31"/>
                <a:gd name="T12" fmla="*/ 38 w 38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1">
                  <a:moveTo>
                    <a:pt x="38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1"/>
                  </a:lnTo>
                  <a:lnTo>
                    <a:pt x="38" y="31"/>
                  </a:lnTo>
                  <a:lnTo>
                    <a:pt x="38" y="3"/>
                  </a:lnTo>
                  <a:lnTo>
                    <a:pt x="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20" name="Freeform 13"/>
            <p:cNvSpPr/>
            <p:nvPr/>
          </p:nvSpPr>
          <p:spPr bwMode="auto">
            <a:xfrm>
              <a:off x="7808212" y="698045"/>
              <a:ext cx="30658" cy="25011"/>
            </a:xfrm>
            <a:custGeom>
              <a:avLst/>
              <a:gdLst>
                <a:gd name="T0" fmla="*/ 0 w 38"/>
                <a:gd name="T1" fmla="*/ 3 h 31"/>
                <a:gd name="T2" fmla="*/ 0 w 38"/>
                <a:gd name="T3" fmla="*/ 31 h 31"/>
                <a:gd name="T4" fmla="*/ 38 w 38"/>
                <a:gd name="T5" fmla="*/ 31 h 31"/>
                <a:gd name="T6" fmla="*/ 38 w 38"/>
                <a:gd name="T7" fmla="*/ 3 h 31"/>
                <a:gd name="T8" fmla="*/ 38 w 38"/>
                <a:gd name="T9" fmla="*/ 0 h 31"/>
                <a:gd name="T10" fmla="*/ 0 w 38"/>
                <a:gd name="T11" fmla="*/ 0 h 31"/>
                <a:gd name="T12" fmla="*/ 0 w 38"/>
                <a:gd name="T13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1">
                  <a:moveTo>
                    <a:pt x="0" y="3"/>
                  </a:moveTo>
                  <a:lnTo>
                    <a:pt x="0" y="31"/>
                  </a:lnTo>
                  <a:lnTo>
                    <a:pt x="38" y="31"/>
                  </a:lnTo>
                  <a:lnTo>
                    <a:pt x="38" y="3"/>
                  </a:lnTo>
                  <a:lnTo>
                    <a:pt x="38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615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21" name="Freeform 14"/>
            <p:cNvSpPr/>
            <p:nvPr/>
          </p:nvSpPr>
          <p:spPr bwMode="auto">
            <a:xfrm>
              <a:off x="7808212" y="698045"/>
              <a:ext cx="30658" cy="25011"/>
            </a:xfrm>
            <a:custGeom>
              <a:avLst/>
              <a:gdLst>
                <a:gd name="T0" fmla="*/ 0 w 38"/>
                <a:gd name="T1" fmla="*/ 3 h 31"/>
                <a:gd name="T2" fmla="*/ 0 w 38"/>
                <a:gd name="T3" fmla="*/ 31 h 31"/>
                <a:gd name="T4" fmla="*/ 38 w 38"/>
                <a:gd name="T5" fmla="*/ 31 h 31"/>
                <a:gd name="T6" fmla="*/ 38 w 38"/>
                <a:gd name="T7" fmla="*/ 3 h 31"/>
                <a:gd name="T8" fmla="*/ 38 w 38"/>
                <a:gd name="T9" fmla="*/ 0 h 31"/>
                <a:gd name="T10" fmla="*/ 0 w 38"/>
                <a:gd name="T11" fmla="*/ 0 h 31"/>
                <a:gd name="T12" fmla="*/ 0 w 38"/>
                <a:gd name="T13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1">
                  <a:moveTo>
                    <a:pt x="0" y="3"/>
                  </a:moveTo>
                  <a:lnTo>
                    <a:pt x="0" y="31"/>
                  </a:lnTo>
                  <a:lnTo>
                    <a:pt x="38" y="31"/>
                  </a:lnTo>
                  <a:lnTo>
                    <a:pt x="38" y="3"/>
                  </a:lnTo>
                  <a:lnTo>
                    <a:pt x="38" y="0"/>
                  </a:lnTo>
                  <a:lnTo>
                    <a:pt x="0" y="0"/>
                  </a:lnTo>
                  <a:lnTo>
                    <a:pt x="0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22" name="Freeform 15"/>
            <p:cNvSpPr>
              <a:spLocks noEditPoints="1"/>
            </p:cNvSpPr>
            <p:nvPr/>
          </p:nvSpPr>
          <p:spPr bwMode="auto">
            <a:xfrm>
              <a:off x="7813860" y="643182"/>
              <a:ext cx="293676" cy="243654"/>
            </a:xfrm>
            <a:custGeom>
              <a:avLst/>
              <a:gdLst>
                <a:gd name="T0" fmla="*/ 124 w 154"/>
                <a:gd name="T1" fmla="*/ 0 h 128"/>
                <a:gd name="T2" fmla="*/ 30 w 154"/>
                <a:gd name="T3" fmla="*/ 0 h 128"/>
                <a:gd name="T4" fmla="*/ 0 w 154"/>
                <a:gd name="T5" fmla="*/ 30 h 128"/>
                <a:gd name="T6" fmla="*/ 0 w 154"/>
                <a:gd name="T7" fmla="*/ 105 h 128"/>
                <a:gd name="T8" fmla="*/ 23 w 154"/>
                <a:gd name="T9" fmla="*/ 128 h 128"/>
                <a:gd name="T10" fmla="*/ 131 w 154"/>
                <a:gd name="T11" fmla="*/ 128 h 128"/>
                <a:gd name="T12" fmla="*/ 154 w 154"/>
                <a:gd name="T13" fmla="*/ 105 h 128"/>
                <a:gd name="T14" fmla="*/ 154 w 154"/>
                <a:gd name="T15" fmla="*/ 30 h 128"/>
                <a:gd name="T16" fmla="*/ 124 w 154"/>
                <a:gd name="T17" fmla="*/ 0 h 128"/>
                <a:gd name="T18" fmla="*/ 144 w 154"/>
                <a:gd name="T19" fmla="*/ 105 h 128"/>
                <a:gd name="T20" fmla="*/ 131 w 154"/>
                <a:gd name="T21" fmla="*/ 118 h 128"/>
                <a:gd name="T22" fmla="*/ 23 w 154"/>
                <a:gd name="T23" fmla="*/ 118 h 128"/>
                <a:gd name="T24" fmla="*/ 10 w 154"/>
                <a:gd name="T25" fmla="*/ 105 h 128"/>
                <a:gd name="T26" fmla="*/ 10 w 154"/>
                <a:gd name="T27" fmla="*/ 30 h 128"/>
                <a:gd name="T28" fmla="*/ 30 w 154"/>
                <a:gd name="T29" fmla="*/ 10 h 128"/>
                <a:gd name="T30" fmla="*/ 124 w 154"/>
                <a:gd name="T31" fmla="*/ 10 h 128"/>
                <a:gd name="T32" fmla="*/ 144 w 154"/>
                <a:gd name="T33" fmla="*/ 30 h 128"/>
                <a:gd name="T34" fmla="*/ 144 w 154"/>
                <a:gd name="T35" fmla="*/ 10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128">
                  <a:moveTo>
                    <a:pt x="124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4"/>
                    <a:pt x="0" y="30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18"/>
                    <a:pt x="11" y="128"/>
                    <a:pt x="23" y="128"/>
                  </a:cubicBezTo>
                  <a:cubicBezTo>
                    <a:pt x="131" y="128"/>
                    <a:pt x="131" y="128"/>
                    <a:pt x="131" y="128"/>
                  </a:cubicBezTo>
                  <a:cubicBezTo>
                    <a:pt x="144" y="128"/>
                    <a:pt x="154" y="118"/>
                    <a:pt x="154" y="105"/>
                  </a:cubicBezTo>
                  <a:cubicBezTo>
                    <a:pt x="154" y="30"/>
                    <a:pt x="154" y="30"/>
                    <a:pt x="154" y="30"/>
                  </a:cubicBezTo>
                  <a:cubicBezTo>
                    <a:pt x="154" y="14"/>
                    <a:pt x="141" y="0"/>
                    <a:pt x="124" y="0"/>
                  </a:cubicBezTo>
                  <a:moveTo>
                    <a:pt x="144" y="105"/>
                  </a:moveTo>
                  <a:cubicBezTo>
                    <a:pt x="144" y="112"/>
                    <a:pt x="138" y="118"/>
                    <a:pt x="131" y="118"/>
                  </a:cubicBezTo>
                  <a:cubicBezTo>
                    <a:pt x="23" y="118"/>
                    <a:pt x="23" y="118"/>
                    <a:pt x="23" y="118"/>
                  </a:cubicBezTo>
                  <a:cubicBezTo>
                    <a:pt x="16" y="118"/>
                    <a:pt x="10" y="112"/>
                    <a:pt x="10" y="105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19"/>
                    <a:pt x="19" y="10"/>
                    <a:pt x="30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35" y="10"/>
                    <a:pt x="144" y="19"/>
                    <a:pt x="144" y="30"/>
                  </a:cubicBezTo>
                  <a:cubicBezTo>
                    <a:pt x="144" y="105"/>
                    <a:pt x="144" y="105"/>
                    <a:pt x="144" y="105"/>
                  </a:cubicBezTo>
                </a:path>
              </a:pathLst>
            </a:custGeom>
            <a:solidFill>
              <a:srgbClr val="122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23" name="Freeform 16"/>
            <p:cNvSpPr/>
            <p:nvPr/>
          </p:nvSpPr>
          <p:spPr bwMode="auto">
            <a:xfrm>
              <a:off x="7728339" y="723056"/>
              <a:ext cx="64544" cy="5648"/>
            </a:xfrm>
            <a:custGeom>
              <a:avLst/>
              <a:gdLst>
                <a:gd name="T0" fmla="*/ 4 w 80"/>
                <a:gd name="T1" fmla="*/ 0 h 7"/>
                <a:gd name="T2" fmla="*/ 0 w 80"/>
                <a:gd name="T3" fmla="*/ 7 h 7"/>
                <a:gd name="T4" fmla="*/ 80 w 80"/>
                <a:gd name="T5" fmla="*/ 7 h 7"/>
                <a:gd name="T6" fmla="*/ 75 w 80"/>
                <a:gd name="T7" fmla="*/ 0 h 7"/>
                <a:gd name="T8" fmla="*/ 4 w 8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7">
                  <a:moveTo>
                    <a:pt x="4" y="0"/>
                  </a:moveTo>
                  <a:lnTo>
                    <a:pt x="0" y="7"/>
                  </a:lnTo>
                  <a:lnTo>
                    <a:pt x="80" y="7"/>
                  </a:lnTo>
                  <a:lnTo>
                    <a:pt x="75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615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24" name="Freeform 17"/>
            <p:cNvSpPr/>
            <p:nvPr/>
          </p:nvSpPr>
          <p:spPr bwMode="auto">
            <a:xfrm>
              <a:off x="7808212" y="742419"/>
              <a:ext cx="5648" cy="41954"/>
            </a:xfrm>
            <a:custGeom>
              <a:avLst/>
              <a:gdLst>
                <a:gd name="T0" fmla="*/ 0 w 7"/>
                <a:gd name="T1" fmla="*/ 0 h 52"/>
                <a:gd name="T2" fmla="*/ 0 w 7"/>
                <a:gd name="T3" fmla="*/ 42 h 52"/>
                <a:gd name="T4" fmla="*/ 7 w 7"/>
                <a:gd name="T5" fmla="*/ 52 h 52"/>
                <a:gd name="T6" fmla="*/ 7 w 7"/>
                <a:gd name="T7" fmla="*/ 7 h 52"/>
                <a:gd name="T8" fmla="*/ 0 w 7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2">
                  <a:moveTo>
                    <a:pt x="0" y="0"/>
                  </a:moveTo>
                  <a:lnTo>
                    <a:pt x="0" y="42"/>
                  </a:lnTo>
                  <a:lnTo>
                    <a:pt x="7" y="52"/>
                  </a:lnTo>
                  <a:lnTo>
                    <a:pt x="7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15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25" name="Freeform 18"/>
            <p:cNvSpPr/>
            <p:nvPr/>
          </p:nvSpPr>
          <p:spPr bwMode="auto">
            <a:xfrm>
              <a:off x="7707362" y="742419"/>
              <a:ext cx="5648" cy="41954"/>
            </a:xfrm>
            <a:custGeom>
              <a:avLst/>
              <a:gdLst>
                <a:gd name="T0" fmla="*/ 0 w 7"/>
                <a:gd name="T1" fmla="*/ 52 h 52"/>
                <a:gd name="T2" fmla="*/ 7 w 7"/>
                <a:gd name="T3" fmla="*/ 42 h 52"/>
                <a:gd name="T4" fmla="*/ 7 w 7"/>
                <a:gd name="T5" fmla="*/ 0 h 52"/>
                <a:gd name="T6" fmla="*/ 0 w 7"/>
                <a:gd name="T7" fmla="*/ 7 h 52"/>
                <a:gd name="T8" fmla="*/ 0 w 7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2">
                  <a:moveTo>
                    <a:pt x="0" y="52"/>
                  </a:moveTo>
                  <a:lnTo>
                    <a:pt x="7" y="42"/>
                  </a:lnTo>
                  <a:lnTo>
                    <a:pt x="7" y="0"/>
                  </a:lnTo>
                  <a:lnTo>
                    <a:pt x="0" y="7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615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26" name="Freeform 19"/>
            <p:cNvSpPr>
              <a:spLocks noEditPoints="1"/>
            </p:cNvSpPr>
            <p:nvPr/>
          </p:nvSpPr>
          <p:spPr bwMode="auto">
            <a:xfrm>
              <a:off x="7833223" y="662546"/>
              <a:ext cx="254950" cy="205735"/>
            </a:xfrm>
            <a:custGeom>
              <a:avLst/>
              <a:gdLst>
                <a:gd name="T0" fmla="*/ 114 w 134"/>
                <a:gd name="T1" fmla="*/ 0 h 108"/>
                <a:gd name="T2" fmla="*/ 20 w 134"/>
                <a:gd name="T3" fmla="*/ 0 h 108"/>
                <a:gd name="T4" fmla="*/ 0 w 134"/>
                <a:gd name="T5" fmla="*/ 20 h 108"/>
                <a:gd name="T6" fmla="*/ 0 w 134"/>
                <a:gd name="T7" fmla="*/ 95 h 108"/>
                <a:gd name="T8" fmla="*/ 13 w 134"/>
                <a:gd name="T9" fmla="*/ 108 h 108"/>
                <a:gd name="T10" fmla="*/ 121 w 134"/>
                <a:gd name="T11" fmla="*/ 108 h 108"/>
                <a:gd name="T12" fmla="*/ 134 w 134"/>
                <a:gd name="T13" fmla="*/ 95 h 108"/>
                <a:gd name="T14" fmla="*/ 134 w 134"/>
                <a:gd name="T15" fmla="*/ 20 h 108"/>
                <a:gd name="T16" fmla="*/ 114 w 134"/>
                <a:gd name="T17" fmla="*/ 0 h 108"/>
                <a:gd name="T18" fmla="*/ 130 w 134"/>
                <a:gd name="T19" fmla="*/ 92 h 108"/>
                <a:gd name="T20" fmla="*/ 117 w 134"/>
                <a:gd name="T21" fmla="*/ 105 h 108"/>
                <a:gd name="T22" fmla="*/ 14 w 134"/>
                <a:gd name="T23" fmla="*/ 105 h 108"/>
                <a:gd name="T24" fmla="*/ 1 w 134"/>
                <a:gd name="T25" fmla="*/ 92 h 108"/>
                <a:gd name="T26" fmla="*/ 1 w 134"/>
                <a:gd name="T27" fmla="*/ 21 h 108"/>
                <a:gd name="T28" fmla="*/ 21 w 134"/>
                <a:gd name="T29" fmla="*/ 1 h 108"/>
                <a:gd name="T30" fmla="*/ 111 w 134"/>
                <a:gd name="T31" fmla="*/ 1 h 108"/>
                <a:gd name="T32" fmla="*/ 130 w 134"/>
                <a:gd name="T33" fmla="*/ 21 h 108"/>
                <a:gd name="T34" fmla="*/ 130 w 134"/>
                <a:gd name="T35" fmla="*/ 9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4" h="108">
                  <a:moveTo>
                    <a:pt x="114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102"/>
                    <a:pt x="6" y="108"/>
                    <a:pt x="13" y="108"/>
                  </a:cubicBezTo>
                  <a:cubicBezTo>
                    <a:pt x="121" y="108"/>
                    <a:pt x="121" y="108"/>
                    <a:pt x="121" y="108"/>
                  </a:cubicBezTo>
                  <a:cubicBezTo>
                    <a:pt x="128" y="108"/>
                    <a:pt x="134" y="102"/>
                    <a:pt x="134" y="95"/>
                  </a:cubicBezTo>
                  <a:cubicBezTo>
                    <a:pt x="134" y="20"/>
                    <a:pt x="134" y="20"/>
                    <a:pt x="134" y="20"/>
                  </a:cubicBezTo>
                  <a:cubicBezTo>
                    <a:pt x="134" y="9"/>
                    <a:pt x="125" y="0"/>
                    <a:pt x="114" y="0"/>
                  </a:cubicBezTo>
                  <a:moveTo>
                    <a:pt x="130" y="92"/>
                  </a:moveTo>
                  <a:cubicBezTo>
                    <a:pt x="130" y="99"/>
                    <a:pt x="124" y="105"/>
                    <a:pt x="117" y="105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7" y="105"/>
                    <a:pt x="1" y="99"/>
                    <a:pt x="1" y="92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10"/>
                    <a:pt x="10" y="1"/>
                    <a:pt x="2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22" y="1"/>
                    <a:pt x="130" y="10"/>
                    <a:pt x="130" y="21"/>
                  </a:cubicBezTo>
                  <a:cubicBezTo>
                    <a:pt x="130" y="92"/>
                    <a:pt x="130" y="92"/>
                    <a:pt x="130" y="92"/>
                  </a:cubicBezTo>
                </a:path>
              </a:pathLst>
            </a:custGeom>
            <a:solidFill>
              <a:srgbClr val="0615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27" name="Freeform 20"/>
            <p:cNvSpPr>
              <a:spLocks noEditPoints="1"/>
            </p:cNvSpPr>
            <p:nvPr/>
          </p:nvSpPr>
          <p:spPr bwMode="auto">
            <a:xfrm>
              <a:off x="7432242" y="662546"/>
              <a:ext cx="255757" cy="205735"/>
            </a:xfrm>
            <a:custGeom>
              <a:avLst/>
              <a:gdLst>
                <a:gd name="T0" fmla="*/ 0 w 134"/>
                <a:gd name="T1" fmla="*/ 20 h 108"/>
                <a:gd name="T2" fmla="*/ 0 w 134"/>
                <a:gd name="T3" fmla="*/ 95 h 108"/>
                <a:gd name="T4" fmla="*/ 13 w 134"/>
                <a:gd name="T5" fmla="*/ 108 h 108"/>
                <a:gd name="T6" fmla="*/ 121 w 134"/>
                <a:gd name="T7" fmla="*/ 108 h 108"/>
                <a:gd name="T8" fmla="*/ 134 w 134"/>
                <a:gd name="T9" fmla="*/ 95 h 108"/>
                <a:gd name="T10" fmla="*/ 134 w 134"/>
                <a:gd name="T11" fmla="*/ 20 h 108"/>
                <a:gd name="T12" fmla="*/ 114 w 134"/>
                <a:gd name="T13" fmla="*/ 0 h 108"/>
                <a:gd name="T14" fmla="*/ 20 w 134"/>
                <a:gd name="T15" fmla="*/ 0 h 108"/>
                <a:gd name="T16" fmla="*/ 0 w 134"/>
                <a:gd name="T17" fmla="*/ 20 h 108"/>
                <a:gd name="T18" fmla="*/ 4 w 134"/>
                <a:gd name="T19" fmla="*/ 21 h 108"/>
                <a:gd name="T20" fmla="*/ 23 w 134"/>
                <a:gd name="T21" fmla="*/ 1 h 108"/>
                <a:gd name="T22" fmla="*/ 113 w 134"/>
                <a:gd name="T23" fmla="*/ 1 h 108"/>
                <a:gd name="T24" fmla="*/ 133 w 134"/>
                <a:gd name="T25" fmla="*/ 21 h 108"/>
                <a:gd name="T26" fmla="*/ 133 w 134"/>
                <a:gd name="T27" fmla="*/ 92 h 108"/>
                <a:gd name="T28" fmla="*/ 120 w 134"/>
                <a:gd name="T29" fmla="*/ 105 h 108"/>
                <a:gd name="T30" fmla="*/ 17 w 134"/>
                <a:gd name="T31" fmla="*/ 105 h 108"/>
                <a:gd name="T32" fmla="*/ 4 w 134"/>
                <a:gd name="T33" fmla="*/ 92 h 108"/>
                <a:gd name="T34" fmla="*/ 4 w 134"/>
                <a:gd name="T35" fmla="*/ 2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4" h="108">
                  <a:moveTo>
                    <a:pt x="0" y="2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0" y="102"/>
                    <a:pt x="6" y="108"/>
                    <a:pt x="13" y="108"/>
                  </a:cubicBezTo>
                  <a:cubicBezTo>
                    <a:pt x="121" y="108"/>
                    <a:pt x="121" y="108"/>
                    <a:pt x="121" y="108"/>
                  </a:cubicBezTo>
                  <a:cubicBezTo>
                    <a:pt x="128" y="108"/>
                    <a:pt x="134" y="102"/>
                    <a:pt x="134" y="95"/>
                  </a:cubicBezTo>
                  <a:cubicBezTo>
                    <a:pt x="134" y="20"/>
                    <a:pt x="134" y="20"/>
                    <a:pt x="134" y="20"/>
                  </a:cubicBezTo>
                  <a:cubicBezTo>
                    <a:pt x="134" y="9"/>
                    <a:pt x="125" y="0"/>
                    <a:pt x="11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moveTo>
                    <a:pt x="4" y="21"/>
                  </a:moveTo>
                  <a:cubicBezTo>
                    <a:pt x="4" y="10"/>
                    <a:pt x="13" y="1"/>
                    <a:pt x="2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24" y="1"/>
                    <a:pt x="133" y="10"/>
                    <a:pt x="133" y="21"/>
                  </a:cubicBezTo>
                  <a:cubicBezTo>
                    <a:pt x="133" y="92"/>
                    <a:pt x="133" y="92"/>
                    <a:pt x="133" y="92"/>
                  </a:cubicBezTo>
                  <a:cubicBezTo>
                    <a:pt x="133" y="99"/>
                    <a:pt x="127" y="105"/>
                    <a:pt x="120" y="105"/>
                  </a:cubicBezTo>
                  <a:cubicBezTo>
                    <a:pt x="17" y="105"/>
                    <a:pt x="17" y="105"/>
                    <a:pt x="17" y="105"/>
                  </a:cubicBezTo>
                  <a:cubicBezTo>
                    <a:pt x="10" y="105"/>
                    <a:pt x="4" y="99"/>
                    <a:pt x="4" y="92"/>
                  </a:cubicBezTo>
                  <a:cubicBezTo>
                    <a:pt x="4" y="21"/>
                    <a:pt x="4" y="21"/>
                    <a:pt x="4" y="21"/>
                  </a:cubicBezTo>
                </a:path>
              </a:pathLst>
            </a:custGeom>
            <a:solidFill>
              <a:srgbClr val="0615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28" name="Freeform 21"/>
            <p:cNvSpPr>
              <a:spLocks noEditPoints="1"/>
            </p:cNvSpPr>
            <p:nvPr/>
          </p:nvSpPr>
          <p:spPr bwMode="auto">
            <a:xfrm>
              <a:off x="7413686" y="643182"/>
              <a:ext cx="293676" cy="243654"/>
            </a:xfrm>
            <a:custGeom>
              <a:avLst/>
              <a:gdLst>
                <a:gd name="T0" fmla="*/ 0 w 154"/>
                <a:gd name="T1" fmla="*/ 30 h 128"/>
                <a:gd name="T2" fmla="*/ 0 w 154"/>
                <a:gd name="T3" fmla="*/ 105 h 128"/>
                <a:gd name="T4" fmla="*/ 23 w 154"/>
                <a:gd name="T5" fmla="*/ 128 h 128"/>
                <a:gd name="T6" fmla="*/ 131 w 154"/>
                <a:gd name="T7" fmla="*/ 128 h 128"/>
                <a:gd name="T8" fmla="*/ 154 w 154"/>
                <a:gd name="T9" fmla="*/ 105 h 128"/>
                <a:gd name="T10" fmla="*/ 154 w 154"/>
                <a:gd name="T11" fmla="*/ 30 h 128"/>
                <a:gd name="T12" fmla="*/ 124 w 154"/>
                <a:gd name="T13" fmla="*/ 0 h 128"/>
                <a:gd name="T14" fmla="*/ 30 w 154"/>
                <a:gd name="T15" fmla="*/ 0 h 128"/>
                <a:gd name="T16" fmla="*/ 0 w 154"/>
                <a:gd name="T17" fmla="*/ 30 h 128"/>
                <a:gd name="T18" fmla="*/ 10 w 154"/>
                <a:gd name="T19" fmla="*/ 30 h 128"/>
                <a:gd name="T20" fmla="*/ 30 w 154"/>
                <a:gd name="T21" fmla="*/ 10 h 128"/>
                <a:gd name="T22" fmla="*/ 124 w 154"/>
                <a:gd name="T23" fmla="*/ 10 h 128"/>
                <a:gd name="T24" fmla="*/ 144 w 154"/>
                <a:gd name="T25" fmla="*/ 30 h 128"/>
                <a:gd name="T26" fmla="*/ 144 w 154"/>
                <a:gd name="T27" fmla="*/ 105 h 128"/>
                <a:gd name="T28" fmla="*/ 131 w 154"/>
                <a:gd name="T29" fmla="*/ 118 h 128"/>
                <a:gd name="T30" fmla="*/ 23 w 154"/>
                <a:gd name="T31" fmla="*/ 118 h 128"/>
                <a:gd name="T32" fmla="*/ 10 w 154"/>
                <a:gd name="T33" fmla="*/ 105 h 128"/>
                <a:gd name="T34" fmla="*/ 10 w 154"/>
                <a:gd name="T35" fmla="*/ 3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128">
                  <a:moveTo>
                    <a:pt x="0" y="30"/>
                  </a:moveTo>
                  <a:cubicBezTo>
                    <a:pt x="0" y="105"/>
                    <a:pt x="0" y="105"/>
                    <a:pt x="0" y="105"/>
                  </a:cubicBezTo>
                  <a:cubicBezTo>
                    <a:pt x="0" y="118"/>
                    <a:pt x="11" y="128"/>
                    <a:pt x="23" y="128"/>
                  </a:cubicBezTo>
                  <a:cubicBezTo>
                    <a:pt x="131" y="128"/>
                    <a:pt x="131" y="128"/>
                    <a:pt x="131" y="128"/>
                  </a:cubicBezTo>
                  <a:cubicBezTo>
                    <a:pt x="144" y="128"/>
                    <a:pt x="154" y="118"/>
                    <a:pt x="154" y="105"/>
                  </a:cubicBezTo>
                  <a:cubicBezTo>
                    <a:pt x="154" y="30"/>
                    <a:pt x="154" y="30"/>
                    <a:pt x="154" y="30"/>
                  </a:cubicBezTo>
                  <a:cubicBezTo>
                    <a:pt x="154" y="14"/>
                    <a:pt x="141" y="0"/>
                    <a:pt x="124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4"/>
                    <a:pt x="0" y="30"/>
                  </a:cubicBezTo>
                  <a:moveTo>
                    <a:pt x="10" y="30"/>
                  </a:moveTo>
                  <a:cubicBezTo>
                    <a:pt x="10" y="19"/>
                    <a:pt x="19" y="10"/>
                    <a:pt x="30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35" y="10"/>
                    <a:pt x="144" y="19"/>
                    <a:pt x="144" y="30"/>
                  </a:cubicBezTo>
                  <a:cubicBezTo>
                    <a:pt x="144" y="105"/>
                    <a:pt x="144" y="105"/>
                    <a:pt x="144" y="105"/>
                  </a:cubicBezTo>
                  <a:cubicBezTo>
                    <a:pt x="144" y="112"/>
                    <a:pt x="138" y="118"/>
                    <a:pt x="131" y="118"/>
                  </a:cubicBezTo>
                  <a:cubicBezTo>
                    <a:pt x="23" y="118"/>
                    <a:pt x="23" y="118"/>
                    <a:pt x="23" y="118"/>
                  </a:cubicBezTo>
                  <a:cubicBezTo>
                    <a:pt x="16" y="118"/>
                    <a:pt x="10" y="112"/>
                    <a:pt x="10" y="105"/>
                  </a:cubicBezTo>
                  <a:cubicBezTo>
                    <a:pt x="10" y="30"/>
                    <a:pt x="10" y="30"/>
                    <a:pt x="10" y="30"/>
                  </a:cubicBezTo>
                </a:path>
              </a:pathLst>
            </a:custGeom>
            <a:solidFill>
              <a:srgbClr val="122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29" name="Freeform 22"/>
            <p:cNvSpPr/>
            <p:nvPr/>
          </p:nvSpPr>
          <p:spPr bwMode="auto">
            <a:xfrm>
              <a:off x="7485491" y="698045"/>
              <a:ext cx="66965" cy="25011"/>
            </a:xfrm>
            <a:custGeom>
              <a:avLst/>
              <a:gdLst>
                <a:gd name="T0" fmla="*/ 7 w 35"/>
                <a:gd name="T1" fmla="*/ 13 h 13"/>
                <a:gd name="T2" fmla="*/ 0 w 35"/>
                <a:gd name="T3" fmla="*/ 13 h 13"/>
                <a:gd name="T4" fmla="*/ 29 w 35"/>
                <a:gd name="T5" fmla="*/ 0 h 13"/>
                <a:gd name="T6" fmla="*/ 35 w 35"/>
                <a:gd name="T7" fmla="*/ 0 h 13"/>
                <a:gd name="T8" fmla="*/ 7 w 35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3">
                  <a:moveTo>
                    <a:pt x="7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7" y="6"/>
                    <a:pt x="17" y="0"/>
                    <a:pt x="29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3" y="0"/>
                    <a:pt x="14" y="6"/>
                    <a:pt x="7" y="13"/>
                  </a:cubicBezTo>
                </a:path>
              </a:pathLst>
            </a:custGeom>
            <a:solidFill>
              <a:srgbClr val="0615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0" name="Freeform 23"/>
            <p:cNvSpPr>
              <a:spLocks noEditPoints="1"/>
            </p:cNvSpPr>
            <p:nvPr/>
          </p:nvSpPr>
          <p:spPr bwMode="auto">
            <a:xfrm>
              <a:off x="7451605" y="685136"/>
              <a:ext cx="234780" cy="177496"/>
            </a:xfrm>
            <a:custGeom>
              <a:avLst/>
              <a:gdLst>
                <a:gd name="T0" fmla="*/ 123 w 123"/>
                <a:gd name="T1" fmla="*/ 20 h 93"/>
                <a:gd name="T2" fmla="*/ 104 w 123"/>
                <a:gd name="T3" fmla="*/ 20 h 93"/>
                <a:gd name="T4" fmla="*/ 104 w 123"/>
                <a:gd name="T5" fmla="*/ 20 h 93"/>
                <a:gd name="T6" fmla="*/ 58 w 123"/>
                <a:gd name="T7" fmla="*/ 20 h 93"/>
                <a:gd name="T8" fmla="*/ 20 w 123"/>
                <a:gd name="T9" fmla="*/ 55 h 93"/>
                <a:gd name="T10" fmla="*/ 15 w 123"/>
                <a:gd name="T11" fmla="*/ 71 h 93"/>
                <a:gd name="T12" fmla="*/ 13 w 123"/>
                <a:gd name="T13" fmla="*/ 80 h 93"/>
                <a:gd name="T14" fmla="*/ 13 w 123"/>
                <a:gd name="T15" fmla="*/ 80 h 93"/>
                <a:gd name="T16" fmla="*/ 6 w 123"/>
                <a:gd name="T17" fmla="*/ 83 h 93"/>
                <a:gd name="T18" fmla="*/ 3 w 123"/>
                <a:gd name="T19" fmla="*/ 83 h 93"/>
                <a:gd name="T20" fmla="*/ 0 w 123"/>
                <a:gd name="T21" fmla="*/ 91 h 93"/>
                <a:gd name="T22" fmla="*/ 7 w 123"/>
                <a:gd name="T23" fmla="*/ 93 h 93"/>
                <a:gd name="T24" fmla="*/ 110 w 123"/>
                <a:gd name="T25" fmla="*/ 93 h 93"/>
                <a:gd name="T26" fmla="*/ 123 w 123"/>
                <a:gd name="T27" fmla="*/ 80 h 93"/>
                <a:gd name="T28" fmla="*/ 123 w 123"/>
                <a:gd name="T29" fmla="*/ 20 h 93"/>
                <a:gd name="T30" fmla="*/ 121 w 123"/>
                <a:gd name="T31" fmla="*/ 0 h 93"/>
                <a:gd name="T32" fmla="*/ 86 w 123"/>
                <a:gd name="T33" fmla="*/ 7 h 93"/>
                <a:gd name="T34" fmla="*/ 121 w 123"/>
                <a:gd name="T35" fmla="*/ 7 h 93"/>
                <a:gd name="T36" fmla="*/ 123 w 123"/>
                <a:gd name="T37" fmla="*/ 7 h 93"/>
                <a:gd name="T38" fmla="*/ 121 w 123"/>
                <a:gd name="T3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3" h="93">
                  <a:moveTo>
                    <a:pt x="123" y="20"/>
                  </a:moveTo>
                  <a:cubicBezTo>
                    <a:pt x="104" y="20"/>
                    <a:pt x="104" y="20"/>
                    <a:pt x="104" y="20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20"/>
                    <a:pt x="92" y="20"/>
                    <a:pt x="58" y="20"/>
                  </a:cubicBezTo>
                  <a:cubicBezTo>
                    <a:pt x="43" y="29"/>
                    <a:pt x="30" y="41"/>
                    <a:pt x="20" y="55"/>
                  </a:cubicBezTo>
                  <a:cubicBezTo>
                    <a:pt x="18" y="61"/>
                    <a:pt x="16" y="66"/>
                    <a:pt x="15" y="71"/>
                  </a:cubicBezTo>
                  <a:cubicBezTo>
                    <a:pt x="13" y="76"/>
                    <a:pt x="13" y="80"/>
                    <a:pt x="13" y="80"/>
                  </a:cubicBezTo>
                  <a:cubicBezTo>
                    <a:pt x="13" y="80"/>
                    <a:pt x="13" y="80"/>
                    <a:pt x="13" y="80"/>
                  </a:cubicBezTo>
                  <a:cubicBezTo>
                    <a:pt x="13" y="82"/>
                    <a:pt x="10" y="83"/>
                    <a:pt x="6" y="83"/>
                  </a:cubicBezTo>
                  <a:cubicBezTo>
                    <a:pt x="5" y="83"/>
                    <a:pt x="4" y="83"/>
                    <a:pt x="3" y="83"/>
                  </a:cubicBezTo>
                  <a:cubicBezTo>
                    <a:pt x="2" y="86"/>
                    <a:pt x="1" y="89"/>
                    <a:pt x="0" y="91"/>
                  </a:cubicBezTo>
                  <a:cubicBezTo>
                    <a:pt x="2" y="93"/>
                    <a:pt x="4" y="93"/>
                    <a:pt x="7" y="93"/>
                  </a:cubicBezTo>
                  <a:cubicBezTo>
                    <a:pt x="110" y="93"/>
                    <a:pt x="110" y="93"/>
                    <a:pt x="110" y="93"/>
                  </a:cubicBezTo>
                  <a:cubicBezTo>
                    <a:pt x="117" y="93"/>
                    <a:pt x="123" y="87"/>
                    <a:pt x="123" y="80"/>
                  </a:cubicBezTo>
                  <a:cubicBezTo>
                    <a:pt x="123" y="20"/>
                    <a:pt x="123" y="20"/>
                    <a:pt x="123" y="20"/>
                  </a:cubicBezTo>
                  <a:moveTo>
                    <a:pt x="121" y="0"/>
                  </a:moveTo>
                  <a:cubicBezTo>
                    <a:pt x="109" y="1"/>
                    <a:pt x="97" y="3"/>
                    <a:pt x="86" y="7"/>
                  </a:cubicBezTo>
                  <a:cubicBezTo>
                    <a:pt x="121" y="7"/>
                    <a:pt x="121" y="7"/>
                    <a:pt x="121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5"/>
                    <a:pt x="122" y="2"/>
                    <a:pt x="121" y="0"/>
                  </a:cubicBezTo>
                </a:path>
              </a:pathLst>
            </a:custGeom>
            <a:solidFill>
              <a:srgbClr val="5F6E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1" name="Freeform 24"/>
            <p:cNvSpPr>
              <a:spLocks noEditPoints="1"/>
            </p:cNvSpPr>
            <p:nvPr/>
          </p:nvSpPr>
          <p:spPr bwMode="auto">
            <a:xfrm>
              <a:off x="7457253" y="723056"/>
              <a:ext cx="229132" cy="120214"/>
            </a:xfrm>
            <a:custGeom>
              <a:avLst/>
              <a:gdLst>
                <a:gd name="T0" fmla="*/ 17 w 120"/>
                <a:gd name="T1" fmla="*/ 35 h 63"/>
                <a:gd name="T2" fmla="*/ 0 w 120"/>
                <a:gd name="T3" fmla="*/ 63 h 63"/>
                <a:gd name="T4" fmla="*/ 3 w 120"/>
                <a:gd name="T5" fmla="*/ 63 h 63"/>
                <a:gd name="T6" fmla="*/ 10 w 120"/>
                <a:gd name="T7" fmla="*/ 60 h 63"/>
                <a:gd name="T8" fmla="*/ 10 w 120"/>
                <a:gd name="T9" fmla="*/ 60 h 63"/>
                <a:gd name="T10" fmla="*/ 12 w 120"/>
                <a:gd name="T11" fmla="*/ 51 h 63"/>
                <a:gd name="T12" fmla="*/ 17 w 120"/>
                <a:gd name="T13" fmla="*/ 35 h 63"/>
                <a:gd name="T14" fmla="*/ 120 w 120"/>
                <a:gd name="T15" fmla="*/ 0 h 63"/>
                <a:gd name="T16" fmla="*/ 55 w 120"/>
                <a:gd name="T17" fmla="*/ 0 h 63"/>
                <a:gd name="T18" fmla="*/ 55 w 120"/>
                <a:gd name="T19" fmla="*/ 0 h 63"/>
                <a:gd name="T20" fmla="*/ 101 w 120"/>
                <a:gd name="T21" fmla="*/ 0 h 63"/>
                <a:gd name="T22" fmla="*/ 101 w 120"/>
                <a:gd name="T23" fmla="*/ 0 h 63"/>
                <a:gd name="T24" fmla="*/ 120 w 120"/>
                <a:gd name="T2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0" h="63">
                  <a:moveTo>
                    <a:pt x="17" y="35"/>
                  </a:moveTo>
                  <a:cubicBezTo>
                    <a:pt x="10" y="44"/>
                    <a:pt x="5" y="53"/>
                    <a:pt x="0" y="63"/>
                  </a:cubicBezTo>
                  <a:cubicBezTo>
                    <a:pt x="1" y="63"/>
                    <a:pt x="2" y="63"/>
                    <a:pt x="3" y="63"/>
                  </a:cubicBezTo>
                  <a:cubicBezTo>
                    <a:pt x="7" y="63"/>
                    <a:pt x="10" y="62"/>
                    <a:pt x="10" y="60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0" y="60"/>
                    <a:pt x="10" y="56"/>
                    <a:pt x="12" y="51"/>
                  </a:cubicBezTo>
                  <a:cubicBezTo>
                    <a:pt x="13" y="46"/>
                    <a:pt x="15" y="41"/>
                    <a:pt x="17" y="35"/>
                  </a:cubicBezTo>
                  <a:moveTo>
                    <a:pt x="120" y="0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89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20" y="0"/>
                    <a:pt x="120" y="0"/>
                    <a:pt x="120" y="0"/>
                  </a:cubicBezTo>
                </a:path>
              </a:pathLst>
            </a:custGeom>
            <a:solidFill>
              <a:srgbClr val="4156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2" name="Freeform 25"/>
            <p:cNvSpPr/>
            <p:nvPr/>
          </p:nvSpPr>
          <p:spPr bwMode="auto">
            <a:xfrm>
              <a:off x="7562138" y="698045"/>
              <a:ext cx="124248" cy="25011"/>
            </a:xfrm>
            <a:custGeom>
              <a:avLst/>
              <a:gdLst>
                <a:gd name="T0" fmla="*/ 63 w 65"/>
                <a:gd name="T1" fmla="*/ 0 h 13"/>
                <a:gd name="T2" fmla="*/ 28 w 65"/>
                <a:gd name="T3" fmla="*/ 0 h 13"/>
                <a:gd name="T4" fmla="*/ 0 w 65"/>
                <a:gd name="T5" fmla="*/ 13 h 13"/>
                <a:gd name="T6" fmla="*/ 65 w 65"/>
                <a:gd name="T7" fmla="*/ 13 h 13"/>
                <a:gd name="T8" fmla="*/ 63 w 65"/>
                <a:gd name="T9" fmla="*/ 13 h 13"/>
                <a:gd name="T10" fmla="*/ 63 w 65"/>
                <a:gd name="T11" fmla="*/ 1 h 13"/>
                <a:gd name="T12" fmla="*/ 63 w 65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13">
                  <a:moveTo>
                    <a:pt x="63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18" y="4"/>
                    <a:pt x="9" y="8"/>
                    <a:pt x="0" y="13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63" y="0"/>
                    <a:pt x="63" y="0"/>
                    <a:pt x="63" y="0"/>
                  </a:cubicBezTo>
                </a:path>
              </a:pathLst>
            </a:custGeom>
            <a:solidFill>
              <a:srgbClr val="4156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3" name="Freeform 26"/>
            <p:cNvSpPr/>
            <p:nvPr/>
          </p:nvSpPr>
          <p:spPr bwMode="auto">
            <a:xfrm>
              <a:off x="7682351" y="698045"/>
              <a:ext cx="4034" cy="25011"/>
            </a:xfrm>
            <a:custGeom>
              <a:avLst/>
              <a:gdLst>
                <a:gd name="T0" fmla="*/ 2 w 2"/>
                <a:gd name="T1" fmla="*/ 0 h 13"/>
                <a:gd name="T2" fmla="*/ 0 w 2"/>
                <a:gd name="T3" fmla="*/ 0 h 13"/>
                <a:gd name="T4" fmla="*/ 0 w 2"/>
                <a:gd name="T5" fmla="*/ 1 h 13"/>
                <a:gd name="T6" fmla="*/ 0 w 2"/>
                <a:gd name="T7" fmla="*/ 13 h 13"/>
                <a:gd name="T8" fmla="*/ 2 w 2"/>
                <a:gd name="T9" fmla="*/ 13 h 13"/>
                <a:gd name="T10" fmla="*/ 2 w 2"/>
                <a:gd name="T11" fmla="*/ 2 h 13"/>
                <a:gd name="T12" fmla="*/ 2 w 2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3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</a:path>
              </a:pathLst>
            </a:custGeom>
            <a:solidFill>
              <a:srgbClr val="3844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4" name="Freeform 27"/>
            <p:cNvSpPr>
              <a:spLocks noEditPoints="1"/>
            </p:cNvSpPr>
            <p:nvPr/>
          </p:nvSpPr>
          <p:spPr bwMode="auto">
            <a:xfrm>
              <a:off x="7432242" y="662546"/>
              <a:ext cx="255757" cy="205735"/>
            </a:xfrm>
            <a:custGeom>
              <a:avLst/>
              <a:gdLst>
                <a:gd name="T0" fmla="*/ 114 w 134"/>
                <a:gd name="T1" fmla="*/ 0 h 108"/>
                <a:gd name="T2" fmla="*/ 133 w 134"/>
                <a:gd name="T3" fmla="*/ 12 h 108"/>
                <a:gd name="T4" fmla="*/ 131 w 134"/>
                <a:gd name="T5" fmla="*/ 12 h 108"/>
                <a:gd name="T6" fmla="*/ 133 w 134"/>
                <a:gd name="T7" fmla="*/ 19 h 108"/>
                <a:gd name="T8" fmla="*/ 133 w 134"/>
                <a:gd name="T9" fmla="*/ 21 h 108"/>
                <a:gd name="T10" fmla="*/ 133 w 134"/>
                <a:gd name="T11" fmla="*/ 32 h 108"/>
                <a:gd name="T12" fmla="*/ 133 w 134"/>
                <a:gd name="T13" fmla="*/ 92 h 108"/>
                <a:gd name="T14" fmla="*/ 120 w 134"/>
                <a:gd name="T15" fmla="*/ 105 h 108"/>
                <a:gd name="T16" fmla="*/ 17 w 134"/>
                <a:gd name="T17" fmla="*/ 105 h 108"/>
                <a:gd name="T18" fmla="*/ 10 w 134"/>
                <a:gd name="T19" fmla="*/ 103 h 108"/>
                <a:gd name="T20" fmla="*/ 8 w 134"/>
                <a:gd name="T21" fmla="*/ 108 h 108"/>
                <a:gd name="T22" fmla="*/ 0 w 134"/>
                <a:gd name="T23" fmla="*/ 98 h 108"/>
                <a:gd name="T24" fmla="*/ 13 w 134"/>
                <a:gd name="T25" fmla="*/ 108 h 108"/>
                <a:gd name="T26" fmla="*/ 121 w 134"/>
                <a:gd name="T27" fmla="*/ 108 h 108"/>
                <a:gd name="T28" fmla="*/ 134 w 134"/>
                <a:gd name="T29" fmla="*/ 95 h 108"/>
                <a:gd name="T30" fmla="*/ 134 w 134"/>
                <a:gd name="T31" fmla="*/ 20 h 108"/>
                <a:gd name="T32" fmla="*/ 114 w 134"/>
                <a:gd name="T33" fmla="*/ 0 h 108"/>
                <a:gd name="T34" fmla="*/ 114 w 134"/>
                <a:gd name="T35" fmla="*/ 0 h 108"/>
                <a:gd name="T36" fmla="*/ 114 w 134"/>
                <a:gd name="T37" fmla="*/ 0 h 108"/>
                <a:gd name="T38" fmla="*/ 114 w 134"/>
                <a:gd name="T39" fmla="*/ 0 h 108"/>
                <a:gd name="T40" fmla="*/ 114 w 134"/>
                <a:gd name="T41" fmla="*/ 0 h 108"/>
                <a:gd name="T42" fmla="*/ 114 w 134"/>
                <a:gd name="T43" fmla="*/ 0 h 108"/>
                <a:gd name="T44" fmla="*/ 114 w 134"/>
                <a:gd name="T45" fmla="*/ 0 h 108"/>
                <a:gd name="T46" fmla="*/ 114 w 134"/>
                <a:gd name="T4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4" h="108">
                  <a:moveTo>
                    <a:pt x="114" y="0"/>
                  </a:moveTo>
                  <a:cubicBezTo>
                    <a:pt x="123" y="0"/>
                    <a:pt x="130" y="5"/>
                    <a:pt x="133" y="12"/>
                  </a:cubicBezTo>
                  <a:cubicBezTo>
                    <a:pt x="132" y="12"/>
                    <a:pt x="131" y="12"/>
                    <a:pt x="131" y="12"/>
                  </a:cubicBezTo>
                  <a:cubicBezTo>
                    <a:pt x="132" y="14"/>
                    <a:pt x="133" y="17"/>
                    <a:pt x="133" y="19"/>
                  </a:cubicBezTo>
                  <a:cubicBezTo>
                    <a:pt x="133" y="20"/>
                    <a:pt x="133" y="20"/>
                    <a:pt x="133" y="21"/>
                  </a:cubicBezTo>
                  <a:cubicBezTo>
                    <a:pt x="133" y="32"/>
                    <a:pt x="133" y="32"/>
                    <a:pt x="133" y="32"/>
                  </a:cubicBezTo>
                  <a:cubicBezTo>
                    <a:pt x="133" y="92"/>
                    <a:pt x="133" y="92"/>
                    <a:pt x="133" y="92"/>
                  </a:cubicBezTo>
                  <a:cubicBezTo>
                    <a:pt x="133" y="99"/>
                    <a:pt x="127" y="105"/>
                    <a:pt x="120" y="105"/>
                  </a:cubicBezTo>
                  <a:cubicBezTo>
                    <a:pt x="17" y="105"/>
                    <a:pt x="17" y="105"/>
                    <a:pt x="17" y="105"/>
                  </a:cubicBezTo>
                  <a:cubicBezTo>
                    <a:pt x="14" y="105"/>
                    <a:pt x="12" y="105"/>
                    <a:pt x="10" y="103"/>
                  </a:cubicBezTo>
                  <a:cubicBezTo>
                    <a:pt x="9" y="105"/>
                    <a:pt x="9" y="106"/>
                    <a:pt x="8" y="108"/>
                  </a:cubicBezTo>
                  <a:cubicBezTo>
                    <a:pt x="4" y="106"/>
                    <a:pt x="1" y="102"/>
                    <a:pt x="0" y="98"/>
                  </a:cubicBezTo>
                  <a:cubicBezTo>
                    <a:pt x="1" y="104"/>
                    <a:pt x="7" y="108"/>
                    <a:pt x="13" y="108"/>
                  </a:cubicBezTo>
                  <a:cubicBezTo>
                    <a:pt x="121" y="108"/>
                    <a:pt x="121" y="108"/>
                    <a:pt x="121" y="108"/>
                  </a:cubicBezTo>
                  <a:cubicBezTo>
                    <a:pt x="128" y="108"/>
                    <a:pt x="134" y="102"/>
                    <a:pt x="134" y="95"/>
                  </a:cubicBezTo>
                  <a:cubicBezTo>
                    <a:pt x="134" y="20"/>
                    <a:pt x="134" y="20"/>
                    <a:pt x="134" y="20"/>
                  </a:cubicBezTo>
                  <a:cubicBezTo>
                    <a:pt x="134" y="9"/>
                    <a:pt x="125" y="0"/>
                    <a:pt x="114" y="0"/>
                  </a:cubicBezTo>
                  <a:moveTo>
                    <a:pt x="114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114" y="0"/>
                    <a:pt x="114" y="0"/>
                    <a:pt x="114" y="0"/>
                  </a:cubicBezTo>
                  <a:moveTo>
                    <a:pt x="114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4" y="0"/>
                    <a:pt x="114" y="0"/>
                    <a:pt x="114" y="0"/>
                  </a:cubicBezTo>
                </a:path>
              </a:pathLst>
            </a:custGeom>
            <a:solidFill>
              <a:srgbClr val="3844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5" name="Freeform 28"/>
            <p:cNvSpPr>
              <a:spLocks noEditPoints="1"/>
            </p:cNvSpPr>
            <p:nvPr/>
          </p:nvSpPr>
          <p:spPr bwMode="auto">
            <a:xfrm>
              <a:off x="7432242" y="662546"/>
              <a:ext cx="217837" cy="186372"/>
            </a:xfrm>
            <a:custGeom>
              <a:avLst/>
              <a:gdLst>
                <a:gd name="T0" fmla="*/ 114 w 114"/>
                <a:gd name="T1" fmla="*/ 0 h 98"/>
                <a:gd name="T2" fmla="*/ 114 w 114"/>
                <a:gd name="T3" fmla="*/ 0 h 98"/>
                <a:gd name="T4" fmla="*/ 114 w 114"/>
                <a:gd name="T5" fmla="*/ 0 h 98"/>
                <a:gd name="T6" fmla="*/ 114 w 114"/>
                <a:gd name="T7" fmla="*/ 0 h 98"/>
                <a:gd name="T8" fmla="*/ 114 w 114"/>
                <a:gd name="T9" fmla="*/ 0 h 98"/>
                <a:gd name="T10" fmla="*/ 114 w 114"/>
                <a:gd name="T11" fmla="*/ 0 h 98"/>
                <a:gd name="T12" fmla="*/ 114 w 114"/>
                <a:gd name="T13" fmla="*/ 0 h 98"/>
                <a:gd name="T14" fmla="*/ 20 w 114"/>
                <a:gd name="T15" fmla="*/ 0 h 98"/>
                <a:gd name="T16" fmla="*/ 0 w 114"/>
                <a:gd name="T17" fmla="*/ 20 h 98"/>
                <a:gd name="T18" fmla="*/ 0 w 114"/>
                <a:gd name="T19" fmla="*/ 95 h 98"/>
                <a:gd name="T20" fmla="*/ 0 w 114"/>
                <a:gd name="T21" fmla="*/ 98 h 98"/>
                <a:gd name="T22" fmla="*/ 0 w 114"/>
                <a:gd name="T23" fmla="*/ 95 h 98"/>
                <a:gd name="T24" fmla="*/ 0 w 114"/>
                <a:gd name="T25" fmla="*/ 20 h 98"/>
                <a:gd name="T26" fmla="*/ 0 w 114"/>
                <a:gd name="T27" fmla="*/ 20 h 98"/>
                <a:gd name="T28" fmla="*/ 20 w 114"/>
                <a:gd name="T29" fmla="*/ 0 h 98"/>
                <a:gd name="T30" fmla="*/ 114 w 114"/>
                <a:gd name="T31" fmla="*/ 0 h 98"/>
                <a:gd name="T32" fmla="*/ 114 w 114"/>
                <a:gd name="T3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98">
                  <a:moveTo>
                    <a:pt x="114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114" y="0"/>
                    <a:pt x="114" y="0"/>
                    <a:pt x="114" y="0"/>
                  </a:cubicBezTo>
                  <a:moveTo>
                    <a:pt x="114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114" y="0"/>
                    <a:pt x="114" y="0"/>
                    <a:pt x="114" y="0"/>
                  </a:cubicBezTo>
                  <a:moveTo>
                    <a:pt x="114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0" y="97"/>
                    <a:pt x="0" y="98"/>
                  </a:cubicBezTo>
                  <a:cubicBezTo>
                    <a:pt x="0" y="97"/>
                    <a:pt x="0" y="96"/>
                    <a:pt x="0" y="9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4" y="0"/>
                    <a:pt x="114" y="0"/>
                    <a:pt x="114" y="0"/>
                  </a:cubicBezTo>
                </a:path>
              </a:pathLst>
            </a:custGeom>
            <a:solidFill>
              <a:srgbClr val="2A42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6" name="Freeform 29"/>
            <p:cNvSpPr>
              <a:spLocks noEditPoints="1"/>
            </p:cNvSpPr>
            <p:nvPr/>
          </p:nvSpPr>
          <p:spPr bwMode="auto">
            <a:xfrm>
              <a:off x="7440310" y="664159"/>
              <a:ext cx="242041" cy="194440"/>
            </a:xfrm>
            <a:custGeom>
              <a:avLst/>
              <a:gdLst>
                <a:gd name="T0" fmla="*/ 60 w 127"/>
                <a:gd name="T1" fmla="*/ 31 h 102"/>
                <a:gd name="T2" fmla="*/ 34 w 127"/>
                <a:gd name="T3" fmla="*/ 49 h 102"/>
                <a:gd name="T4" fmla="*/ 26 w 127"/>
                <a:gd name="T5" fmla="*/ 66 h 102"/>
                <a:gd name="T6" fmla="*/ 64 w 127"/>
                <a:gd name="T7" fmla="*/ 31 h 102"/>
                <a:gd name="T8" fmla="*/ 60 w 127"/>
                <a:gd name="T9" fmla="*/ 31 h 102"/>
                <a:gd name="T10" fmla="*/ 60 w 127"/>
                <a:gd name="T11" fmla="*/ 31 h 102"/>
                <a:gd name="T12" fmla="*/ 31 w 127"/>
                <a:gd name="T13" fmla="*/ 31 h 102"/>
                <a:gd name="T14" fmla="*/ 0 w 127"/>
                <a:gd name="T15" fmla="*/ 31 h 102"/>
                <a:gd name="T16" fmla="*/ 0 w 127"/>
                <a:gd name="T17" fmla="*/ 91 h 102"/>
                <a:gd name="T18" fmla="*/ 6 w 127"/>
                <a:gd name="T19" fmla="*/ 102 h 102"/>
                <a:gd name="T20" fmla="*/ 9 w 127"/>
                <a:gd name="T21" fmla="*/ 94 h 102"/>
                <a:gd name="T22" fmla="*/ 5 w 127"/>
                <a:gd name="T23" fmla="*/ 91 h 102"/>
                <a:gd name="T24" fmla="*/ 5 w 127"/>
                <a:gd name="T25" fmla="*/ 89 h 102"/>
                <a:gd name="T26" fmla="*/ 16 w 127"/>
                <a:gd name="T27" fmla="*/ 55 h 102"/>
                <a:gd name="T28" fmla="*/ 31 w 127"/>
                <a:gd name="T29" fmla="*/ 31 h 102"/>
                <a:gd name="T30" fmla="*/ 109 w 127"/>
                <a:gd name="T31" fmla="*/ 0 h 102"/>
                <a:gd name="T32" fmla="*/ 19 w 127"/>
                <a:gd name="T33" fmla="*/ 0 h 102"/>
                <a:gd name="T34" fmla="*/ 0 w 127"/>
                <a:gd name="T35" fmla="*/ 18 h 102"/>
                <a:gd name="T36" fmla="*/ 53 w 127"/>
                <a:gd name="T37" fmla="*/ 18 h 102"/>
                <a:gd name="T38" fmla="*/ 53 w 127"/>
                <a:gd name="T39" fmla="*/ 18 h 102"/>
                <a:gd name="T40" fmla="*/ 59 w 127"/>
                <a:gd name="T41" fmla="*/ 18 h 102"/>
                <a:gd name="T42" fmla="*/ 59 w 127"/>
                <a:gd name="T43" fmla="*/ 18 h 102"/>
                <a:gd name="T44" fmla="*/ 92 w 127"/>
                <a:gd name="T45" fmla="*/ 18 h 102"/>
                <a:gd name="T46" fmla="*/ 127 w 127"/>
                <a:gd name="T47" fmla="*/ 11 h 102"/>
                <a:gd name="T48" fmla="*/ 109 w 127"/>
                <a:gd name="T4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7" h="102">
                  <a:moveTo>
                    <a:pt x="60" y="31"/>
                  </a:moveTo>
                  <a:cubicBezTo>
                    <a:pt x="49" y="31"/>
                    <a:pt x="41" y="38"/>
                    <a:pt x="34" y="49"/>
                  </a:cubicBezTo>
                  <a:cubicBezTo>
                    <a:pt x="31" y="54"/>
                    <a:pt x="28" y="60"/>
                    <a:pt x="26" y="66"/>
                  </a:cubicBezTo>
                  <a:cubicBezTo>
                    <a:pt x="36" y="52"/>
                    <a:pt x="49" y="40"/>
                    <a:pt x="64" y="31"/>
                  </a:cubicBezTo>
                  <a:cubicBezTo>
                    <a:pt x="63" y="31"/>
                    <a:pt x="61" y="31"/>
                    <a:pt x="60" y="31"/>
                  </a:cubicBezTo>
                  <a:cubicBezTo>
                    <a:pt x="60" y="31"/>
                    <a:pt x="60" y="31"/>
                    <a:pt x="60" y="31"/>
                  </a:cubicBezTo>
                  <a:moveTo>
                    <a:pt x="31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6"/>
                    <a:pt x="2" y="100"/>
                    <a:pt x="6" y="102"/>
                  </a:cubicBezTo>
                  <a:cubicBezTo>
                    <a:pt x="7" y="100"/>
                    <a:pt x="8" y="97"/>
                    <a:pt x="9" y="94"/>
                  </a:cubicBezTo>
                  <a:cubicBezTo>
                    <a:pt x="7" y="94"/>
                    <a:pt x="5" y="93"/>
                    <a:pt x="5" y="91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5" y="89"/>
                    <a:pt x="8" y="72"/>
                    <a:pt x="16" y="55"/>
                  </a:cubicBezTo>
                  <a:cubicBezTo>
                    <a:pt x="19" y="47"/>
                    <a:pt x="24" y="38"/>
                    <a:pt x="31" y="31"/>
                  </a:cubicBezTo>
                  <a:moveTo>
                    <a:pt x="10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1" y="8"/>
                    <a:pt x="0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92" y="18"/>
                    <a:pt x="92" y="18"/>
                    <a:pt x="92" y="18"/>
                  </a:cubicBezTo>
                  <a:cubicBezTo>
                    <a:pt x="103" y="14"/>
                    <a:pt x="115" y="12"/>
                    <a:pt x="127" y="11"/>
                  </a:cubicBezTo>
                  <a:cubicBezTo>
                    <a:pt x="124" y="5"/>
                    <a:pt x="117" y="0"/>
                    <a:pt x="109" y="0"/>
                  </a:cubicBezTo>
                </a:path>
              </a:pathLst>
            </a:custGeom>
            <a:solidFill>
              <a:srgbClr val="6F7D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7" name="Freeform 30"/>
            <p:cNvSpPr/>
            <p:nvPr/>
          </p:nvSpPr>
          <p:spPr bwMode="auto">
            <a:xfrm>
              <a:off x="7449185" y="723056"/>
              <a:ext cx="112952" cy="120214"/>
            </a:xfrm>
            <a:custGeom>
              <a:avLst/>
              <a:gdLst>
                <a:gd name="T0" fmla="*/ 59 w 59"/>
                <a:gd name="T1" fmla="*/ 0 h 63"/>
                <a:gd name="T2" fmla="*/ 26 w 59"/>
                <a:gd name="T3" fmla="*/ 0 h 63"/>
                <a:gd name="T4" fmla="*/ 11 w 59"/>
                <a:gd name="T5" fmla="*/ 24 h 63"/>
                <a:gd name="T6" fmla="*/ 0 w 59"/>
                <a:gd name="T7" fmla="*/ 58 h 63"/>
                <a:gd name="T8" fmla="*/ 0 w 59"/>
                <a:gd name="T9" fmla="*/ 60 h 63"/>
                <a:gd name="T10" fmla="*/ 4 w 59"/>
                <a:gd name="T11" fmla="*/ 63 h 63"/>
                <a:gd name="T12" fmla="*/ 21 w 59"/>
                <a:gd name="T13" fmla="*/ 35 h 63"/>
                <a:gd name="T14" fmla="*/ 29 w 59"/>
                <a:gd name="T15" fmla="*/ 18 h 63"/>
                <a:gd name="T16" fmla="*/ 55 w 59"/>
                <a:gd name="T17" fmla="*/ 0 h 63"/>
                <a:gd name="T18" fmla="*/ 55 w 59"/>
                <a:gd name="T19" fmla="*/ 0 h 63"/>
                <a:gd name="T20" fmla="*/ 59 w 59"/>
                <a:gd name="T21" fmla="*/ 0 h 63"/>
                <a:gd name="T22" fmla="*/ 59 w 59"/>
                <a:gd name="T2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63">
                  <a:moveTo>
                    <a:pt x="59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9" y="7"/>
                    <a:pt x="14" y="16"/>
                    <a:pt x="11" y="24"/>
                  </a:cubicBezTo>
                  <a:cubicBezTo>
                    <a:pt x="3" y="41"/>
                    <a:pt x="0" y="58"/>
                    <a:pt x="0" y="58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2"/>
                    <a:pt x="2" y="63"/>
                    <a:pt x="4" y="63"/>
                  </a:cubicBezTo>
                  <a:cubicBezTo>
                    <a:pt x="9" y="53"/>
                    <a:pt x="14" y="44"/>
                    <a:pt x="21" y="35"/>
                  </a:cubicBezTo>
                  <a:cubicBezTo>
                    <a:pt x="23" y="29"/>
                    <a:pt x="26" y="23"/>
                    <a:pt x="29" y="18"/>
                  </a:cubicBezTo>
                  <a:cubicBezTo>
                    <a:pt x="36" y="7"/>
                    <a:pt x="44" y="0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6" y="0"/>
                    <a:pt x="58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</a:path>
              </a:pathLst>
            </a:custGeom>
            <a:solidFill>
              <a:srgbClr val="5467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8" name="Freeform 31"/>
            <p:cNvSpPr/>
            <p:nvPr/>
          </p:nvSpPr>
          <p:spPr bwMode="auto">
            <a:xfrm>
              <a:off x="7440310" y="698045"/>
              <a:ext cx="175076" cy="25011"/>
            </a:xfrm>
            <a:custGeom>
              <a:avLst/>
              <a:gdLst>
                <a:gd name="T0" fmla="*/ 92 w 92"/>
                <a:gd name="T1" fmla="*/ 0 h 13"/>
                <a:gd name="T2" fmla="*/ 59 w 92"/>
                <a:gd name="T3" fmla="*/ 0 h 13"/>
                <a:gd name="T4" fmla="*/ 31 w 92"/>
                <a:gd name="T5" fmla="*/ 13 h 13"/>
                <a:gd name="T6" fmla="*/ 24 w 92"/>
                <a:gd name="T7" fmla="*/ 13 h 13"/>
                <a:gd name="T8" fmla="*/ 53 w 92"/>
                <a:gd name="T9" fmla="*/ 0 h 13"/>
                <a:gd name="T10" fmla="*/ 0 w 92"/>
                <a:gd name="T11" fmla="*/ 0 h 13"/>
                <a:gd name="T12" fmla="*/ 0 w 92"/>
                <a:gd name="T13" fmla="*/ 2 h 13"/>
                <a:gd name="T14" fmla="*/ 0 w 92"/>
                <a:gd name="T15" fmla="*/ 13 h 13"/>
                <a:gd name="T16" fmla="*/ 31 w 92"/>
                <a:gd name="T17" fmla="*/ 13 h 13"/>
                <a:gd name="T18" fmla="*/ 64 w 92"/>
                <a:gd name="T19" fmla="*/ 13 h 13"/>
                <a:gd name="T20" fmla="*/ 92 w 92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13">
                  <a:moveTo>
                    <a:pt x="92" y="0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47" y="0"/>
                    <a:pt x="38" y="6"/>
                    <a:pt x="31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31" y="6"/>
                    <a:pt x="41" y="0"/>
                    <a:pt x="5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73" y="8"/>
                    <a:pt x="82" y="4"/>
                    <a:pt x="92" y="0"/>
                  </a:cubicBezTo>
                </a:path>
              </a:pathLst>
            </a:custGeom>
            <a:solidFill>
              <a:srgbClr val="5467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9" name="Freeform 32"/>
            <p:cNvSpPr/>
            <p:nvPr/>
          </p:nvSpPr>
          <p:spPr bwMode="auto">
            <a:xfrm>
              <a:off x="7432242" y="662546"/>
              <a:ext cx="254143" cy="205735"/>
            </a:xfrm>
            <a:custGeom>
              <a:avLst/>
              <a:gdLst>
                <a:gd name="T0" fmla="*/ 114 w 133"/>
                <a:gd name="T1" fmla="*/ 0 h 108"/>
                <a:gd name="T2" fmla="*/ 20 w 133"/>
                <a:gd name="T3" fmla="*/ 0 h 108"/>
                <a:gd name="T4" fmla="*/ 0 w 133"/>
                <a:gd name="T5" fmla="*/ 20 h 108"/>
                <a:gd name="T6" fmla="*/ 0 w 133"/>
                <a:gd name="T7" fmla="*/ 95 h 108"/>
                <a:gd name="T8" fmla="*/ 0 w 133"/>
                <a:gd name="T9" fmla="*/ 98 h 108"/>
                <a:gd name="T10" fmla="*/ 8 w 133"/>
                <a:gd name="T11" fmla="*/ 108 h 108"/>
                <a:gd name="T12" fmla="*/ 10 w 133"/>
                <a:gd name="T13" fmla="*/ 103 h 108"/>
                <a:gd name="T14" fmla="*/ 4 w 133"/>
                <a:gd name="T15" fmla="*/ 92 h 108"/>
                <a:gd name="T16" fmla="*/ 4 w 133"/>
                <a:gd name="T17" fmla="*/ 32 h 108"/>
                <a:gd name="T18" fmla="*/ 4 w 133"/>
                <a:gd name="T19" fmla="*/ 21 h 108"/>
                <a:gd name="T20" fmla="*/ 4 w 133"/>
                <a:gd name="T21" fmla="*/ 19 h 108"/>
                <a:gd name="T22" fmla="*/ 23 w 133"/>
                <a:gd name="T23" fmla="*/ 1 h 108"/>
                <a:gd name="T24" fmla="*/ 113 w 133"/>
                <a:gd name="T25" fmla="*/ 1 h 108"/>
                <a:gd name="T26" fmla="*/ 131 w 133"/>
                <a:gd name="T27" fmla="*/ 12 h 108"/>
                <a:gd name="T28" fmla="*/ 133 w 133"/>
                <a:gd name="T29" fmla="*/ 12 h 108"/>
                <a:gd name="T30" fmla="*/ 114 w 133"/>
                <a:gd name="T31" fmla="*/ 0 h 108"/>
                <a:gd name="T32" fmla="*/ 114 w 133"/>
                <a:gd name="T33" fmla="*/ 0 h 108"/>
                <a:gd name="T34" fmla="*/ 114 w 133"/>
                <a:gd name="T35" fmla="*/ 0 h 108"/>
                <a:gd name="T36" fmla="*/ 114 w 133"/>
                <a:gd name="T37" fmla="*/ 0 h 108"/>
                <a:gd name="T38" fmla="*/ 114 w 133"/>
                <a:gd name="T3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3" h="108">
                  <a:moveTo>
                    <a:pt x="114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0" y="97"/>
                    <a:pt x="0" y="98"/>
                  </a:cubicBezTo>
                  <a:cubicBezTo>
                    <a:pt x="1" y="102"/>
                    <a:pt x="4" y="106"/>
                    <a:pt x="8" y="108"/>
                  </a:cubicBezTo>
                  <a:cubicBezTo>
                    <a:pt x="9" y="106"/>
                    <a:pt x="9" y="105"/>
                    <a:pt x="10" y="103"/>
                  </a:cubicBezTo>
                  <a:cubicBezTo>
                    <a:pt x="6" y="101"/>
                    <a:pt x="4" y="97"/>
                    <a:pt x="4" y="9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0"/>
                    <a:pt x="4" y="20"/>
                    <a:pt x="4" y="19"/>
                  </a:cubicBezTo>
                  <a:cubicBezTo>
                    <a:pt x="5" y="9"/>
                    <a:pt x="13" y="1"/>
                    <a:pt x="2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21" y="1"/>
                    <a:pt x="128" y="6"/>
                    <a:pt x="131" y="12"/>
                  </a:cubicBezTo>
                  <a:cubicBezTo>
                    <a:pt x="131" y="12"/>
                    <a:pt x="132" y="12"/>
                    <a:pt x="133" y="12"/>
                  </a:cubicBezTo>
                  <a:cubicBezTo>
                    <a:pt x="130" y="5"/>
                    <a:pt x="123" y="0"/>
                    <a:pt x="114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4" y="0"/>
                    <a:pt x="114" y="0"/>
                    <a:pt x="114" y="0"/>
                  </a:cubicBezTo>
                </a:path>
              </a:pathLst>
            </a:custGeom>
            <a:solidFill>
              <a:srgbClr val="4C5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40" name="Freeform 33"/>
            <p:cNvSpPr/>
            <p:nvPr/>
          </p:nvSpPr>
          <p:spPr bwMode="auto">
            <a:xfrm>
              <a:off x="7485491" y="698045"/>
              <a:ext cx="66965" cy="25011"/>
            </a:xfrm>
            <a:custGeom>
              <a:avLst/>
              <a:gdLst>
                <a:gd name="T0" fmla="*/ 35 w 35"/>
                <a:gd name="T1" fmla="*/ 0 h 13"/>
                <a:gd name="T2" fmla="*/ 29 w 35"/>
                <a:gd name="T3" fmla="*/ 0 h 13"/>
                <a:gd name="T4" fmla="*/ 29 w 35"/>
                <a:gd name="T5" fmla="*/ 0 h 13"/>
                <a:gd name="T6" fmla="*/ 0 w 35"/>
                <a:gd name="T7" fmla="*/ 13 h 13"/>
                <a:gd name="T8" fmla="*/ 7 w 35"/>
                <a:gd name="T9" fmla="*/ 13 h 13"/>
                <a:gd name="T10" fmla="*/ 35 w 35"/>
                <a:gd name="T11" fmla="*/ 0 h 13"/>
                <a:gd name="T12" fmla="*/ 35 w 35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3">
                  <a:moveTo>
                    <a:pt x="35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7" y="0"/>
                    <a:pt x="7" y="6"/>
                    <a:pt x="0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14" y="6"/>
                    <a:pt x="23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</a:path>
              </a:pathLst>
            </a:custGeom>
            <a:solidFill>
              <a:srgbClr val="4C5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41" name="Freeform 34"/>
            <p:cNvSpPr/>
            <p:nvPr/>
          </p:nvSpPr>
          <p:spPr bwMode="auto">
            <a:xfrm>
              <a:off x="7871143" y="66254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844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42" name="Freeform 35"/>
            <p:cNvSpPr/>
            <p:nvPr/>
          </p:nvSpPr>
          <p:spPr bwMode="auto">
            <a:xfrm>
              <a:off x="7871143" y="66254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844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43" name="Freeform 36"/>
            <p:cNvSpPr>
              <a:spLocks noEditPoints="1"/>
            </p:cNvSpPr>
            <p:nvPr/>
          </p:nvSpPr>
          <p:spPr bwMode="auto">
            <a:xfrm>
              <a:off x="7834837" y="685136"/>
              <a:ext cx="234780" cy="177496"/>
            </a:xfrm>
            <a:custGeom>
              <a:avLst/>
              <a:gdLst>
                <a:gd name="T0" fmla="*/ 19 w 123"/>
                <a:gd name="T1" fmla="*/ 20 h 93"/>
                <a:gd name="T2" fmla="*/ 0 w 123"/>
                <a:gd name="T3" fmla="*/ 20 h 93"/>
                <a:gd name="T4" fmla="*/ 0 w 123"/>
                <a:gd name="T5" fmla="*/ 80 h 93"/>
                <a:gd name="T6" fmla="*/ 13 w 123"/>
                <a:gd name="T7" fmla="*/ 93 h 93"/>
                <a:gd name="T8" fmla="*/ 116 w 123"/>
                <a:gd name="T9" fmla="*/ 93 h 93"/>
                <a:gd name="T10" fmla="*/ 123 w 123"/>
                <a:gd name="T11" fmla="*/ 91 h 93"/>
                <a:gd name="T12" fmla="*/ 120 w 123"/>
                <a:gd name="T13" fmla="*/ 83 h 93"/>
                <a:gd name="T14" fmla="*/ 117 w 123"/>
                <a:gd name="T15" fmla="*/ 83 h 93"/>
                <a:gd name="T16" fmla="*/ 110 w 123"/>
                <a:gd name="T17" fmla="*/ 80 h 93"/>
                <a:gd name="T18" fmla="*/ 110 w 123"/>
                <a:gd name="T19" fmla="*/ 80 h 93"/>
                <a:gd name="T20" fmla="*/ 108 w 123"/>
                <a:gd name="T21" fmla="*/ 71 h 93"/>
                <a:gd name="T22" fmla="*/ 102 w 123"/>
                <a:gd name="T23" fmla="*/ 54 h 93"/>
                <a:gd name="T24" fmla="*/ 65 w 123"/>
                <a:gd name="T25" fmla="*/ 20 h 93"/>
                <a:gd name="T26" fmla="*/ 19 w 123"/>
                <a:gd name="T27" fmla="*/ 20 h 93"/>
                <a:gd name="T28" fmla="*/ 19 w 123"/>
                <a:gd name="T29" fmla="*/ 20 h 93"/>
                <a:gd name="T30" fmla="*/ 2 w 123"/>
                <a:gd name="T31" fmla="*/ 0 h 93"/>
                <a:gd name="T32" fmla="*/ 0 w 123"/>
                <a:gd name="T33" fmla="*/ 7 h 93"/>
                <a:gd name="T34" fmla="*/ 2 w 123"/>
                <a:gd name="T35" fmla="*/ 7 h 93"/>
                <a:gd name="T36" fmla="*/ 37 w 123"/>
                <a:gd name="T37" fmla="*/ 7 h 93"/>
                <a:gd name="T38" fmla="*/ 2 w 123"/>
                <a:gd name="T3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3" h="93">
                  <a:moveTo>
                    <a:pt x="19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7"/>
                    <a:pt x="6" y="93"/>
                    <a:pt x="13" y="93"/>
                  </a:cubicBezTo>
                  <a:cubicBezTo>
                    <a:pt x="116" y="93"/>
                    <a:pt x="116" y="93"/>
                    <a:pt x="116" y="93"/>
                  </a:cubicBezTo>
                  <a:cubicBezTo>
                    <a:pt x="119" y="93"/>
                    <a:pt x="121" y="93"/>
                    <a:pt x="123" y="91"/>
                  </a:cubicBezTo>
                  <a:cubicBezTo>
                    <a:pt x="122" y="89"/>
                    <a:pt x="121" y="86"/>
                    <a:pt x="120" y="83"/>
                  </a:cubicBezTo>
                  <a:cubicBezTo>
                    <a:pt x="119" y="83"/>
                    <a:pt x="118" y="83"/>
                    <a:pt x="117" y="83"/>
                  </a:cubicBezTo>
                  <a:cubicBezTo>
                    <a:pt x="113" y="83"/>
                    <a:pt x="110" y="82"/>
                    <a:pt x="110" y="80"/>
                  </a:cubicBezTo>
                  <a:cubicBezTo>
                    <a:pt x="110" y="80"/>
                    <a:pt x="110" y="80"/>
                    <a:pt x="110" y="80"/>
                  </a:cubicBezTo>
                  <a:cubicBezTo>
                    <a:pt x="110" y="80"/>
                    <a:pt x="109" y="76"/>
                    <a:pt x="108" y="71"/>
                  </a:cubicBezTo>
                  <a:cubicBezTo>
                    <a:pt x="107" y="66"/>
                    <a:pt x="105" y="60"/>
                    <a:pt x="102" y="54"/>
                  </a:cubicBezTo>
                  <a:cubicBezTo>
                    <a:pt x="92" y="40"/>
                    <a:pt x="79" y="29"/>
                    <a:pt x="65" y="20"/>
                  </a:cubicBezTo>
                  <a:cubicBezTo>
                    <a:pt x="31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moveTo>
                    <a:pt x="2" y="0"/>
                  </a:moveTo>
                  <a:cubicBezTo>
                    <a:pt x="1" y="2"/>
                    <a:pt x="1" y="5"/>
                    <a:pt x="0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26" y="3"/>
                    <a:pt x="14" y="1"/>
                    <a:pt x="2" y="0"/>
                  </a:cubicBezTo>
                </a:path>
              </a:pathLst>
            </a:custGeom>
            <a:solidFill>
              <a:srgbClr val="5F6E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44" name="Freeform 37"/>
            <p:cNvSpPr>
              <a:spLocks noEditPoints="1"/>
            </p:cNvSpPr>
            <p:nvPr/>
          </p:nvSpPr>
          <p:spPr bwMode="auto">
            <a:xfrm>
              <a:off x="7834837" y="698045"/>
              <a:ext cx="229132" cy="145224"/>
            </a:xfrm>
            <a:custGeom>
              <a:avLst/>
              <a:gdLst>
                <a:gd name="T0" fmla="*/ 102 w 120"/>
                <a:gd name="T1" fmla="*/ 47 h 76"/>
                <a:gd name="T2" fmla="*/ 108 w 120"/>
                <a:gd name="T3" fmla="*/ 64 h 76"/>
                <a:gd name="T4" fmla="*/ 110 w 120"/>
                <a:gd name="T5" fmla="*/ 73 h 76"/>
                <a:gd name="T6" fmla="*/ 110 w 120"/>
                <a:gd name="T7" fmla="*/ 73 h 76"/>
                <a:gd name="T8" fmla="*/ 117 w 120"/>
                <a:gd name="T9" fmla="*/ 76 h 76"/>
                <a:gd name="T10" fmla="*/ 120 w 120"/>
                <a:gd name="T11" fmla="*/ 76 h 76"/>
                <a:gd name="T12" fmla="*/ 102 w 120"/>
                <a:gd name="T13" fmla="*/ 47 h 76"/>
                <a:gd name="T14" fmla="*/ 37 w 120"/>
                <a:gd name="T15" fmla="*/ 0 h 76"/>
                <a:gd name="T16" fmla="*/ 2 w 120"/>
                <a:gd name="T17" fmla="*/ 0 h 76"/>
                <a:gd name="T18" fmla="*/ 2 w 120"/>
                <a:gd name="T19" fmla="*/ 1 h 76"/>
                <a:gd name="T20" fmla="*/ 2 w 120"/>
                <a:gd name="T21" fmla="*/ 13 h 76"/>
                <a:gd name="T22" fmla="*/ 0 w 120"/>
                <a:gd name="T23" fmla="*/ 13 h 76"/>
                <a:gd name="T24" fmla="*/ 19 w 120"/>
                <a:gd name="T25" fmla="*/ 13 h 76"/>
                <a:gd name="T26" fmla="*/ 19 w 120"/>
                <a:gd name="T27" fmla="*/ 13 h 76"/>
                <a:gd name="T28" fmla="*/ 65 w 120"/>
                <a:gd name="T29" fmla="*/ 13 h 76"/>
                <a:gd name="T30" fmla="*/ 37 w 120"/>
                <a:gd name="T31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0" h="76">
                  <a:moveTo>
                    <a:pt x="102" y="47"/>
                  </a:moveTo>
                  <a:cubicBezTo>
                    <a:pt x="105" y="53"/>
                    <a:pt x="107" y="59"/>
                    <a:pt x="108" y="64"/>
                  </a:cubicBezTo>
                  <a:cubicBezTo>
                    <a:pt x="109" y="69"/>
                    <a:pt x="110" y="73"/>
                    <a:pt x="110" y="73"/>
                  </a:cubicBezTo>
                  <a:cubicBezTo>
                    <a:pt x="110" y="73"/>
                    <a:pt x="110" y="73"/>
                    <a:pt x="110" y="73"/>
                  </a:cubicBezTo>
                  <a:cubicBezTo>
                    <a:pt x="110" y="75"/>
                    <a:pt x="113" y="76"/>
                    <a:pt x="117" y="76"/>
                  </a:cubicBezTo>
                  <a:cubicBezTo>
                    <a:pt x="118" y="76"/>
                    <a:pt x="119" y="76"/>
                    <a:pt x="120" y="76"/>
                  </a:cubicBezTo>
                  <a:cubicBezTo>
                    <a:pt x="115" y="66"/>
                    <a:pt x="109" y="56"/>
                    <a:pt x="102" y="47"/>
                  </a:cubicBezTo>
                  <a:moveTo>
                    <a:pt x="37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31" y="13"/>
                    <a:pt x="65" y="13"/>
                  </a:cubicBezTo>
                  <a:cubicBezTo>
                    <a:pt x="56" y="8"/>
                    <a:pt x="47" y="4"/>
                    <a:pt x="37" y="0"/>
                  </a:cubicBezTo>
                </a:path>
              </a:pathLst>
            </a:custGeom>
            <a:solidFill>
              <a:srgbClr val="4156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45" name="Freeform 38"/>
            <p:cNvSpPr/>
            <p:nvPr/>
          </p:nvSpPr>
          <p:spPr bwMode="auto">
            <a:xfrm>
              <a:off x="7834837" y="698045"/>
              <a:ext cx="4034" cy="25011"/>
            </a:xfrm>
            <a:custGeom>
              <a:avLst/>
              <a:gdLst>
                <a:gd name="T0" fmla="*/ 2 w 2"/>
                <a:gd name="T1" fmla="*/ 0 h 13"/>
                <a:gd name="T2" fmla="*/ 0 w 2"/>
                <a:gd name="T3" fmla="*/ 0 h 13"/>
                <a:gd name="T4" fmla="*/ 0 w 2"/>
                <a:gd name="T5" fmla="*/ 2 h 13"/>
                <a:gd name="T6" fmla="*/ 0 w 2"/>
                <a:gd name="T7" fmla="*/ 13 h 13"/>
                <a:gd name="T8" fmla="*/ 2 w 2"/>
                <a:gd name="T9" fmla="*/ 13 h 13"/>
                <a:gd name="T10" fmla="*/ 2 w 2"/>
                <a:gd name="T11" fmla="*/ 1 h 13"/>
                <a:gd name="T12" fmla="*/ 2 w 2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3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3844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46" name="Freeform 39"/>
            <p:cNvSpPr/>
            <p:nvPr/>
          </p:nvSpPr>
          <p:spPr bwMode="auto">
            <a:xfrm>
              <a:off x="7833223" y="662546"/>
              <a:ext cx="254950" cy="205735"/>
            </a:xfrm>
            <a:custGeom>
              <a:avLst/>
              <a:gdLst>
                <a:gd name="T0" fmla="*/ 20 w 134"/>
                <a:gd name="T1" fmla="*/ 0 h 108"/>
                <a:gd name="T2" fmla="*/ 0 w 134"/>
                <a:gd name="T3" fmla="*/ 20 h 108"/>
                <a:gd name="T4" fmla="*/ 0 w 134"/>
                <a:gd name="T5" fmla="*/ 95 h 108"/>
                <a:gd name="T6" fmla="*/ 13 w 134"/>
                <a:gd name="T7" fmla="*/ 108 h 108"/>
                <a:gd name="T8" fmla="*/ 121 w 134"/>
                <a:gd name="T9" fmla="*/ 108 h 108"/>
                <a:gd name="T10" fmla="*/ 134 w 134"/>
                <a:gd name="T11" fmla="*/ 99 h 108"/>
                <a:gd name="T12" fmla="*/ 126 w 134"/>
                <a:gd name="T13" fmla="*/ 108 h 108"/>
                <a:gd name="T14" fmla="*/ 124 w 134"/>
                <a:gd name="T15" fmla="*/ 103 h 108"/>
                <a:gd name="T16" fmla="*/ 117 w 134"/>
                <a:gd name="T17" fmla="*/ 105 h 108"/>
                <a:gd name="T18" fmla="*/ 14 w 134"/>
                <a:gd name="T19" fmla="*/ 105 h 108"/>
                <a:gd name="T20" fmla="*/ 1 w 134"/>
                <a:gd name="T21" fmla="*/ 92 h 108"/>
                <a:gd name="T22" fmla="*/ 1 w 134"/>
                <a:gd name="T23" fmla="*/ 32 h 108"/>
                <a:gd name="T24" fmla="*/ 1 w 134"/>
                <a:gd name="T25" fmla="*/ 21 h 108"/>
                <a:gd name="T26" fmla="*/ 1 w 134"/>
                <a:gd name="T27" fmla="*/ 19 h 108"/>
                <a:gd name="T28" fmla="*/ 3 w 134"/>
                <a:gd name="T29" fmla="*/ 12 h 108"/>
                <a:gd name="T30" fmla="*/ 1 w 134"/>
                <a:gd name="T31" fmla="*/ 12 h 108"/>
                <a:gd name="T32" fmla="*/ 20 w 134"/>
                <a:gd name="T3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4" h="108">
                  <a:moveTo>
                    <a:pt x="20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102"/>
                    <a:pt x="6" y="108"/>
                    <a:pt x="13" y="108"/>
                  </a:cubicBezTo>
                  <a:cubicBezTo>
                    <a:pt x="121" y="108"/>
                    <a:pt x="121" y="108"/>
                    <a:pt x="121" y="108"/>
                  </a:cubicBezTo>
                  <a:cubicBezTo>
                    <a:pt x="127" y="108"/>
                    <a:pt x="132" y="104"/>
                    <a:pt x="134" y="99"/>
                  </a:cubicBezTo>
                  <a:cubicBezTo>
                    <a:pt x="133" y="103"/>
                    <a:pt x="130" y="106"/>
                    <a:pt x="126" y="108"/>
                  </a:cubicBezTo>
                  <a:cubicBezTo>
                    <a:pt x="125" y="106"/>
                    <a:pt x="125" y="105"/>
                    <a:pt x="124" y="103"/>
                  </a:cubicBezTo>
                  <a:cubicBezTo>
                    <a:pt x="122" y="105"/>
                    <a:pt x="120" y="105"/>
                    <a:pt x="117" y="105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7" y="105"/>
                    <a:pt x="1" y="99"/>
                    <a:pt x="1" y="9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0"/>
                    <a:pt x="1" y="20"/>
                    <a:pt x="1" y="19"/>
                  </a:cubicBezTo>
                  <a:cubicBezTo>
                    <a:pt x="2" y="17"/>
                    <a:pt x="2" y="14"/>
                    <a:pt x="3" y="12"/>
                  </a:cubicBezTo>
                  <a:cubicBezTo>
                    <a:pt x="3" y="12"/>
                    <a:pt x="2" y="12"/>
                    <a:pt x="1" y="12"/>
                  </a:cubicBezTo>
                  <a:cubicBezTo>
                    <a:pt x="4" y="5"/>
                    <a:pt x="12" y="0"/>
                    <a:pt x="20" y="0"/>
                  </a:cubicBezTo>
                </a:path>
              </a:pathLst>
            </a:custGeom>
            <a:solidFill>
              <a:srgbClr val="3844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47" name="Freeform 40"/>
            <p:cNvSpPr/>
            <p:nvPr/>
          </p:nvSpPr>
          <p:spPr bwMode="auto">
            <a:xfrm>
              <a:off x="7871143" y="662546"/>
              <a:ext cx="217030" cy="188792"/>
            </a:xfrm>
            <a:custGeom>
              <a:avLst/>
              <a:gdLst>
                <a:gd name="T0" fmla="*/ 94 w 114"/>
                <a:gd name="T1" fmla="*/ 0 h 99"/>
                <a:gd name="T2" fmla="*/ 0 w 114"/>
                <a:gd name="T3" fmla="*/ 0 h 99"/>
                <a:gd name="T4" fmla="*/ 0 w 114"/>
                <a:gd name="T5" fmla="*/ 0 h 99"/>
                <a:gd name="T6" fmla="*/ 94 w 114"/>
                <a:gd name="T7" fmla="*/ 0 h 99"/>
                <a:gd name="T8" fmla="*/ 114 w 114"/>
                <a:gd name="T9" fmla="*/ 20 h 99"/>
                <a:gd name="T10" fmla="*/ 114 w 114"/>
                <a:gd name="T11" fmla="*/ 95 h 99"/>
                <a:gd name="T12" fmla="*/ 114 w 114"/>
                <a:gd name="T13" fmla="*/ 95 h 99"/>
                <a:gd name="T14" fmla="*/ 114 w 114"/>
                <a:gd name="T15" fmla="*/ 95 h 99"/>
                <a:gd name="T16" fmla="*/ 114 w 114"/>
                <a:gd name="T17" fmla="*/ 99 h 99"/>
                <a:gd name="T18" fmla="*/ 114 w 114"/>
                <a:gd name="T19" fmla="*/ 95 h 99"/>
                <a:gd name="T20" fmla="*/ 114 w 114"/>
                <a:gd name="T21" fmla="*/ 20 h 99"/>
                <a:gd name="T22" fmla="*/ 94 w 114"/>
                <a:gd name="T23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4" h="99">
                  <a:moveTo>
                    <a:pt x="9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105" y="0"/>
                    <a:pt x="114" y="9"/>
                    <a:pt x="114" y="20"/>
                  </a:cubicBezTo>
                  <a:cubicBezTo>
                    <a:pt x="114" y="95"/>
                    <a:pt x="114" y="95"/>
                    <a:pt x="114" y="95"/>
                  </a:cubicBezTo>
                  <a:cubicBezTo>
                    <a:pt x="114" y="95"/>
                    <a:pt x="114" y="95"/>
                    <a:pt x="114" y="95"/>
                  </a:cubicBezTo>
                  <a:cubicBezTo>
                    <a:pt x="114" y="95"/>
                    <a:pt x="114" y="95"/>
                    <a:pt x="114" y="95"/>
                  </a:cubicBezTo>
                  <a:cubicBezTo>
                    <a:pt x="114" y="96"/>
                    <a:pt x="114" y="97"/>
                    <a:pt x="114" y="99"/>
                  </a:cubicBezTo>
                  <a:cubicBezTo>
                    <a:pt x="114" y="97"/>
                    <a:pt x="114" y="96"/>
                    <a:pt x="114" y="95"/>
                  </a:cubicBezTo>
                  <a:cubicBezTo>
                    <a:pt x="114" y="20"/>
                    <a:pt x="114" y="20"/>
                    <a:pt x="114" y="20"/>
                  </a:cubicBezTo>
                  <a:cubicBezTo>
                    <a:pt x="114" y="9"/>
                    <a:pt x="105" y="0"/>
                    <a:pt x="94" y="0"/>
                  </a:cubicBezTo>
                </a:path>
              </a:pathLst>
            </a:custGeom>
            <a:solidFill>
              <a:srgbClr val="2A42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48" name="Freeform 41"/>
            <p:cNvSpPr>
              <a:spLocks noEditPoints="1"/>
            </p:cNvSpPr>
            <p:nvPr/>
          </p:nvSpPr>
          <p:spPr bwMode="auto">
            <a:xfrm>
              <a:off x="7871143" y="66254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A42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49" name="Freeform 42"/>
            <p:cNvSpPr>
              <a:spLocks noEditPoints="1"/>
            </p:cNvSpPr>
            <p:nvPr/>
          </p:nvSpPr>
          <p:spPr bwMode="auto">
            <a:xfrm>
              <a:off x="7838871" y="664159"/>
              <a:ext cx="242041" cy="194440"/>
            </a:xfrm>
            <a:custGeom>
              <a:avLst/>
              <a:gdLst>
                <a:gd name="T0" fmla="*/ 67 w 127"/>
                <a:gd name="T1" fmla="*/ 31 h 102"/>
                <a:gd name="T2" fmla="*/ 67 w 127"/>
                <a:gd name="T3" fmla="*/ 31 h 102"/>
                <a:gd name="T4" fmla="*/ 63 w 127"/>
                <a:gd name="T5" fmla="*/ 31 h 102"/>
                <a:gd name="T6" fmla="*/ 100 w 127"/>
                <a:gd name="T7" fmla="*/ 65 h 102"/>
                <a:gd name="T8" fmla="*/ 92 w 127"/>
                <a:gd name="T9" fmla="*/ 49 h 102"/>
                <a:gd name="T10" fmla="*/ 67 w 127"/>
                <a:gd name="T11" fmla="*/ 31 h 102"/>
                <a:gd name="T12" fmla="*/ 127 w 127"/>
                <a:gd name="T13" fmla="*/ 31 h 102"/>
                <a:gd name="T14" fmla="*/ 96 w 127"/>
                <a:gd name="T15" fmla="*/ 31 h 102"/>
                <a:gd name="T16" fmla="*/ 111 w 127"/>
                <a:gd name="T17" fmla="*/ 55 h 102"/>
                <a:gd name="T18" fmla="*/ 121 w 127"/>
                <a:gd name="T19" fmla="*/ 89 h 102"/>
                <a:gd name="T20" fmla="*/ 122 w 127"/>
                <a:gd name="T21" fmla="*/ 91 h 102"/>
                <a:gd name="T22" fmla="*/ 118 w 127"/>
                <a:gd name="T23" fmla="*/ 94 h 102"/>
                <a:gd name="T24" fmla="*/ 121 w 127"/>
                <a:gd name="T25" fmla="*/ 102 h 102"/>
                <a:gd name="T26" fmla="*/ 127 w 127"/>
                <a:gd name="T27" fmla="*/ 91 h 102"/>
                <a:gd name="T28" fmla="*/ 127 w 127"/>
                <a:gd name="T29" fmla="*/ 31 h 102"/>
                <a:gd name="T30" fmla="*/ 108 w 127"/>
                <a:gd name="T31" fmla="*/ 0 h 102"/>
                <a:gd name="T32" fmla="*/ 18 w 127"/>
                <a:gd name="T33" fmla="*/ 0 h 102"/>
                <a:gd name="T34" fmla="*/ 0 w 127"/>
                <a:gd name="T35" fmla="*/ 11 h 102"/>
                <a:gd name="T36" fmla="*/ 35 w 127"/>
                <a:gd name="T37" fmla="*/ 18 h 102"/>
                <a:gd name="T38" fmla="*/ 67 w 127"/>
                <a:gd name="T39" fmla="*/ 18 h 102"/>
                <a:gd name="T40" fmla="*/ 67 w 127"/>
                <a:gd name="T41" fmla="*/ 18 h 102"/>
                <a:gd name="T42" fmla="*/ 67 w 127"/>
                <a:gd name="T43" fmla="*/ 18 h 102"/>
                <a:gd name="T44" fmla="*/ 67 w 127"/>
                <a:gd name="T45" fmla="*/ 18 h 102"/>
                <a:gd name="T46" fmla="*/ 74 w 127"/>
                <a:gd name="T47" fmla="*/ 18 h 102"/>
                <a:gd name="T48" fmla="*/ 74 w 127"/>
                <a:gd name="T49" fmla="*/ 18 h 102"/>
                <a:gd name="T50" fmla="*/ 127 w 127"/>
                <a:gd name="T51" fmla="*/ 18 h 102"/>
                <a:gd name="T52" fmla="*/ 108 w 127"/>
                <a:gd name="T5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7" h="102">
                  <a:moveTo>
                    <a:pt x="67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6" y="31"/>
                    <a:pt x="64" y="31"/>
                    <a:pt x="63" y="31"/>
                  </a:cubicBezTo>
                  <a:cubicBezTo>
                    <a:pt x="77" y="40"/>
                    <a:pt x="90" y="51"/>
                    <a:pt x="100" y="65"/>
                  </a:cubicBezTo>
                  <a:cubicBezTo>
                    <a:pt x="98" y="59"/>
                    <a:pt x="96" y="54"/>
                    <a:pt x="92" y="49"/>
                  </a:cubicBezTo>
                  <a:cubicBezTo>
                    <a:pt x="86" y="38"/>
                    <a:pt x="77" y="31"/>
                    <a:pt x="67" y="31"/>
                  </a:cubicBezTo>
                  <a:moveTo>
                    <a:pt x="127" y="31"/>
                  </a:moveTo>
                  <a:cubicBezTo>
                    <a:pt x="96" y="31"/>
                    <a:pt x="96" y="31"/>
                    <a:pt x="96" y="31"/>
                  </a:cubicBezTo>
                  <a:cubicBezTo>
                    <a:pt x="102" y="38"/>
                    <a:pt x="107" y="47"/>
                    <a:pt x="111" y="55"/>
                  </a:cubicBezTo>
                  <a:cubicBezTo>
                    <a:pt x="119" y="72"/>
                    <a:pt x="121" y="89"/>
                    <a:pt x="121" y="89"/>
                  </a:cubicBezTo>
                  <a:cubicBezTo>
                    <a:pt x="122" y="91"/>
                    <a:pt x="122" y="91"/>
                    <a:pt x="122" y="91"/>
                  </a:cubicBezTo>
                  <a:cubicBezTo>
                    <a:pt x="122" y="93"/>
                    <a:pt x="120" y="94"/>
                    <a:pt x="118" y="94"/>
                  </a:cubicBezTo>
                  <a:cubicBezTo>
                    <a:pt x="119" y="97"/>
                    <a:pt x="120" y="100"/>
                    <a:pt x="121" y="102"/>
                  </a:cubicBezTo>
                  <a:cubicBezTo>
                    <a:pt x="125" y="100"/>
                    <a:pt x="127" y="96"/>
                    <a:pt x="127" y="91"/>
                  </a:cubicBezTo>
                  <a:cubicBezTo>
                    <a:pt x="127" y="31"/>
                    <a:pt x="127" y="31"/>
                    <a:pt x="127" y="31"/>
                  </a:cubicBezTo>
                  <a:moveTo>
                    <a:pt x="10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0" y="0"/>
                    <a:pt x="3" y="5"/>
                    <a:pt x="0" y="11"/>
                  </a:cubicBezTo>
                  <a:cubicBezTo>
                    <a:pt x="12" y="12"/>
                    <a:pt x="24" y="14"/>
                    <a:pt x="35" y="18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74" y="18"/>
                    <a:pt x="74" y="18"/>
                    <a:pt x="74" y="18"/>
                  </a:cubicBezTo>
                  <a:cubicBezTo>
                    <a:pt x="74" y="18"/>
                    <a:pt x="74" y="18"/>
                    <a:pt x="74" y="18"/>
                  </a:cubicBezTo>
                  <a:cubicBezTo>
                    <a:pt x="127" y="18"/>
                    <a:pt x="127" y="18"/>
                    <a:pt x="127" y="18"/>
                  </a:cubicBezTo>
                  <a:cubicBezTo>
                    <a:pt x="126" y="8"/>
                    <a:pt x="118" y="0"/>
                    <a:pt x="108" y="0"/>
                  </a:cubicBezTo>
                </a:path>
              </a:pathLst>
            </a:custGeom>
            <a:solidFill>
              <a:srgbClr val="6F7D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50" name="Freeform 43"/>
            <p:cNvSpPr/>
            <p:nvPr/>
          </p:nvSpPr>
          <p:spPr bwMode="auto">
            <a:xfrm>
              <a:off x="7966345" y="698045"/>
              <a:ext cx="114566" cy="25011"/>
            </a:xfrm>
            <a:custGeom>
              <a:avLst/>
              <a:gdLst>
                <a:gd name="T0" fmla="*/ 60 w 60"/>
                <a:gd name="T1" fmla="*/ 0 h 13"/>
                <a:gd name="T2" fmla="*/ 7 w 60"/>
                <a:gd name="T3" fmla="*/ 0 h 13"/>
                <a:gd name="T4" fmla="*/ 36 w 60"/>
                <a:gd name="T5" fmla="*/ 13 h 13"/>
                <a:gd name="T6" fmla="*/ 29 w 60"/>
                <a:gd name="T7" fmla="*/ 13 h 13"/>
                <a:gd name="T8" fmla="*/ 0 w 60"/>
                <a:gd name="T9" fmla="*/ 0 h 13"/>
                <a:gd name="T10" fmla="*/ 0 w 60"/>
                <a:gd name="T11" fmla="*/ 0 h 13"/>
                <a:gd name="T12" fmla="*/ 29 w 60"/>
                <a:gd name="T13" fmla="*/ 13 h 13"/>
                <a:gd name="T14" fmla="*/ 60 w 60"/>
                <a:gd name="T15" fmla="*/ 13 h 13"/>
                <a:gd name="T16" fmla="*/ 60 w 60"/>
                <a:gd name="T17" fmla="*/ 2 h 13"/>
                <a:gd name="T18" fmla="*/ 60 w 60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13">
                  <a:moveTo>
                    <a:pt x="6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19" y="0"/>
                    <a:pt x="28" y="6"/>
                    <a:pt x="36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2" y="6"/>
                    <a:pt x="13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21" y="6"/>
                    <a:pt x="29" y="13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0" y="1"/>
                    <a:pt x="60" y="1"/>
                    <a:pt x="60" y="0"/>
                  </a:cubicBezTo>
                </a:path>
              </a:pathLst>
            </a:custGeom>
            <a:solidFill>
              <a:srgbClr val="5467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51" name="Freeform 44"/>
            <p:cNvSpPr/>
            <p:nvPr/>
          </p:nvSpPr>
          <p:spPr bwMode="auto">
            <a:xfrm>
              <a:off x="7966345" y="698045"/>
              <a:ext cx="68578" cy="25011"/>
            </a:xfrm>
            <a:custGeom>
              <a:avLst/>
              <a:gdLst>
                <a:gd name="T0" fmla="*/ 7 w 36"/>
                <a:gd name="T1" fmla="*/ 0 h 13"/>
                <a:gd name="T2" fmla="*/ 0 w 36"/>
                <a:gd name="T3" fmla="*/ 0 h 13"/>
                <a:gd name="T4" fmla="*/ 0 w 36"/>
                <a:gd name="T5" fmla="*/ 0 h 13"/>
                <a:gd name="T6" fmla="*/ 29 w 36"/>
                <a:gd name="T7" fmla="*/ 13 h 13"/>
                <a:gd name="T8" fmla="*/ 36 w 36"/>
                <a:gd name="T9" fmla="*/ 13 h 13"/>
                <a:gd name="T10" fmla="*/ 7 w 36"/>
                <a:gd name="T11" fmla="*/ 0 h 13"/>
                <a:gd name="T12" fmla="*/ 7 w 36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3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0"/>
                    <a:pt x="22" y="6"/>
                    <a:pt x="29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8" y="6"/>
                    <a:pt x="19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C5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52" name="Freeform 45"/>
            <p:cNvSpPr/>
            <p:nvPr/>
          </p:nvSpPr>
          <p:spPr bwMode="auto">
            <a:xfrm>
              <a:off x="7905835" y="698045"/>
              <a:ext cx="165395" cy="145224"/>
            </a:xfrm>
            <a:custGeom>
              <a:avLst/>
              <a:gdLst>
                <a:gd name="T0" fmla="*/ 32 w 87"/>
                <a:gd name="T1" fmla="*/ 0 h 76"/>
                <a:gd name="T2" fmla="*/ 0 w 87"/>
                <a:gd name="T3" fmla="*/ 0 h 76"/>
                <a:gd name="T4" fmla="*/ 28 w 87"/>
                <a:gd name="T5" fmla="*/ 13 h 76"/>
                <a:gd name="T6" fmla="*/ 32 w 87"/>
                <a:gd name="T7" fmla="*/ 13 h 76"/>
                <a:gd name="T8" fmla="*/ 32 w 87"/>
                <a:gd name="T9" fmla="*/ 13 h 76"/>
                <a:gd name="T10" fmla="*/ 57 w 87"/>
                <a:gd name="T11" fmla="*/ 31 h 76"/>
                <a:gd name="T12" fmla="*/ 65 w 87"/>
                <a:gd name="T13" fmla="*/ 47 h 76"/>
                <a:gd name="T14" fmla="*/ 83 w 87"/>
                <a:gd name="T15" fmla="*/ 76 h 76"/>
                <a:gd name="T16" fmla="*/ 87 w 87"/>
                <a:gd name="T17" fmla="*/ 73 h 76"/>
                <a:gd name="T18" fmla="*/ 86 w 87"/>
                <a:gd name="T19" fmla="*/ 71 h 76"/>
                <a:gd name="T20" fmla="*/ 76 w 87"/>
                <a:gd name="T21" fmla="*/ 37 h 76"/>
                <a:gd name="T22" fmla="*/ 61 w 87"/>
                <a:gd name="T23" fmla="*/ 13 h 76"/>
                <a:gd name="T24" fmla="*/ 32 w 87"/>
                <a:gd name="T25" fmla="*/ 0 h 76"/>
                <a:gd name="T26" fmla="*/ 32 w 87"/>
                <a:gd name="T2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7" h="76">
                  <a:moveTo>
                    <a:pt x="3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" y="4"/>
                    <a:pt x="19" y="8"/>
                    <a:pt x="28" y="13"/>
                  </a:cubicBezTo>
                  <a:cubicBezTo>
                    <a:pt x="29" y="13"/>
                    <a:pt x="31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42" y="13"/>
                    <a:pt x="51" y="20"/>
                    <a:pt x="57" y="31"/>
                  </a:cubicBezTo>
                  <a:cubicBezTo>
                    <a:pt x="61" y="36"/>
                    <a:pt x="63" y="41"/>
                    <a:pt x="65" y="47"/>
                  </a:cubicBezTo>
                  <a:cubicBezTo>
                    <a:pt x="72" y="56"/>
                    <a:pt x="78" y="66"/>
                    <a:pt x="83" y="76"/>
                  </a:cubicBezTo>
                  <a:cubicBezTo>
                    <a:pt x="85" y="76"/>
                    <a:pt x="87" y="75"/>
                    <a:pt x="87" y="73"/>
                  </a:cubicBezTo>
                  <a:cubicBezTo>
                    <a:pt x="86" y="71"/>
                    <a:pt x="86" y="71"/>
                    <a:pt x="86" y="71"/>
                  </a:cubicBezTo>
                  <a:cubicBezTo>
                    <a:pt x="86" y="71"/>
                    <a:pt x="84" y="54"/>
                    <a:pt x="76" y="37"/>
                  </a:cubicBezTo>
                  <a:cubicBezTo>
                    <a:pt x="72" y="29"/>
                    <a:pt x="67" y="20"/>
                    <a:pt x="61" y="13"/>
                  </a:cubicBezTo>
                  <a:cubicBezTo>
                    <a:pt x="53" y="6"/>
                    <a:pt x="44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solidFill>
              <a:srgbClr val="5467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53" name="Freeform 46"/>
            <p:cNvSpPr/>
            <p:nvPr/>
          </p:nvSpPr>
          <p:spPr bwMode="auto">
            <a:xfrm>
              <a:off x="7834837" y="662546"/>
              <a:ext cx="253336" cy="205735"/>
            </a:xfrm>
            <a:custGeom>
              <a:avLst/>
              <a:gdLst>
                <a:gd name="T0" fmla="*/ 113 w 133"/>
                <a:gd name="T1" fmla="*/ 0 h 108"/>
                <a:gd name="T2" fmla="*/ 19 w 133"/>
                <a:gd name="T3" fmla="*/ 0 h 108"/>
                <a:gd name="T4" fmla="*/ 19 w 133"/>
                <a:gd name="T5" fmla="*/ 0 h 108"/>
                <a:gd name="T6" fmla="*/ 19 w 133"/>
                <a:gd name="T7" fmla="*/ 0 h 108"/>
                <a:gd name="T8" fmla="*/ 19 w 133"/>
                <a:gd name="T9" fmla="*/ 0 h 108"/>
                <a:gd name="T10" fmla="*/ 19 w 133"/>
                <a:gd name="T11" fmla="*/ 0 h 108"/>
                <a:gd name="T12" fmla="*/ 0 w 133"/>
                <a:gd name="T13" fmla="*/ 12 h 108"/>
                <a:gd name="T14" fmla="*/ 2 w 133"/>
                <a:gd name="T15" fmla="*/ 12 h 108"/>
                <a:gd name="T16" fmla="*/ 20 w 133"/>
                <a:gd name="T17" fmla="*/ 1 h 108"/>
                <a:gd name="T18" fmla="*/ 110 w 133"/>
                <a:gd name="T19" fmla="*/ 1 h 108"/>
                <a:gd name="T20" fmla="*/ 129 w 133"/>
                <a:gd name="T21" fmla="*/ 19 h 108"/>
                <a:gd name="T22" fmla="*/ 129 w 133"/>
                <a:gd name="T23" fmla="*/ 21 h 108"/>
                <a:gd name="T24" fmla="*/ 129 w 133"/>
                <a:gd name="T25" fmla="*/ 32 h 108"/>
                <a:gd name="T26" fmla="*/ 129 w 133"/>
                <a:gd name="T27" fmla="*/ 92 h 108"/>
                <a:gd name="T28" fmla="*/ 123 w 133"/>
                <a:gd name="T29" fmla="*/ 103 h 108"/>
                <a:gd name="T30" fmla="*/ 125 w 133"/>
                <a:gd name="T31" fmla="*/ 108 h 108"/>
                <a:gd name="T32" fmla="*/ 133 w 133"/>
                <a:gd name="T33" fmla="*/ 99 h 108"/>
                <a:gd name="T34" fmla="*/ 133 w 133"/>
                <a:gd name="T35" fmla="*/ 95 h 108"/>
                <a:gd name="T36" fmla="*/ 133 w 133"/>
                <a:gd name="T37" fmla="*/ 20 h 108"/>
                <a:gd name="T38" fmla="*/ 113 w 133"/>
                <a:gd name="T3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3" h="108">
                  <a:moveTo>
                    <a:pt x="113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1" y="0"/>
                    <a:pt x="3" y="5"/>
                    <a:pt x="0" y="12"/>
                  </a:cubicBezTo>
                  <a:cubicBezTo>
                    <a:pt x="1" y="12"/>
                    <a:pt x="2" y="12"/>
                    <a:pt x="2" y="12"/>
                  </a:cubicBezTo>
                  <a:cubicBezTo>
                    <a:pt x="5" y="6"/>
                    <a:pt x="12" y="1"/>
                    <a:pt x="2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20" y="1"/>
                    <a:pt x="128" y="9"/>
                    <a:pt x="129" y="19"/>
                  </a:cubicBezTo>
                  <a:cubicBezTo>
                    <a:pt x="129" y="20"/>
                    <a:pt x="129" y="20"/>
                    <a:pt x="129" y="21"/>
                  </a:cubicBezTo>
                  <a:cubicBezTo>
                    <a:pt x="129" y="32"/>
                    <a:pt x="129" y="32"/>
                    <a:pt x="129" y="32"/>
                  </a:cubicBezTo>
                  <a:cubicBezTo>
                    <a:pt x="129" y="92"/>
                    <a:pt x="129" y="92"/>
                    <a:pt x="129" y="92"/>
                  </a:cubicBezTo>
                  <a:cubicBezTo>
                    <a:pt x="129" y="97"/>
                    <a:pt x="127" y="101"/>
                    <a:pt x="123" y="103"/>
                  </a:cubicBezTo>
                  <a:cubicBezTo>
                    <a:pt x="124" y="105"/>
                    <a:pt x="124" y="106"/>
                    <a:pt x="125" y="108"/>
                  </a:cubicBezTo>
                  <a:cubicBezTo>
                    <a:pt x="129" y="106"/>
                    <a:pt x="132" y="103"/>
                    <a:pt x="133" y="99"/>
                  </a:cubicBezTo>
                  <a:cubicBezTo>
                    <a:pt x="133" y="97"/>
                    <a:pt x="133" y="96"/>
                    <a:pt x="133" y="95"/>
                  </a:cubicBezTo>
                  <a:cubicBezTo>
                    <a:pt x="133" y="20"/>
                    <a:pt x="133" y="20"/>
                    <a:pt x="133" y="20"/>
                  </a:cubicBezTo>
                  <a:cubicBezTo>
                    <a:pt x="133" y="9"/>
                    <a:pt x="124" y="0"/>
                    <a:pt x="113" y="0"/>
                  </a:cubicBezTo>
                </a:path>
              </a:pathLst>
            </a:custGeom>
            <a:solidFill>
              <a:srgbClr val="4C5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37" name="组合 1636"/>
          <p:cNvGrpSpPr/>
          <p:nvPr/>
        </p:nvGrpSpPr>
        <p:grpSpPr>
          <a:xfrm>
            <a:off x="8324925" y="1792512"/>
            <a:ext cx="531731" cy="443336"/>
            <a:chOff x="9966023" y="1531435"/>
            <a:chExt cx="630920" cy="526036"/>
          </a:xfrm>
        </p:grpSpPr>
        <p:sp>
          <p:nvSpPr>
            <p:cNvPr id="1511" name="Freeform 538"/>
            <p:cNvSpPr/>
            <p:nvPr/>
          </p:nvSpPr>
          <p:spPr bwMode="auto">
            <a:xfrm>
              <a:off x="9982966" y="1531435"/>
              <a:ext cx="597034" cy="131509"/>
            </a:xfrm>
            <a:custGeom>
              <a:avLst/>
              <a:gdLst>
                <a:gd name="T0" fmla="*/ 153 w 313"/>
                <a:gd name="T1" fmla="*/ 69 h 69"/>
                <a:gd name="T2" fmla="*/ 157 w 313"/>
                <a:gd name="T3" fmla="*/ 69 h 69"/>
                <a:gd name="T4" fmla="*/ 159 w 313"/>
                <a:gd name="T5" fmla="*/ 66 h 69"/>
                <a:gd name="T6" fmla="*/ 177 w 313"/>
                <a:gd name="T7" fmla="*/ 44 h 69"/>
                <a:gd name="T8" fmla="*/ 183 w 313"/>
                <a:gd name="T9" fmla="*/ 41 h 69"/>
                <a:gd name="T10" fmla="*/ 313 w 313"/>
                <a:gd name="T11" fmla="*/ 41 h 69"/>
                <a:gd name="T12" fmla="*/ 313 w 313"/>
                <a:gd name="T13" fmla="*/ 30 h 69"/>
                <a:gd name="T14" fmla="*/ 309 w 313"/>
                <a:gd name="T15" fmla="*/ 26 h 69"/>
                <a:gd name="T16" fmla="*/ 160 w 313"/>
                <a:gd name="T17" fmla="*/ 26 h 69"/>
                <a:gd name="T18" fmla="*/ 157 w 313"/>
                <a:gd name="T19" fmla="*/ 26 h 69"/>
                <a:gd name="T20" fmla="*/ 154 w 313"/>
                <a:gd name="T21" fmla="*/ 24 h 69"/>
                <a:gd name="T22" fmla="*/ 137 w 313"/>
                <a:gd name="T23" fmla="*/ 3 h 69"/>
                <a:gd name="T24" fmla="*/ 131 w 313"/>
                <a:gd name="T25" fmla="*/ 0 h 69"/>
                <a:gd name="T26" fmla="*/ 4 w 313"/>
                <a:gd name="T27" fmla="*/ 0 h 69"/>
                <a:gd name="T28" fmla="*/ 0 w 313"/>
                <a:gd name="T29" fmla="*/ 4 h 69"/>
                <a:gd name="T30" fmla="*/ 0 w 313"/>
                <a:gd name="T31" fmla="*/ 69 h 69"/>
                <a:gd name="T32" fmla="*/ 153 w 313"/>
                <a:gd name="T3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3" h="69">
                  <a:moveTo>
                    <a:pt x="153" y="69"/>
                  </a:moveTo>
                  <a:cubicBezTo>
                    <a:pt x="155" y="69"/>
                    <a:pt x="157" y="69"/>
                    <a:pt x="157" y="69"/>
                  </a:cubicBezTo>
                  <a:cubicBezTo>
                    <a:pt x="157" y="69"/>
                    <a:pt x="158" y="67"/>
                    <a:pt x="159" y="66"/>
                  </a:cubicBezTo>
                  <a:cubicBezTo>
                    <a:pt x="177" y="44"/>
                    <a:pt x="177" y="44"/>
                    <a:pt x="177" y="44"/>
                  </a:cubicBezTo>
                  <a:cubicBezTo>
                    <a:pt x="178" y="43"/>
                    <a:pt x="181" y="41"/>
                    <a:pt x="183" y="41"/>
                  </a:cubicBezTo>
                  <a:cubicBezTo>
                    <a:pt x="313" y="41"/>
                    <a:pt x="313" y="41"/>
                    <a:pt x="313" y="41"/>
                  </a:cubicBezTo>
                  <a:cubicBezTo>
                    <a:pt x="313" y="30"/>
                    <a:pt x="313" y="30"/>
                    <a:pt x="313" y="30"/>
                  </a:cubicBezTo>
                  <a:cubicBezTo>
                    <a:pt x="313" y="28"/>
                    <a:pt x="311" y="26"/>
                    <a:pt x="309" y="26"/>
                  </a:cubicBezTo>
                  <a:cubicBezTo>
                    <a:pt x="160" y="26"/>
                    <a:pt x="160" y="26"/>
                    <a:pt x="160" y="26"/>
                  </a:cubicBezTo>
                  <a:cubicBezTo>
                    <a:pt x="158" y="26"/>
                    <a:pt x="157" y="26"/>
                    <a:pt x="157" y="26"/>
                  </a:cubicBezTo>
                  <a:cubicBezTo>
                    <a:pt x="157" y="26"/>
                    <a:pt x="155" y="25"/>
                    <a:pt x="154" y="24"/>
                  </a:cubicBezTo>
                  <a:cubicBezTo>
                    <a:pt x="137" y="3"/>
                    <a:pt x="137" y="3"/>
                    <a:pt x="137" y="3"/>
                  </a:cubicBezTo>
                  <a:cubicBezTo>
                    <a:pt x="136" y="2"/>
                    <a:pt x="133" y="0"/>
                    <a:pt x="13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9"/>
                    <a:pt x="0" y="69"/>
                    <a:pt x="0" y="69"/>
                  </a:cubicBezTo>
                  <a:lnTo>
                    <a:pt x="153" y="69"/>
                  </a:lnTo>
                  <a:close/>
                </a:path>
              </a:pathLst>
            </a:custGeom>
            <a:solidFill>
              <a:srgbClr val="122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12" name="Freeform 539"/>
            <p:cNvSpPr/>
            <p:nvPr/>
          </p:nvSpPr>
          <p:spPr bwMode="auto">
            <a:xfrm>
              <a:off x="10005556" y="1594366"/>
              <a:ext cx="551046" cy="68578"/>
            </a:xfrm>
            <a:custGeom>
              <a:avLst/>
              <a:gdLst>
                <a:gd name="T0" fmla="*/ 141 w 289"/>
                <a:gd name="T1" fmla="*/ 36 h 36"/>
                <a:gd name="T2" fmla="*/ 145 w 289"/>
                <a:gd name="T3" fmla="*/ 36 h 36"/>
                <a:gd name="T4" fmla="*/ 147 w 289"/>
                <a:gd name="T5" fmla="*/ 33 h 36"/>
                <a:gd name="T6" fmla="*/ 165 w 289"/>
                <a:gd name="T7" fmla="*/ 11 h 36"/>
                <a:gd name="T8" fmla="*/ 171 w 289"/>
                <a:gd name="T9" fmla="*/ 8 h 36"/>
                <a:gd name="T10" fmla="*/ 289 w 289"/>
                <a:gd name="T11" fmla="*/ 8 h 36"/>
                <a:gd name="T12" fmla="*/ 289 w 289"/>
                <a:gd name="T13" fmla="*/ 0 h 36"/>
                <a:gd name="T14" fmla="*/ 0 w 289"/>
                <a:gd name="T15" fmla="*/ 0 h 36"/>
                <a:gd name="T16" fmla="*/ 0 w 289"/>
                <a:gd name="T17" fmla="*/ 36 h 36"/>
                <a:gd name="T18" fmla="*/ 141 w 289"/>
                <a:gd name="T1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9" h="36">
                  <a:moveTo>
                    <a:pt x="141" y="36"/>
                  </a:moveTo>
                  <a:cubicBezTo>
                    <a:pt x="143" y="36"/>
                    <a:pt x="145" y="36"/>
                    <a:pt x="145" y="36"/>
                  </a:cubicBezTo>
                  <a:cubicBezTo>
                    <a:pt x="145" y="36"/>
                    <a:pt x="146" y="34"/>
                    <a:pt x="147" y="33"/>
                  </a:cubicBezTo>
                  <a:cubicBezTo>
                    <a:pt x="165" y="11"/>
                    <a:pt x="165" y="11"/>
                    <a:pt x="165" y="11"/>
                  </a:cubicBezTo>
                  <a:cubicBezTo>
                    <a:pt x="166" y="10"/>
                    <a:pt x="169" y="8"/>
                    <a:pt x="171" y="8"/>
                  </a:cubicBezTo>
                  <a:cubicBezTo>
                    <a:pt x="289" y="8"/>
                    <a:pt x="289" y="8"/>
                    <a:pt x="289" y="8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lnTo>
                    <a:pt x="141" y="36"/>
                  </a:lnTo>
                  <a:close/>
                </a:path>
              </a:pathLst>
            </a:custGeom>
            <a:solidFill>
              <a:srgbClr val="F2F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13" name="Freeform 540"/>
            <p:cNvSpPr/>
            <p:nvPr/>
          </p:nvSpPr>
          <p:spPr bwMode="auto">
            <a:xfrm>
              <a:off x="9966023" y="1662944"/>
              <a:ext cx="316267" cy="394527"/>
            </a:xfrm>
            <a:custGeom>
              <a:avLst/>
              <a:gdLst>
                <a:gd name="T0" fmla="*/ 162 w 166"/>
                <a:gd name="T1" fmla="*/ 0 h 207"/>
                <a:gd name="T2" fmla="*/ 4 w 166"/>
                <a:gd name="T3" fmla="*/ 0 h 207"/>
                <a:gd name="T4" fmla="*/ 0 w 166"/>
                <a:gd name="T5" fmla="*/ 4 h 207"/>
                <a:gd name="T6" fmla="*/ 0 w 166"/>
                <a:gd name="T7" fmla="*/ 203 h 207"/>
                <a:gd name="T8" fmla="*/ 4 w 166"/>
                <a:gd name="T9" fmla="*/ 207 h 207"/>
                <a:gd name="T10" fmla="*/ 162 w 166"/>
                <a:gd name="T11" fmla="*/ 207 h 207"/>
                <a:gd name="T12" fmla="*/ 166 w 166"/>
                <a:gd name="T13" fmla="*/ 207 h 207"/>
                <a:gd name="T14" fmla="*/ 166 w 166"/>
                <a:gd name="T15" fmla="*/ 0 h 207"/>
                <a:gd name="T16" fmla="*/ 162 w 166"/>
                <a:gd name="T17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6" h="207">
                  <a:moveTo>
                    <a:pt x="16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06"/>
                    <a:pt x="2" y="207"/>
                    <a:pt x="4" y="207"/>
                  </a:cubicBezTo>
                  <a:cubicBezTo>
                    <a:pt x="162" y="207"/>
                    <a:pt x="162" y="207"/>
                    <a:pt x="162" y="207"/>
                  </a:cubicBezTo>
                  <a:cubicBezTo>
                    <a:pt x="163" y="207"/>
                    <a:pt x="164" y="207"/>
                    <a:pt x="166" y="207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66" y="0"/>
                    <a:pt x="164" y="0"/>
                    <a:pt x="162" y="0"/>
                  </a:cubicBezTo>
                  <a:close/>
                </a:path>
              </a:pathLst>
            </a:cu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14" name="Freeform 541"/>
            <p:cNvSpPr/>
            <p:nvPr/>
          </p:nvSpPr>
          <p:spPr bwMode="auto">
            <a:xfrm>
              <a:off x="10282290" y="1609695"/>
              <a:ext cx="314653" cy="447776"/>
            </a:xfrm>
            <a:custGeom>
              <a:avLst/>
              <a:gdLst>
                <a:gd name="T0" fmla="*/ 161 w 165"/>
                <a:gd name="T1" fmla="*/ 0 h 235"/>
                <a:gd name="T2" fmla="*/ 26 w 165"/>
                <a:gd name="T3" fmla="*/ 0 h 235"/>
                <a:gd name="T4" fmla="*/ 20 w 165"/>
                <a:gd name="T5" fmla="*/ 3 h 235"/>
                <a:gd name="T6" fmla="*/ 2 w 165"/>
                <a:gd name="T7" fmla="*/ 25 h 235"/>
                <a:gd name="T8" fmla="*/ 0 w 165"/>
                <a:gd name="T9" fmla="*/ 28 h 235"/>
                <a:gd name="T10" fmla="*/ 0 w 165"/>
                <a:gd name="T11" fmla="*/ 235 h 235"/>
                <a:gd name="T12" fmla="*/ 4 w 165"/>
                <a:gd name="T13" fmla="*/ 235 h 235"/>
                <a:gd name="T14" fmla="*/ 161 w 165"/>
                <a:gd name="T15" fmla="*/ 235 h 235"/>
                <a:gd name="T16" fmla="*/ 165 w 165"/>
                <a:gd name="T17" fmla="*/ 231 h 235"/>
                <a:gd name="T18" fmla="*/ 165 w 165"/>
                <a:gd name="T19" fmla="*/ 4 h 235"/>
                <a:gd name="T20" fmla="*/ 161 w 165"/>
                <a:gd name="T21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5" h="235">
                  <a:moveTo>
                    <a:pt x="161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4" y="0"/>
                    <a:pt x="21" y="2"/>
                    <a:pt x="20" y="3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1" y="26"/>
                    <a:pt x="0" y="28"/>
                    <a:pt x="0" y="28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1" y="235"/>
                    <a:pt x="2" y="235"/>
                    <a:pt x="4" y="235"/>
                  </a:cubicBezTo>
                  <a:cubicBezTo>
                    <a:pt x="161" y="235"/>
                    <a:pt x="161" y="235"/>
                    <a:pt x="161" y="235"/>
                  </a:cubicBezTo>
                  <a:cubicBezTo>
                    <a:pt x="163" y="235"/>
                    <a:pt x="165" y="234"/>
                    <a:pt x="165" y="231"/>
                  </a:cubicBezTo>
                  <a:cubicBezTo>
                    <a:pt x="165" y="4"/>
                    <a:pt x="165" y="4"/>
                    <a:pt x="165" y="4"/>
                  </a:cubicBezTo>
                  <a:cubicBezTo>
                    <a:pt x="165" y="2"/>
                    <a:pt x="163" y="0"/>
                    <a:pt x="161" y="0"/>
                  </a:cubicBezTo>
                  <a:close/>
                </a:path>
              </a:pathLst>
            </a:custGeom>
            <a:solidFill>
              <a:srgbClr val="78A8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91" name="组合 1390"/>
          <p:cNvGrpSpPr/>
          <p:nvPr/>
        </p:nvGrpSpPr>
        <p:grpSpPr>
          <a:xfrm>
            <a:off x="9314219" y="4786606"/>
            <a:ext cx="527838" cy="529327"/>
            <a:chOff x="4658684" y="95376"/>
            <a:chExt cx="572023" cy="573637"/>
          </a:xfrm>
        </p:grpSpPr>
        <p:sp>
          <p:nvSpPr>
            <p:cNvPr id="1275" name="Oval 472"/>
            <p:cNvSpPr>
              <a:spLocks noChangeArrowheads="1"/>
            </p:cNvSpPr>
            <p:nvPr/>
          </p:nvSpPr>
          <p:spPr bwMode="auto">
            <a:xfrm>
              <a:off x="4694989" y="131682"/>
              <a:ext cx="500217" cy="501832"/>
            </a:xfrm>
            <a:prstGeom prst="ellipse">
              <a:avLst/>
            </a:prstGeom>
            <a:solidFill>
              <a:srgbClr val="F2F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76" name="Freeform 473"/>
            <p:cNvSpPr>
              <a:spLocks noEditPoints="1"/>
            </p:cNvSpPr>
            <p:nvPr/>
          </p:nvSpPr>
          <p:spPr bwMode="auto">
            <a:xfrm>
              <a:off x="4658684" y="95376"/>
              <a:ext cx="572023" cy="573637"/>
            </a:xfrm>
            <a:custGeom>
              <a:avLst/>
              <a:gdLst>
                <a:gd name="T0" fmla="*/ 150 w 300"/>
                <a:gd name="T1" fmla="*/ 0 h 301"/>
                <a:gd name="T2" fmla="*/ 0 w 300"/>
                <a:gd name="T3" fmla="*/ 151 h 301"/>
                <a:gd name="T4" fmla="*/ 150 w 300"/>
                <a:gd name="T5" fmla="*/ 301 h 301"/>
                <a:gd name="T6" fmla="*/ 300 w 300"/>
                <a:gd name="T7" fmla="*/ 151 h 301"/>
                <a:gd name="T8" fmla="*/ 150 w 300"/>
                <a:gd name="T9" fmla="*/ 0 h 301"/>
                <a:gd name="T10" fmla="*/ 150 w 300"/>
                <a:gd name="T11" fmla="*/ 282 h 301"/>
                <a:gd name="T12" fmla="*/ 19 w 300"/>
                <a:gd name="T13" fmla="*/ 151 h 301"/>
                <a:gd name="T14" fmla="*/ 150 w 300"/>
                <a:gd name="T15" fmla="*/ 19 h 301"/>
                <a:gd name="T16" fmla="*/ 281 w 300"/>
                <a:gd name="T17" fmla="*/ 151 h 301"/>
                <a:gd name="T18" fmla="*/ 150 w 300"/>
                <a:gd name="T19" fmla="*/ 282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0" h="301">
                  <a:moveTo>
                    <a:pt x="150" y="0"/>
                  </a:moveTo>
                  <a:cubicBezTo>
                    <a:pt x="67" y="0"/>
                    <a:pt x="0" y="67"/>
                    <a:pt x="0" y="151"/>
                  </a:cubicBezTo>
                  <a:cubicBezTo>
                    <a:pt x="0" y="234"/>
                    <a:pt x="67" y="301"/>
                    <a:pt x="150" y="301"/>
                  </a:cubicBezTo>
                  <a:cubicBezTo>
                    <a:pt x="233" y="301"/>
                    <a:pt x="300" y="234"/>
                    <a:pt x="300" y="151"/>
                  </a:cubicBezTo>
                  <a:cubicBezTo>
                    <a:pt x="300" y="67"/>
                    <a:pt x="233" y="0"/>
                    <a:pt x="150" y="0"/>
                  </a:cubicBezTo>
                  <a:close/>
                  <a:moveTo>
                    <a:pt x="150" y="282"/>
                  </a:moveTo>
                  <a:cubicBezTo>
                    <a:pt x="78" y="282"/>
                    <a:pt x="19" y="223"/>
                    <a:pt x="19" y="151"/>
                  </a:cubicBezTo>
                  <a:cubicBezTo>
                    <a:pt x="19" y="78"/>
                    <a:pt x="78" y="19"/>
                    <a:pt x="150" y="19"/>
                  </a:cubicBezTo>
                  <a:cubicBezTo>
                    <a:pt x="223" y="19"/>
                    <a:pt x="281" y="78"/>
                    <a:pt x="281" y="151"/>
                  </a:cubicBezTo>
                  <a:cubicBezTo>
                    <a:pt x="281" y="223"/>
                    <a:pt x="223" y="282"/>
                    <a:pt x="150" y="2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77" name="Freeform 474"/>
            <p:cNvSpPr/>
            <p:nvPr/>
          </p:nvSpPr>
          <p:spPr bwMode="auto">
            <a:xfrm>
              <a:off x="4928156" y="177670"/>
              <a:ext cx="33886" cy="32272"/>
            </a:xfrm>
            <a:custGeom>
              <a:avLst/>
              <a:gdLst>
                <a:gd name="T0" fmla="*/ 0 w 42"/>
                <a:gd name="T1" fmla="*/ 40 h 40"/>
                <a:gd name="T2" fmla="*/ 42 w 42"/>
                <a:gd name="T3" fmla="*/ 40 h 40"/>
                <a:gd name="T4" fmla="*/ 21 w 42"/>
                <a:gd name="T5" fmla="*/ 0 h 40"/>
                <a:gd name="T6" fmla="*/ 0 w 42"/>
                <a:gd name="T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40">
                  <a:moveTo>
                    <a:pt x="0" y="40"/>
                  </a:moveTo>
                  <a:lnTo>
                    <a:pt x="42" y="40"/>
                  </a:lnTo>
                  <a:lnTo>
                    <a:pt x="21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DFE2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78" name="Freeform 475"/>
            <p:cNvSpPr/>
            <p:nvPr/>
          </p:nvSpPr>
          <p:spPr bwMode="auto">
            <a:xfrm>
              <a:off x="4928156" y="555253"/>
              <a:ext cx="33886" cy="32272"/>
            </a:xfrm>
            <a:custGeom>
              <a:avLst/>
              <a:gdLst>
                <a:gd name="T0" fmla="*/ 42 w 42"/>
                <a:gd name="T1" fmla="*/ 0 h 40"/>
                <a:gd name="T2" fmla="*/ 0 w 42"/>
                <a:gd name="T3" fmla="*/ 0 h 40"/>
                <a:gd name="T4" fmla="*/ 21 w 42"/>
                <a:gd name="T5" fmla="*/ 40 h 40"/>
                <a:gd name="T6" fmla="*/ 42 w 42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40">
                  <a:moveTo>
                    <a:pt x="42" y="0"/>
                  </a:moveTo>
                  <a:lnTo>
                    <a:pt x="0" y="0"/>
                  </a:lnTo>
                  <a:lnTo>
                    <a:pt x="21" y="4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DFE2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79" name="Freeform 476"/>
            <p:cNvSpPr/>
            <p:nvPr/>
          </p:nvSpPr>
          <p:spPr bwMode="auto">
            <a:xfrm>
              <a:off x="5116947" y="364041"/>
              <a:ext cx="33886" cy="36306"/>
            </a:xfrm>
            <a:custGeom>
              <a:avLst/>
              <a:gdLst>
                <a:gd name="T0" fmla="*/ 0 w 42"/>
                <a:gd name="T1" fmla="*/ 0 h 45"/>
                <a:gd name="T2" fmla="*/ 0 w 42"/>
                <a:gd name="T3" fmla="*/ 45 h 45"/>
                <a:gd name="T4" fmla="*/ 42 w 42"/>
                <a:gd name="T5" fmla="*/ 24 h 45"/>
                <a:gd name="T6" fmla="*/ 0 w 42"/>
                <a:gd name="T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45">
                  <a:moveTo>
                    <a:pt x="0" y="0"/>
                  </a:moveTo>
                  <a:lnTo>
                    <a:pt x="0" y="45"/>
                  </a:lnTo>
                  <a:lnTo>
                    <a:pt x="4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2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80" name="Freeform 477"/>
            <p:cNvSpPr/>
            <p:nvPr/>
          </p:nvSpPr>
          <p:spPr bwMode="auto">
            <a:xfrm>
              <a:off x="4739364" y="364041"/>
              <a:ext cx="33886" cy="36306"/>
            </a:xfrm>
            <a:custGeom>
              <a:avLst/>
              <a:gdLst>
                <a:gd name="T0" fmla="*/ 42 w 42"/>
                <a:gd name="T1" fmla="*/ 45 h 45"/>
                <a:gd name="T2" fmla="*/ 42 w 42"/>
                <a:gd name="T3" fmla="*/ 0 h 45"/>
                <a:gd name="T4" fmla="*/ 0 w 42"/>
                <a:gd name="T5" fmla="*/ 24 h 45"/>
                <a:gd name="T6" fmla="*/ 42 w 42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45">
                  <a:moveTo>
                    <a:pt x="42" y="45"/>
                  </a:moveTo>
                  <a:lnTo>
                    <a:pt x="42" y="0"/>
                  </a:lnTo>
                  <a:lnTo>
                    <a:pt x="0" y="24"/>
                  </a:lnTo>
                  <a:lnTo>
                    <a:pt x="42" y="45"/>
                  </a:lnTo>
                  <a:close/>
                </a:path>
              </a:pathLst>
            </a:custGeom>
            <a:solidFill>
              <a:srgbClr val="DFE2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81" name="Oval 478"/>
            <p:cNvSpPr>
              <a:spLocks noChangeArrowheads="1"/>
            </p:cNvSpPr>
            <p:nvPr/>
          </p:nvSpPr>
          <p:spPr bwMode="auto">
            <a:xfrm>
              <a:off x="4874100" y="312406"/>
              <a:ext cx="141191" cy="139577"/>
            </a:xfrm>
            <a:prstGeom prst="ellipse">
              <a:avLst/>
            </a:prstGeom>
            <a:solidFill>
              <a:srgbClr val="DFE2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82" name="Freeform 479"/>
            <p:cNvSpPr/>
            <p:nvPr/>
          </p:nvSpPr>
          <p:spPr bwMode="auto">
            <a:xfrm>
              <a:off x="4820851" y="373723"/>
              <a:ext cx="158133" cy="202508"/>
            </a:xfrm>
            <a:custGeom>
              <a:avLst/>
              <a:gdLst>
                <a:gd name="T0" fmla="*/ 35 w 83"/>
                <a:gd name="T1" fmla="*/ 5 h 106"/>
                <a:gd name="T2" fmla="*/ 35 w 83"/>
                <a:gd name="T3" fmla="*/ 0 h 106"/>
                <a:gd name="T4" fmla="*/ 0 w 83"/>
                <a:gd name="T5" fmla="*/ 106 h 106"/>
                <a:gd name="T6" fmla="*/ 83 w 83"/>
                <a:gd name="T7" fmla="*/ 29 h 106"/>
                <a:gd name="T8" fmla="*/ 65 w 83"/>
                <a:gd name="T9" fmla="*/ 35 h 106"/>
                <a:gd name="T10" fmla="*/ 35 w 83"/>
                <a:gd name="T11" fmla="*/ 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06">
                  <a:moveTo>
                    <a:pt x="35" y="5"/>
                  </a:moveTo>
                  <a:cubicBezTo>
                    <a:pt x="35" y="3"/>
                    <a:pt x="35" y="1"/>
                    <a:pt x="35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83" y="29"/>
                    <a:pt x="83" y="29"/>
                    <a:pt x="83" y="29"/>
                  </a:cubicBezTo>
                  <a:cubicBezTo>
                    <a:pt x="78" y="33"/>
                    <a:pt x="72" y="35"/>
                    <a:pt x="65" y="35"/>
                  </a:cubicBezTo>
                  <a:cubicBezTo>
                    <a:pt x="48" y="35"/>
                    <a:pt x="35" y="21"/>
                    <a:pt x="35" y="5"/>
                  </a:cubicBezTo>
                  <a:close/>
                </a:path>
              </a:pathLst>
            </a:cu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83" name="Freeform 480"/>
            <p:cNvSpPr/>
            <p:nvPr/>
          </p:nvSpPr>
          <p:spPr bwMode="auto">
            <a:xfrm>
              <a:off x="4914440" y="188965"/>
              <a:ext cx="154906" cy="204121"/>
            </a:xfrm>
            <a:custGeom>
              <a:avLst/>
              <a:gdLst>
                <a:gd name="T0" fmla="*/ 81 w 81"/>
                <a:gd name="T1" fmla="*/ 0 h 107"/>
                <a:gd name="T2" fmla="*/ 0 w 81"/>
                <a:gd name="T3" fmla="*/ 76 h 107"/>
                <a:gd name="T4" fmla="*/ 16 w 81"/>
                <a:gd name="T5" fmla="*/ 71 h 107"/>
                <a:gd name="T6" fmla="*/ 46 w 81"/>
                <a:gd name="T7" fmla="*/ 102 h 107"/>
                <a:gd name="T8" fmla="*/ 46 w 81"/>
                <a:gd name="T9" fmla="*/ 107 h 107"/>
                <a:gd name="T10" fmla="*/ 81 w 81"/>
                <a:gd name="T1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107">
                  <a:moveTo>
                    <a:pt x="81" y="0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4" y="73"/>
                    <a:pt x="10" y="71"/>
                    <a:pt x="16" y="71"/>
                  </a:cubicBezTo>
                  <a:cubicBezTo>
                    <a:pt x="33" y="71"/>
                    <a:pt x="46" y="85"/>
                    <a:pt x="46" y="102"/>
                  </a:cubicBezTo>
                  <a:cubicBezTo>
                    <a:pt x="46" y="103"/>
                    <a:pt x="46" y="105"/>
                    <a:pt x="46" y="107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rgbClr val="EF5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84" name="Oval 481"/>
            <p:cNvSpPr>
              <a:spLocks noChangeArrowheads="1"/>
            </p:cNvSpPr>
            <p:nvPr/>
          </p:nvSpPr>
          <p:spPr bwMode="auto">
            <a:xfrm>
              <a:off x="4887815" y="324508"/>
              <a:ext cx="114566" cy="11618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85" name="Freeform 482"/>
            <p:cNvSpPr/>
            <p:nvPr/>
          </p:nvSpPr>
          <p:spPr bwMode="auto">
            <a:xfrm>
              <a:off x="4914440" y="316440"/>
              <a:ext cx="95203" cy="76647"/>
            </a:xfrm>
            <a:custGeom>
              <a:avLst/>
              <a:gdLst>
                <a:gd name="T0" fmla="*/ 50 w 50"/>
                <a:gd name="T1" fmla="*/ 28 h 40"/>
                <a:gd name="T2" fmla="*/ 16 w 50"/>
                <a:gd name="T3" fmla="*/ 0 h 40"/>
                <a:gd name="T4" fmla="*/ 8 w 50"/>
                <a:gd name="T5" fmla="*/ 1 h 40"/>
                <a:gd name="T6" fmla="*/ 0 w 50"/>
                <a:gd name="T7" fmla="*/ 9 h 40"/>
                <a:gd name="T8" fmla="*/ 16 w 50"/>
                <a:gd name="T9" fmla="*/ 4 h 40"/>
                <a:gd name="T10" fmla="*/ 46 w 50"/>
                <a:gd name="T11" fmla="*/ 35 h 40"/>
                <a:gd name="T12" fmla="*/ 46 w 50"/>
                <a:gd name="T13" fmla="*/ 40 h 40"/>
                <a:gd name="T14" fmla="*/ 50 w 50"/>
                <a:gd name="T15" fmla="*/ 2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40">
                  <a:moveTo>
                    <a:pt x="50" y="28"/>
                  </a:moveTo>
                  <a:cubicBezTo>
                    <a:pt x="47" y="12"/>
                    <a:pt x="33" y="0"/>
                    <a:pt x="16" y="0"/>
                  </a:cubicBezTo>
                  <a:cubicBezTo>
                    <a:pt x="13" y="0"/>
                    <a:pt x="11" y="0"/>
                    <a:pt x="8" y="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4" y="6"/>
                    <a:pt x="10" y="4"/>
                    <a:pt x="16" y="4"/>
                  </a:cubicBezTo>
                  <a:cubicBezTo>
                    <a:pt x="33" y="4"/>
                    <a:pt x="46" y="18"/>
                    <a:pt x="46" y="35"/>
                  </a:cubicBezTo>
                  <a:cubicBezTo>
                    <a:pt x="46" y="36"/>
                    <a:pt x="46" y="38"/>
                    <a:pt x="46" y="40"/>
                  </a:cubicBezTo>
                  <a:lnTo>
                    <a:pt x="50" y="28"/>
                  </a:lnTo>
                  <a:close/>
                </a:path>
              </a:pathLst>
            </a:custGeom>
            <a:solidFill>
              <a:srgbClr val="D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86" name="Freeform 483"/>
            <p:cNvSpPr/>
            <p:nvPr/>
          </p:nvSpPr>
          <p:spPr bwMode="auto">
            <a:xfrm>
              <a:off x="4879747" y="373723"/>
              <a:ext cx="99237" cy="74226"/>
            </a:xfrm>
            <a:custGeom>
              <a:avLst/>
              <a:gdLst>
                <a:gd name="T0" fmla="*/ 4 w 52"/>
                <a:gd name="T1" fmla="*/ 5 h 39"/>
                <a:gd name="T2" fmla="*/ 4 w 52"/>
                <a:gd name="T3" fmla="*/ 0 h 39"/>
                <a:gd name="T4" fmla="*/ 0 w 52"/>
                <a:gd name="T5" fmla="*/ 12 h 39"/>
                <a:gd name="T6" fmla="*/ 34 w 52"/>
                <a:gd name="T7" fmla="*/ 39 h 39"/>
                <a:gd name="T8" fmla="*/ 42 w 52"/>
                <a:gd name="T9" fmla="*/ 38 h 39"/>
                <a:gd name="T10" fmla="*/ 52 w 52"/>
                <a:gd name="T11" fmla="*/ 29 h 39"/>
                <a:gd name="T12" fmla="*/ 34 w 52"/>
                <a:gd name="T13" fmla="*/ 35 h 39"/>
                <a:gd name="T14" fmla="*/ 4 w 52"/>
                <a:gd name="T15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39">
                  <a:moveTo>
                    <a:pt x="4" y="5"/>
                  </a:moveTo>
                  <a:cubicBezTo>
                    <a:pt x="4" y="3"/>
                    <a:pt x="4" y="1"/>
                    <a:pt x="4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4" y="27"/>
                    <a:pt x="17" y="39"/>
                    <a:pt x="34" y="39"/>
                  </a:cubicBezTo>
                  <a:cubicBezTo>
                    <a:pt x="37" y="39"/>
                    <a:pt x="40" y="38"/>
                    <a:pt x="42" y="38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47" y="33"/>
                    <a:pt x="41" y="35"/>
                    <a:pt x="34" y="35"/>
                  </a:cubicBezTo>
                  <a:cubicBezTo>
                    <a:pt x="17" y="35"/>
                    <a:pt x="4" y="21"/>
                    <a:pt x="4" y="5"/>
                  </a:cubicBezTo>
                  <a:close/>
                </a:path>
              </a:pathLst>
            </a:custGeom>
            <a:solidFill>
              <a:srgbClr val="83BA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87" name="Freeform 484"/>
            <p:cNvSpPr/>
            <p:nvPr/>
          </p:nvSpPr>
          <p:spPr bwMode="auto">
            <a:xfrm>
              <a:off x="4816817" y="362428"/>
              <a:ext cx="75033" cy="196053"/>
            </a:xfrm>
            <a:custGeom>
              <a:avLst/>
              <a:gdLst>
                <a:gd name="T0" fmla="*/ 7 w 39"/>
                <a:gd name="T1" fmla="*/ 98 h 103"/>
                <a:gd name="T2" fmla="*/ 37 w 39"/>
                <a:gd name="T3" fmla="*/ 6 h 103"/>
                <a:gd name="T4" fmla="*/ 39 w 39"/>
                <a:gd name="T5" fmla="*/ 0 h 103"/>
                <a:gd name="T6" fmla="*/ 0 w 39"/>
                <a:gd name="T7" fmla="*/ 103 h 103"/>
                <a:gd name="T8" fmla="*/ 7 w 39"/>
                <a:gd name="T9" fmla="*/ 9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03">
                  <a:moveTo>
                    <a:pt x="7" y="98"/>
                  </a:moveTo>
                  <a:cubicBezTo>
                    <a:pt x="37" y="6"/>
                    <a:pt x="37" y="6"/>
                    <a:pt x="37" y="6"/>
                  </a:cubicBezTo>
                  <a:cubicBezTo>
                    <a:pt x="37" y="4"/>
                    <a:pt x="38" y="2"/>
                    <a:pt x="39" y="0"/>
                  </a:cubicBezTo>
                  <a:cubicBezTo>
                    <a:pt x="0" y="103"/>
                    <a:pt x="0" y="103"/>
                    <a:pt x="0" y="103"/>
                  </a:cubicBezTo>
                  <a:lnTo>
                    <a:pt x="7" y="98"/>
                  </a:lnTo>
                  <a:close/>
                </a:path>
              </a:pathLst>
            </a:custGeom>
            <a:solidFill>
              <a:srgbClr val="DFE2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88" name="Freeform 485"/>
            <p:cNvSpPr/>
            <p:nvPr/>
          </p:nvSpPr>
          <p:spPr bwMode="auto">
            <a:xfrm>
              <a:off x="4999961" y="207521"/>
              <a:ext cx="70999" cy="195246"/>
            </a:xfrm>
            <a:custGeom>
              <a:avLst/>
              <a:gdLst>
                <a:gd name="T0" fmla="*/ 31 w 37"/>
                <a:gd name="T1" fmla="*/ 6 h 102"/>
                <a:gd name="T2" fmla="*/ 1 w 37"/>
                <a:gd name="T3" fmla="*/ 97 h 102"/>
                <a:gd name="T4" fmla="*/ 1 w 37"/>
                <a:gd name="T5" fmla="*/ 97 h 102"/>
                <a:gd name="T6" fmla="*/ 0 w 37"/>
                <a:gd name="T7" fmla="*/ 102 h 102"/>
                <a:gd name="T8" fmla="*/ 37 w 37"/>
                <a:gd name="T9" fmla="*/ 0 h 102"/>
                <a:gd name="T10" fmla="*/ 31 w 37"/>
                <a:gd name="T11" fmla="*/ 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02">
                  <a:moveTo>
                    <a:pt x="31" y="6"/>
                  </a:moveTo>
                  <a:cubicBezTo>
                    <a:pt x="1" y="97"/>
                    <a:pt x="1" y="97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1" y="99"/>
                    <a:pt x="0" y="100"/>
                    <a:pt x="0" y="102"/>
                  </a:cubicBezTo>
                  <a:cubicBezTo>
                    <a:pt x="37" y="0"/>
                    <a:pt x="37" y="0"/>
                    <a:pt x="37" y="0"/>
                  </a:cubicBezTo>
                  <a:lnTo>
                    <a:pt x="31" y="6"/>
                  </a:lnTo>
                  <a:close/>
                </a:path>
              </a:pathLst>
            </a:custGeom>
            <a:solidFill>
              <a:srgbClr val="DFE2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89" name="Freeform 486"/>
            <p:cNvSpPr>
              <a:spLocks noEditPoints="1"/>
            </p:cNvSpPr>
            <p:nvPr/>
          </p:nvSpPr>
          <p:spPr bwMode="auto">
            <a:xfrm>
              <a:off x="4694989" y="131682"/>
              <a:ext cx="500217" cy="501832"/>
            </a:xfrm>
            <a:custGeom>
              <a:avLst/>
              <a:gdLst>
                <a:gd name="T0" fmla="*/ 131 w 262"/>
                <a:gd name="T1" fmla="*/ 0 h 263"/>
                <a:gd name="T2" fmla="*/ 0 w 262"/>
                <a:gd name="T3" fmla="*/ 132 h 263"/>
                <a:gd name="T4" fmla="*/ 131 w 262"/>
                <a:gd name="T5" fmla="*/ 263 h 263"/>
                <a:gd name="T6" fmla="*/ 262 w 262"/>
                <a:gd name="T7" fmla="*/ 132 h 263"/>
                <a:gd name="T8" fmla="*/ 131 w 262"/>
                <a:gd name="T9" fmla="*/ 0 h 263"/>
                <a:gd name="T10" fmla="*/ 131 w 262"/>
                <a:gd name="T11" fmla="*/ 261 h 263"/>
                <a:gd name="T12" fmla="*/ 6 w 262"/>
                <a:gd name="T13" fmla="*/ 136 h 263"/>
                <a:gd name="T14" fmla="*/ 131 w 262"/>
                <a:gd name="T15" fmla="*/ 11 h 263"/>
                <a:gd name="T16" fmla="*/ 256 w 262"/>
                <a:gd name="T17" fmla="*/ 136 h 263"/>
                <a:gd name="T18" fmla="*/ 131 w 262"/>
                <a:gd name="T19" fmla="*/ 261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2" h="263">
                  <a:moveTo>
                    <a:pt x="131" y="0"/>
                  </a:moveTo>
                  <a:cubicBezTo>
                    <a:pt x="59" y="0"/>
                    <a:pt x="0" y="59"/>
                    <a:pt x="0" y="132"/>
                  </a:cubicBezTo>
                  <a:cubicBezTo>
                    <a:pt x="0" y="204"/>
                    <a:pt x="59" y="263"/>
                    <a:pt x="131" y="263"/>
                  </a:cubicBezTo>
                  <a:cubicBezTo>
                    <a:pt x="204" y="263"/>
                    <a:pt x="262" y="204"/>
                    <a:pt x="262" y="132"/>
                  </a:cubicBezTo>
                  <a:cubicBezTo>
                    <a:pt x="262" y="59"/>
                    <a:pt x="204" y="0"/>
                    <a:pt x="131" y="0"/>
                  </a:cubicBezTo>
                  <a:close/>
                  <a:moveTo>
                    <a:pt x="131" y="261"/>
                  </a:moveTo>
                  <a:cubicBezTo>
                    <a:pt x="62" y="261"/>
                    <a:pt x="6" y="205"/>
                    <a:pt x="6" y="136"/>
                  </a:cubicBezTo>
                  <a:cubicBezTo>
                    <a:pt x="6" y="67"/>
                    <a:pt x="62" y="11"/>
                    <a:pt x="131" y="11"/>
                  </a:cubicBezTo>
                  <a:cubicBezTo>
                    <a:pt x="200" y="11"/>
                    <a:pt x="256" y="67"/>
                    <a:pt x="256" y="136"/>
                  </a:cubicBezTo>
                  <a:cubicBezTo>
                    <a:pt x="256" y="205"/>
                    <a:pt x="200" y="261"/>
                    <a:pt x="131" y="261"/>
                  </a:cubicBezTo>
                  <a:close/>
                </a:path>
              </a:pathLst>
            </a:custGeom>
            <a:solidFill>
              <a:srgbClr val="DFE2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92" name="组合 1391"/>
          <p:cNvGrpSpPr/>
          <p:nvPr/>
        </p:nvGrpSpPr>
        <p:grpSpPr>
          <a:xfrm>
            <a:off x="9278856" y="5801966"/>
            <a:ext cx="598564" cy="548683"/>
            <a:chOff x="4616757" y="1351667"/>
            <a:chExt cx="648669" cy="594613"/>
          </a:xfrm>
        </p:grpSpPr>
        <p:sp>
          <p:nvSpPr>
            <p:cNvPr id="1354" name="Freeform 589"/>
            <p:cNvSpPr/>
            <p:nvPr/>
          </p:nvSpPr>
          <p:spPr bwMode="auto">
            <a:xfrm>
              <a:off x="4696630" y="1351667"/>
              <a:ext cx="568796" cy="514740"/>
            </a:xfrm>
            <a:custGeom>
              <a:avLst/>
              <a:gdLst>
                <a:gd name="T0" fmla="*/ 279 w 298"/>
                <a:gd name="T1" fmla="*/ 1 h 270"/>
                <a:gd name="T2" fmla="*/ 257 w 298"/>
                <a:gd name="T3" fmla="*/ 0 h 270"/>
                <a:gd name="T4" fmla="*/ 237 w 298"/>
                <a:gd name="T5" fmla="*/ 177 h 270"/>
                <a:gd name="T6" fmla="*/ 205 w 298"/>
                <a:gd name="T7" fmla="*/ 210 h 270"/>
                <a:gd name="T8" fmla="*/ 216 w 298"/>
                <a:gd name="T9" fmla="*/ 162 h 270"/>
                <a:gd name="T10" fmla="*/ 119 w 298"/>
                <a:gd name="T11" fmla="*/ 55 h 270"/>
                <a:gd name="T12" fmla="*/ 108 w 298"/>
                <a:gd name="T13" fmla="*/ 54 h 270"/>
                <a:gd name="T14" fmla="*/ 0 w 298"/>
                <a:gd name="T15" fmla="*/ 162 h 270"/>
                <a:gd name="T16" fmla="*/ 108 w 298"/>
                <a:gd name="T17" fmla="*/ 270 h 270"/>
                <a:gd name="T18" fmla="*/ 119 w 298"/>
                <a:gd name="T19" fmla="*/ 269 h 270"/>
                <a:gd name="T20" fmla="*/ 150 w 298"/>
                <a:gd name="T21" fmla="*/ 261 h 270"/>
                <a:gd name="T22" fmla="*/ 283 w 298"/>
                <a:gd name="T23" fmla="*/ 130 h 270"/>
                <a:gd name="T24" fmla="*/ 290 w 298"/>
                <a:gd name="T25" fmla="*/ 102 h 270"/>
                <a:gd name="T26" fmla="*/ 279 w 298"/>
                <a:gd name="T2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8" h="270">
                  <a:moveTo>
                    <a:pt x="279" y="1"/>
                  </a:moveTo>
                  <a:cubicBezTo>
                    <a:pt x="257" y="0"/>
                    <a:pt x="257" y="0"/>
                    <a:pt x="257" y="0"/>
                  </a:cubicBezTo>
                  <a:cubicBezTo>
                    <a:pt x="257" y="0"/>
                    <a:pt x="298" y="96"/>
                    <a:pt x="237" y="177"/>
                  </a:cubicBezTo>
                  <a:cubicBezTo>
                    <a:pt x="228" y="188"/>
                    <a:pt x="218" y="199"/>
                    <a:pt x="205" y="210"/>
                  </a:cubicBezTo>
                  <a:cubicBezTo>
                    <a:pt x="212" y="195"/>
                    <a:pt x="216" y="179"/>
                    <a:pt x="216" y="162"/>
                  </a:cubicBezTo>
                  <a:cubicBezTo>
                    <a:pt x="216" y="106"/>
                    <a:pt x="173" y="60"/>
                    <a:pt x="119" y="55"/>
                  </a:cubicBezTo>
                  <a:cubicBezTo>
                    <a:pt x="115" y="54"/>
                    <a:pt x="112" y="54"/>
                    <a:pt x="108" y="54"/>
                  </a:cubicBezTo>
                  <a:cubicBezTo>
                    <a:pt x="48" y="54"/>
                    <a:pt x="0" y="102"/>
                    <a:pt x="0" y="162"/>
                  </a:cubicBezTo>
                  <a:cubicBezTo>
                    <a:pt x="0" y="222"/>
                    <a:pt x="48" y="270"/>
                    <a:pt x="108" y="270"/>
                  </a:cubicBezTo>
                  <a:cubicBezTo>
                    <a:pt x="112" y="270"/>
                    <a:pt x="115" y="270"/>
                    <a:pt x="119" y="269"/>
                  </a:cubicBezTo>
                  <a:cubicBezTo>
                    <a:pt x="130" y="268"/>
                    <a:pt x="140" y="265"/>
                    <a:pt x="150" y="261"/>
                  </a:cubicBezTo>
                  <a:cubicBezTo>
                    <a:pt x="200" y="247"/>
                    <a:pt x="256" y="224"/>
                    <a:pt x="283" y="130"/>
                  </a:cubicBezTo>
                  <a:cubicBezTo>
                    <a:pt x="286" y="122"/>
                    <a:pt x="288" y="112"/>
                    <a:pt x="290" y="102"/>
                  </a:cubicBezTo>
                  <a:cubicBezTo>
                    <a:pt x="298" y="48"/>
                    <a:pt x="280" y="2"/>
                    <a:pt x="279" y="1"/>
                  </a:cubicBezTo>
                  <a:close/>
                </a:path>
              </a:pathLst>
            </a:custGeom>
            <a:solidFill>
              <a:srgbClr val="122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55" name="Freeform 590"/>
            <p:cNvSpPr>
              <a:spLocks noEditPoints="1"/>
            </p:cNvSpPr>
            <p:nvPr/>
          </p:nvSpPr>
          <p:spPr bwMode="auto">
            <a:xfrm>
              <a:off x="4616757" y="1374257"/>
              <a:ext cx="572023" cy="572023"/>
            </a:xfrm>
            <a:custGeom>
              <a:avLst/>
              <a:gdLst>
                <a:gd name="T0" fmla="*/ 150 w 300"/>
                <a:gd name="T1" fmla="*/ 0 h 300"/>
                <a:gd name="T2" fmla="*/ 0 w 300"/>
                <a:gd name="T3" fmla="*/ 150 h 300"/>
                <a:gd name="T4" fmla="*/ 150 w 300"/>
                <a:gd name="T5" fmla="*/ 300 h 300"/>
                <a:gd name="T6" fmla="*/ 300 w 300"/>
                <a:gd name="T7" fmla="*/ 150 h 300"/>
                <a:gd name="T8" fmla="*/ 150 w 300"/>
                <a:gd name="T9" fmla="*/ 0 h 300"/>
                <a:gd name="T10" fmla="*/ 220 w 300"/>
                <a:gd name="T11" fmla="*/ 63 h 300"/>
                <a:gd name="T12" fmla="*/ 267 w 300"/>
                <a:gd name="T13" fmla="*/ 82 h 300"/>
                <a:gd name="T14" fmla="*/ 260 w 300"/>
                <a:gd name="T15" fmla="*/ 133 h 300"/>
                <a:gd name="T16" fmla="*/ 197 w 300"/>
                <a:gd name="T17" fmla="*/ 123 h 300"/>
                <a:gd name="T18" fmla="*/ 220 w 300"/>
                <a:gd name="T19" fmla="*/ 63 h 300"/>
                <a:gd name="T20" fmla="*/ 80 w 300"/>
                <a:gd name="T21" fmla="*/ 237 h 300"/>
                <a:gd name="T22" fmla="*/ 33 w 300"/>
                <a:gd name="T23" fmla="*/ 218 h 300"/>
                <a:gd name="T24" fmla="*/ 40 w 300"/>
                <a:gd name="T25" fmla="*/ 167 h 300"/>
                <a:gd name="T26" fmla="*/ 103 w 300"/>
                <a:gd name="T27" fmla="*/ 177 h 300"/>
                <a:gd name="T28" fmla="*/ 80 w 300"/>
                <a:gd name="T29" fmla="*/ 237 h 300"/>
                <a:gd name="T30" fmla="*/ 103 w 300"/>
                <a:gd name="T31" fmla="*/ 123 h 300"/>
                <a:gd name="T32" fmla="*/ 40 w 300"/>
                <a:gd name="T33" fmla="*/ 133 h 300"/>
                <a:gd name="T34" fmla="*/ 33 w 300"/>
                <a:gd name="T35" fmla="*/ 82 h 300"/>
                <a:gd name="T36" fmla="*/ 80 w 300"/>
                <a:gd name="T37" fmla="*/ 63 h 300"/>
                <a:gd name="T38" fmla="*/ 103 w 300"/>
                <a:gd name="T39" fmla="*/ 123 h 300"/>
                <a:gd name="T40" fmla="*/ 150 w 300"/>
                <a:gd name="T41" fmla="*/ 285 h 300"/>
                <a:gd name="T42" fmla="*/ 110 w 300"/>
                <a:gd name="T43" fmla="*/ 254 h 300"/>
                <a:gd name="T44" fmla="*/ 150 w 300"/>
                <a:gd name="T45" fmla="*/ 204 h 300"/>
                <a:gd name="T46" fmla="*/ 190 w 300"/>
                <a:gd name="T47" fmla="*/ 254 h 300"/>
                <a:gd name="T48" fmla="*/ 150 w 300"/>
                <a:gd name="T49" fmla="*/ 285 h 300"/>
                <a:gd name="T50" fmla="*/ 150 w 300"/>
                <a:gd name="T51" fmla="*/ 96 h 300"/>
                <a:gd name="T52" fmla="*/ 110 w 300"/>
                <a:gd name="T53" fmla="*/ 46 h 300"/>
                <a:gd name="T54" fmla="*/ 150 w 300"/>
                <a:gd name="T55" fmla="*/ 15 h 300"/>
                <a:gd name="T56" fmla="*/ 190 w 300"/>
                <a:gd name="T57" fmla="*/ 46 h 300"/>
                <a:gd name="T58" fmla="*/ 150 w 300"/>
                <a:gd name="T59" fmla="*/ 96 h 300"/>
                <a:gd name="T60" fmla="*/ 267 w 300"/>
                <a:gd name="T61" fmla="*/ 218 h 300"/>
                <a:gd name="T62" fmla="*/ 220 w 300"/>
                <a:gd name="T63" fmla="*/ 237 h 300"/>
                <a:gd name="T64" fmla="*/ 197 w 300"/>
                <a:gd name="T65" fmla="*/ 177 h 300"/>
                <a:gd name="T66" fmla="*/ 260 w 300"/>
                <a:gd name="T67" fmla="*/ 167 h 300"/>
                <a:gd name="T68" fmla="*/ 267 w 300"/>
                <a:gd name="T69" fmla="*/ 218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0" h="300">
                  <a:moveTo>
                    <a:pt x="150" y="0"/>
                  </a:moveTo>
                  <a:cubicBezTo>
                    <a:pt x="67" y="0"/>
                    <a:pt x="0" y="67"/>
                    <a:pt x="0" y="150"/>
                  </a:cubicBezTo>
                  <a:cubicBezTo>
                    <a:pt x="0" y="233"/>
                    <a:pt x="67" y="300"/>
                    <a:pt x="150" y="300"/>
                  </a:cubicBezTo>
                  <a:cubicBezTo>
                    <a:pt x="233" y="300"/>
                    <a:pt x="300" y="233"/>
                    <a:pt x="300" y="150"/>
                  </a:cubicBezTo>
                  <a:cubicBezTo>
                    <a:pt x="300" y="67"/>
                    <a:pt x="233" y="0"/>
                    <a:pt x="150" y="0"/>
                  </a:cubicBezTo>
                  <a:close/>
                  <a:moveTo>
                    <a:pt x="220" y="63"/>
                  </a:moveTo>
                  <a:cubicBezTo>
                    <a:pt x="239" y="52"/>
                    <a:pt x="256" y="63"/>
                    <a:pt x="267" y="82"/>
                  </a:cubicBezTo>
                  <a:cubicBezTo>
                    <a:pt x="278" y="102"/>
                    <a:pt x="280" y="122"/>
                    <a:pt x="260" y="133"/>
                  </a:cubicBezTo>
                  <a:cubicBezTo>
                    <a:pt x="241" y="144"/>
                    <a:pt x="208" y="142"/>
                    <a:pt x="197" y="123"/>
                  </a:cubicBezTo>
                  <a:cubicBezTo>
                    <a:pt x="186" y="104"/>
                    <a:pt x="201" y="74"/>
                    <a:pt x="220" y="63"/>
                  </a:cubicBezTo>
                  <a:close/>
                  <a:moveTo>
                    <a:pt x="80" y="237"/>
                  </a:moveTo>
                  <a:cubicBezTo>
                    <a:pt x="61" y="248"/>
                    <a:pt x="44" y="237"/>
                    <a:pt x="33" y="218"/>
                  </a:cubicBezTo>
                  <a:cubicBezTo>
                    <a:pt x="22" y="198"/>
                    <a:pt x="20" y="178"/>
                    <a:pt x="40" y="167"/>
                  </a:cubicBezTo>
                  <a:cubicBezTo>
                    <a:pt x="59" y="156"/>
                    <a:pt x="92" y="158"/>
                    <a:pt x="103" y="177"/>
                  </a:cubicBezTo>
                  <a:cubicBezTo>
                    <a:pt x="114" y="196"/>
                    <a:pt x="99" y="226"/>
                    <a:pt x="80" y="237"/>
                  </a:cubicBezTo>
                  <a:close/>
                  <a:moveTo>
                    <a:pt x="103" y="123"/>
                  </a:moveTo>
                  <a:cubicBezTo>
                    <a:pt x="92" y="142"/>
                    <a:pt x="59" y="144"/>
                    <a:pt x="40" y="133"/>
                  </a:cubicBezTo>
                  <a:cubicBezTo>
                    <a:pt x="20" y="122"/>
                    <a:pt x="22" y="102"/>
                    <a:pt x="33" y="82"/>
                  </a:cubicBezTo>
                  <a:cubicBezTo>
                    <a:pt x="44" y="63"/>
                    <a:pt x="61" y="52"/>
                    <a:pt x="80" y="63"/>
                  </a:cubicBezTo>
                  <a:cubicBezTo>
                    <a:pt x="99" y="74"/>
                    <a:pt x="114" y="104"/>
                    <a:pt x="103" y="123"/>
                  </a:cubicBezTo>
                  <a:close/>
                  <a:moveTo>
                    <a:pt x="150" y="285"/>
                  </a:moveTo>
                  <a:cubicBezTo>
                    <a:pt x="128" y="285"/>
                    <a:pt x="110" y="277"/>
                    <a:pt x="110" y="254"/>
                  </a:cubicBezTo>
                  <a:cubicBezTo>
                    <a:pt x="110" y="232"/>
                    <a:pt x="128" y="204"/>
                    <a:pt x="150" y="204"/>
                  </a:cubicBezTo>
                  <a:cubicBezTo>
                    <a:pt x="172" y="204"/>
                    <a:pt x="190" y="232"/>
                    <a:pt x="190" y="254"/>
                  </a:cubicBezTo>
                  <a:cubicBezTo>
                    <a:pt x="190" y="277"/>
                    <a:pt x="172" y="285"/>
                    <a:pt x="150" y="285"/>
                  </a:cubicBezTo>
                  <a:close/>
                  <a:moveTo>
                    <a:pt x="150" y="96"/>
                  </a:moveTo>
                  <a:cubicBezTo>
                    <a:pt x="128" y="96"/>
                    <a:pt x="110" y="68"/>
                    <a:pt x="110" y="46"/>
                  </a:cubicBezTo>
                  <a:cubicBezTo>
                    <a:pt x="110" y="23"/>
                    <a:pt x="128" y="15"/>
                    <a:pt x="150" y="15"/>
                  </a:cubicBezTo>
                  <a:cubicBezTo>
                    <a:pt x="172" y="15"/>
                    <a:pt x="190" y="23"/>
                    <a:pt x="190" y="46"/>
                  </a:cubicBezTo>
                  <a:cubicBezTo>
                    <a:pt x="190" y="68"/>
                    <a:pt x="172" y="96"/>
                    <a:pt x="150" y="96"/>
                  </a:cubicBezTo>
                  <a:close/>
                  <a:moveTo>
                    <a:pt x="267" y="218"/>
                  </a:moveTo>
                  <a:cubicBezTo>
                    <a:pt x="256" y="237"/>
                    <a:pt x="239" y="248"/>
                    <a:pt x="220" y="237"/>
                  </a:cubicBezTo>
                  <a:cubicBezTo>
                    <a:pt x="201" y="226"/>
                    <a:pt x="186" y="196"/>
                    <a:pt x="197" y="177"/>
                  </a:cubicBezTo>
                  <a:cubicBezTo>
                    <a:pt x="208" y="158"/>
                    <a:pt x="241" y="156"/>
                    <a:pt x="260" y="167"/>
                  </a:cubicBezTo>
                  <a:cubicBezTo>
                    <a:pt x="280" y="178"/>
                    <a:pt x="278" y="198"/>
                    <a:pt x="267" y="218"/>
                  </a:cubicBezTo>
                  <a:close/>
                </a:path>
              </a:pathLst>
            </a:custGeom>
            <a:solidFill>
              <a:srgbClr val="F2F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56" name="Oval 591"/>
            <p:cNvSpPr>
              <a:spLocks noChangeArrowheads="1"/>
            </p:cNvSpPr>
            <p:nvPr/>
          </p:nvSpPr>
          <p:spPr bwMode="auto">
            <a:xfrm>
              <a:off x="4866866" y="1624366"/>
              <a:ext cx="72612" cy="72612"/>
            </a:xfrm>
            <a:prstGeom prst="ellipse">
              <a:avLst/>
            </a:pr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57" name="Oval 592"/>
            <p:cNvSpPr>
              <a:spLocks noChangeArrowheads="1"/>
            </p:cNvSpPr>
            <p:nvPr/>
          </p:nvSpPr>
          <p:spPr bwMode="auto">
            <a:xfrm>
              <a:off x="4887843" y="1576764"/>
              <a:ext cx="30658" cy="30658"/>
            </a:xfrm>
            <a:prstGeom prst="ellipse">
              <a:avLst/>
            </a:pr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58" name="Oval 593"/>
            <p:cNvSpPr>
              <a:spLocks noChangeArrowheads="1"/>
            </p:cNvSpPr>
            <p:nvPr/>
          </p:nvSpPr>
          <p:spPr bwMode="auto">
            <a:xfrm>
              <a:off x="4887843" y="1713920"/>
              <a:ext cx="30658" cy="30658"/>
            </a:xfrm>
            <a:prstGeom prst="ellipse">
              <a:avLst/>
            </a:pr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59" name="Freeform 594"/>
            <p:cNvSpPr/>
            <p:nvPr/>
          </p:nvSpPr>
          <p:spPr bwMode="auto">
            <a:xfrm>
              <a:off x="4933024" y="1595321"/>
              <a:ext cx="34693" cy="34693"/>
            </a:xfrm>
            <a:custGeom>
              <a:avLst/>
              <a:gdLst>
                <a:gd name="T0" fmla="*/ 15 w 18"/>
                <a:gd name="T1" fmla="*/ 14 h 18"/>
                <a:gd name="T2" fmla="*/ 4 w 18"/>
                <a:gd name="T3" fmla="*/ 14 h 18"/>
                <a:gd name="T4" fmla="*/ 4 w 18"/>
                <a:gd name="T5" fmla="*/ 3 h 18"/>
                <a:gd name="T6" fmla="*/ 15 w 18"/>
                <a:gd name="T7" fmla="*/ 3 h 18"/>
                <a:gd name="T8" fmla="*/ 15 w 18"/>
                <a:gd name="T9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15" y="14"/>
                  </a:moveTo>
                  <a:cubicBezTo>
                    <a:pt x="12" y="18"/>
                    <a:pt x="7" y="18"/>
                    <a:pt x="4" y="14"/>
                  </a:cubicBezTo>
                  <a:cubicBezTo>
                    <a:pt x="0" y="11"/>
                    <a:pt x="0" y="6"/>
                    <a:pt x="4" y="3"/>
                  </a:cubicBezTo>
                  <a:cubicBezTo>
                    <a:pt x="7" y="0"/>
                    <a:pt x="12" y="0"/>
                    <a:pt x="15" y="3"/>
                  </a:cubicBezTo>
                  <a:cubicBezTo>
                    <a:pt x="18" y="6"/>
                    <a:pt x="18" y="11"/>
                    <a:pt x="15" y="14"/>
                  </a:cubicBezTo>
                  <a:close/>
                </a:path>
              </a:pathLst>
            </a:cu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60" name="Freeform 595"/>
            <p:cNvSpPr/>
            <p:nvPr/>
          </p:nvSpPr>
          <p:spPr bwMode="auto">
            <a:xfrm>
              <a:off x="4837821" y="1691330"/>
              <a:ext cx="34693" cy="33886"/>
            </a:xfrm>
            <a:custGeom>
              <a:avLst/>
              <a:gdLst>
                <a:gd name="T0" fmla="*/ 14 w 18"/>
                <a:gd name="T1" fmla="*/ 15 h 18"/>
                <a:gd name="T2" fmla="*/ 3 w 18"/>
                <a:gd name="T3" fmla="*/ 15 h 18"/>
                <a:gd name="T4" fmla="*/ 3 w 18"/>
                <a:gd name="T5" fmla="*/ 4 h 18"/>
                <a:gd name="T6" fmla="*/ 14 w 18"/>
                <a:gd name="T7" fmla="*/ 4 h 18"/>
                <a:gd name="T8" fmla="*/ 14 w 18"/>
                <a:gd name="T9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14" y="15"/>
                  </a:moveTo>
                  <a:cubicBezTo>
                    <a:pt x="11" y="18"/>
                    <a:pt x="6" y="18"/>
                    <a:pt x="3" y="15"/>
                  </a:cubicBezTo>
                  <a:cubicBezTo>
                    <a:pt x="0" y="12"/>
                    <a:pt x="0" y="7"/>
                    <a:pt x="3" y="4"/>
                  </a:cubicBezTo>
                  <a:cubicBezTo>
                    <a:pt x="6" y="0"/>
                    <a:pt x="11" y="0"/>
                    <a:pt x="14" y="4"/>
                  </a:cubicBezTo>
                  <a:cubicBezTo>
                    <a:pt x="18" y="7"/>
                    <a:pt x="18" y="12"/>
                    <a:pt x="14" y="15"/>
                  </a:cubicBezTo>
                  <a:close/>
                </a:path>
              </a:pathLst>
            </a:cu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61" name="Freeform 596"/>
            <p:cNvSpPr/>
            <p:nvPr/>
          </p:nvSpPr>
          <p:spPr bwMode="auto">
            <a:xfrm>
              <a:off x="4933024" y="1691330"/>
              <a:ext cx="34693" cy="33886"/>
            </a:xfrm>
            <a:custGeom>
              <a:avLst/>
              <a:gdLst>
                <a:gd name="T0" fmla="*/ 4 w 18"/>
                <a:gd name="T1" fmla="*/ 15 h 18"/>
                <a:gd name="T2" fmla="*/ 4 w 18"/>
                <a:gd name="T3" fmla="*/ 4 h 18"/>
                <a:gd name="T4" fmla="*/ 15 w 18"/>
                <a:gd name="T5" fmla="*/ 4 h 18"/>
                <a:gd name="T6" fmla="*/ 15 w 18"/>
                <a:gd name="T7" fmla="*/ 15 h 18"/>
                <a:gd name="T8" fmla="*/ 4 w 18"/>
                <a:gd name="T9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4" y="15"/>
                  </a:moveTo>
                  <a:cubicBezTo>
                    <a:pt x="0" y="12"/>
                    <a:pt x="0" y="7"/>
                    <a:pt x="4" y="4"/>
                  </a:cubicBezTo>
                  <a:cubicBezTo>
                    <a:pt x="7" y="0"/>
                    <a:pt x="12" y="0"/>
                    <a:pt x="15" y="4"/>
                  </a:cubicBezTo>
                  <a:cubicBezTo>
                    <a:pt x="18" y="7"/>
                    <a:pt x="18" y="12"/>
                    <a:pt x="15" y="15"/>
                  </a:cubicBezTo>
                  <a:cubicBezTo>
                    <a:pt x="12" y="18"/>
                    <a:pt x="7" y="18"/>
                    <a:pt x="4" y="15"/>
                  </a:cubicBezTo>
                  <a:close/>
                </a:path>
              </a:pathLst>
            </a:cu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62" name="Freeform 597"/>
            <p:cNvSpPr/>
            <p:nvPr/>
          </p:nvSpPr>
          <p:spPr bwMode="auto">
            <a:xfrm>
              <a:off x="4837821" y="1595321"/>
              <a:ext cx="34693" cy="34693"/>
            </a:xfrm>
            <a:custGeom>
              <a:avLst/>
              <a:gdLst>
                <a:gd name="T0" fmla="*/ 3 w 18"/>
                <a:gd name="T1" fmla="*/ 14 h 18"/>
                <a:gd name="T2" fmla="*/ 3 w 18"/>
                <a:gd name="T3" fmla="*/ 3 h 18"/>
                <a:gd name="T4" fmla="*/ 14 w 18"/>
                <a:gd name="T5" fmla="*/ 3 h 18"/>
                <a:gd name="T6" fmla="*/ 14 w 18"/>
                <a:gd name="T7" fmla="*/ 14 h 18"/>
                <a:gd name="T8" fmla="*/ 3 w 18"/>
                <a:gd name="T9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3" y="14"/>
                  </a:moveTo>
                  <a:cubicBezTo>
                    <a:pt x="0" y="11"/>
                    <a:pt x="0" y="6"/>
                    <a:pt x="3" y="3"/>
                  </a:cubicBezTo>
                  <a:cubicBezTo>
                    <a:pt x="6" y="0"/>
                    <a:pt x="11" y="0"/>
                    <a:pt x="14" y="3"/>
                  </a:cubicBezTo>
                  <a:cubicBezTo>
                    <a:pt x="18" y="6"/>
                    <a:pt x="18" y="11"/>
                    <a:pt x="14" y="14"/>
                  </a:cubicBezTo>
                  <a:cubicBezTo>
                    <a:pt x="11" y="18"/>
                    <a:pt x="6" y="18"/>
                    <a:pt x="3" y="14"/>
                  </a:cubicBezTo>
                  <a:close/>
                </a:path>
              </a:pathLst>
            </a:cu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63" name="Oval 598"/>
            <p:cNvSpPr>
              <a:spLocks noChangeArrowheads="1"/>
            </p:cNvSpPr>
            <p:nvPr/>
          </p:nvSpPr>
          <p:spPr bwMode="auto">
            <a:xfrm>
              <a:off x="4956421" y="1645342"/>
              <a:ext cx="30658" cy="30658"/>
            </a:xfrm>
            <a:prstGeom prst="ellipse">
              <a:avLst/>
            </a:pr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64" name="Oval 599"/>
            <p:cNvSpPr>
              <a:spLocks noChangeArrowheads="1"/>
            </p:cNvSpPr>
            <p:nvPr/>
          </p:nvSpPr>
          <p:spPr bwMode="auto">
            <a:xfrm>
              <a:off x="4819264" y="1645342"/>
              <a:ext cx="29852" cy="30658"/>
            </a:xfrm>
            <a:prstGeom prst="ellipse">
              <a:avLst/>
            </a:pr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65" name="Freeform 600"/>
            <p:cNvSpPr>
              <a:spLocks noEditPoints="1"/>
            </p:cNvSpPr>
            <p:nvPr/>
          </p:nvSpPr>
          <p:spPr bwMode="auto">
            <a:xfrm>
              <a:off x="4824912" y="1584026"/>
              <a:ext cx="329982" cy="328369"/>
            </a:xfrm>
            <a:custGeom>
              <a:avLst/>
              <a:gdLst>
                <a:gd name="T0" fmla="*/ 34 w 173"/>
                <a:gd name="T1" fmla="*/ 8 h 172"/>
                <a:gd name="T2" fmla="*/ 34 w 173"/>
                <a:gd name="T3" fmla="*/ 8 h 172"/>
                <a:gd name="T4" fmla="*/ 34 w 173"/>
                <a:gd name="T5" fmla="*/ 8 h 172"/>
                <a:gd name="T6" fmla="*/ 35 w 173"/>
                <a:gd name="T7" fmla="*/ 22 h 172"/>
                <a:gd name="T8" fmla="*/ 21 w 173"/>
                <a:gd name="T9" fmla="*/ 9 h 172"/>
                <a:gd name="T10" fmla="*/ 21 w 173"/>
                <a:gd name="T11" fmla="*/ 20 h 172"/>
                <a:gd name="T12" fmla="*/ 10 w 173"/>
                <a:gd name="T13" fmla="*/ 20 h 172"/>
                <a:gd name="T14" fmla="*/ 23 w 173"/>
                <a:gd name="T15" fmla="*/ 34 h 172"/>
                <a:gd name="T16" fmla="*/ 35 w 173"/>
                <a:gd name="T17" fmla="*/ 22 h 172"/>
                <a:gd name="T18" fmla="*/ 162 w 173"/>
                <a:gd name="T19" fmla="*/ 100 h 172"/>
                <a:gd name="T20" fmla="*/ 158 w 173"/>
                <a:gd name="T21" fmla="*/ 108 h 172"/>
                <a:gd name="T22" fmla="*/ 111 w 173"/>
                <a:gd name="T23" fmla="*/ 127 h 172"/>
                <a:gd name="T24" fmla="*/ 88 w 173"/>
                <a:gd name="T25" fmla="*/ 67 h 172"/>
                <a:gd name="T26" fmla="*/ 113 w 173"/>
                <a:gd name="T27" fmla="*/ 51 h 172"/>
                <a:gd name="T28" fmla="*/ 74 w 173"/>
                <a:gd name="T29" fmla="*/ 12 h 172"/>
                <a:gd name="T30" fmla="*/ 72 w 173"/>
                <a:gd name="T31" fmla="*/ 20 h 172"/>
                <a:gd name="T32" fmla="*/ 61 w 173"/>
                <a:gd name="T33" fmla="*/ 20 h 172"/>
                <a:gd name="T34" fmla="*/ 59 w 173"/>
                <a:gd name="T35" fmla="*/ 11 h 172"/>
                <a:gd name="T36" fmla="*/ 48 w 173"/>
                <a:gd name="T37" fmla="*/ 0 h 172"/>
                <a:gd name="T38" fmla="*/ 49 w 173"/>
                <a:gd name="T39" fmla="*/ 4 h 172"/>
                <a:gd name="T40" fmla="*/ 41 w 173"/>
                <a:gd name="T41" fmla="*/ 12 h 172"/>
                <a:gd name="T42" fmla="*/ 37 w 173"/>
                <a:gd name="T43" fmla="*/ 11 h 172"/>
                <a:gd name="T44" fmla="*/ 49 w 173"/>
                <a:gd name="T45" fmla="*/ 23 h 172"/>
                <a:gd name="T46" fmla="*/ 60 w 173"/>
                <a:gd name="T47" fmla="*/ 40 h 172"/>
                <a:gd name="T48" fmla="*/ 41 w 173"/>
                <a:gd name="T49" fmla="*/ 59 h 172"/>
                <a:gd name="T50" fmla="*/ 24 w 173"/>
                <a:gd name="T51" fmla="*/ 47 h 172"/>
                <a:gd name="T52" fmla="*/ 12 w 173"/>
                <a:gd name="T53" fmla="*/ 35 h 172"/>
                <a:gd name="T54" fmla="*/ 13 w 173"/>
                <a:gd name="T55" fmla="*/ 40 h 172"/>
                <a:gd name="T56" fmla="*/ 13 w 173"/>
                <a:gd name="T57" fmla="*/ 43 h 172"/>
                <a:gd name="T58" fmla="*/ 5 w 173"/>
                <a:gd name="T59" fmla="*/ 48 h 172"/>
                <a:gd name="T60" fmla="*/ 0 w 173"/>
                <a:gd name="T61" fmla="*/ 46 h 172"/>
                <a:gd name="T62" fmla="*/ 12 w 173"/>
                <a:gd name="T63" fmla="*/ 58 h 172"/>
                <a:gd name="T64" fmla="*/ 21 w 173"/>
                <a:gd name="T65" fmla="*/ 60 h 172"/>
                <a:gd name="T66" fmla="*/ 21 w 173"/>
                <a:gd name="T67" fmla="*/ 71 h 172"/>
                <a:gd name="T68" fmla="*/ 11 w 173"/>
                <a:gd name="T69" fmla="*/ 71 h 172"/>
                <a:gd name="T70" fmla="*/ 10 w 173"/>
                <a:gd name="T71" fmla="*/ 71 h 172"/>
                <a:gd name="T72" fmla="*/ 34 w 173"/>
                <a:gd name="T73" fmla="*/ 95 h 172"/>
                <a:gd name="T74" fmla="*/ 41 w 173"/>
                <a:gd name="T75" fmla="*/ 94 h 172"/>
                <a:gd name="T76" fmla="*/ 81 w 173"/>
                <a:gd name="T77" fmla="*/ 142 h 172"/>
                <a:gd name="T78" fmla="*/ 112 w 173"/>
                <a:gd name="T79" fmla="*/ 172 h 172"/>
                <a:gd name="T80" fmla="*/ 173 w 173"/>
                <a:gd name="T81" fmla="*/ 111 h 172"/>
                <a:gd name="T82" fmla="*/ 162 w 173"/>
                <a:gd name="T83" fmla="*/ 100 h 172"/>
                <a:gd name="T84" fmla="*/ 41 w 173"/>
                <a:gd name="T85" fmla="*/ 84 h 172"/>
                <a:gd name="T86" fmla="*/ 33 w 173"/>
                <a:gd name="T87" fmla="*/ 76 h 172"/>
                <a:gd name="T88" fmla="*/ 41 w 173"/>
                <a:gd name="T89" fmla="*/ 68 h 172"/>
                <a:gd name="T90" fmla="*/ 49 w 173"/>
                <a:gd name="T91" fmla="*/ 76 h 172"/>
                <a:gd name="T92" fmla="*/ 41 w 173"/>
                <a:gd name="T93" fmla="*/ 84 h 172"/>
                <a:gd name="T94" fmla="*/ 72 w 173"/>
                <a:gd name="T95" fmla="*/ 71 h 172"/>
                <a:gd name="T96" fmla="*/ 61 w 173"/>
                <a:gd name="T97" fmla="*/ 71 h 172"/>
                <a:gd name="T98" fmla="*/ 61 w 173"/>
                <a:gd name="T99" fmla="*/ 60 h 172"/>
                <a:gd name="T100" fmla="*/ 72 w 173"/>
                <a:gd name="T101" fmla="*/ 60 h 172"/>
                <a:gd name="T102" fmla="*/ 72 w 173"/>
                <a:gd name="T103" fmla="*/ 71 h 172"/>
                <a:gd name="T104" fmla="*/ 77 w 173"/>
                <a:gd name="T105" fmla="*/ 48 h 172"/>
                <a:gd name="T106" fmla="*/ 69 w 173"/>
                <a:gd name="T107" fmla="*/ 40 h 172"/>
                <a:gd name="T108" fmla="*/ 69 w 173"/>
                <a:gd name="T109" fmla="*/ 37 h 172"/>
                <a:gd name="T110" fmla="*/ 77 w 173"/>
                <a:gd name="T111" fmla="*/ 32 h 172"/>
                <a:gd name="T112" fmla="*/ 85 w 173"/>
                <a:gd name="T113" fmla="*/ 40 h 172"/>
                <a:gd name="T114" fmla="*/ 84 w 173"/>
                <a:gd name="T115" fmla="*/ 43 h 172"/>
                <a:gd name="T116" fmla="*/ 77 w 173"/>
                <a:gd name="T117" fmla="*/ 4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3" h="172">
                  <a:moveTo>
                    <a:pt x="34" y="8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lose/>
                  <a:moveTo>
                    <a:pt x="35" y="22"/>
                  </a:moveTo>
                  <a:cubicBezTo>
                    <a:pt x="21" y="9"/>
                    <a:pt x="21" y="9"/>
                    <a:pt x="21" y="9"/>
                  </a:cubicBezTo>
                  <a:cubicBezTo>
                    <a:pt x="25" y="12"/>
                    <a:pt x="25" y="17"/>
                    <a:pt x="21" y="20"/>
                  </a:cubicBezTo>
                  <a:cubicBezTo>
                    <a:pt x="18" y="24"/>
                    <a:pt x="13" y="24"/>
                    <a:pt x="10" y="20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5" y="28"/>
                    <a:pt x="29" y="24"/>
                    <a:pt x="35" y="22"/>
                  </a:cubicBezTo>
                  <a:close/>
                  <a:moveTo>
                    <a:pt x="162" y="100"/>
                  </a:moveTo>
                  <a:cubicBezTo>
                    <a:pt x="161" y="102"/>
                    <a:pt x="159" y="105"/>
                    <a:pt x="158" y="108"/>
                  </a:cubicBezTo>
                  <a:cubicBezTo>
                    <a:pt x="147" y="127"/>
                    <a:pt x="130" y="138"/>
                    <a:pt x="111" y="127"/>
                  </a:cubicBezTo>
                  <a:cubicBezTo>
                    <a:pt x="92" y="116"/>
                    <a:pt x="77" y="86"/>
                    <a:pt x="88" y="67"/>
                  </a:cubicBezTo>
                  <a:cubicBezTo>
                    <a:pt x="93" y="58"/>
                    <a:pt x="103" y="53"/>
                    <a:pt x="113" y="51"/>
                  </a:cubicBezTo>
                  <a:cubicBezTo>
                    <a:pt x="74" y="12"/>
                    <a:pt x="74" y="12"/>
                    <a:pt x="74" y="12"/>
                  </a:cubicBezTo>
                  <a:cubicBezTo>
                    <a:pt x="75" y="14"/>
                    <a:pt x="74" y="18"/>
                    <a:pt x="72" y="20"/>
                  </a:cubicBezTo>
                  <a:cubicBezTo>
                    <a:pt x="69" y="24"/>
                    <a:pt x="64" y="24"/>
                    <a:pt x="61" y="20"/>
                  </a:cubicBezTo>
                  <a:cubicBezTo>
                    <a:pt x="58" y="18"/>
                    <a:pt x="58" y="14"/>
                    <a:pt x="59" y="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1"/>
                    <a:pt x="49" y="3"/>
                    <a:pt x="49" y="4"/>
                  </a:cubicBezTo>
                  <a:cubicBezTo>
                    <a:pt x="49" y="9"/>
                    <a:pt x="45" y="12"/>
                    <a:pt x="41" y="12"/>
                  </a:cubicBezTo>
                  <a:cubicBezTo>
                    <a:pt x="40" y="12"/>
                    <a:pt x="38" y="12"/>
                    <a:pt x="37" y="11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5" y="26"/>
                    <a:pt x="60" y="32"/>
                    <a:pt x="60" y="40"/>
                  </a:cubicBezTo>
                  <a:cubicBezTo>
                    <a:pt x="60" y="50"/>
                    <a:pt x="51" y="59"/>
                    <a:pt x="41" y="59"/>
                  </a:cubicBezTo>
                  <a:cubicBezTo>
                    <a:pt x="33" y="59"/>
                    <a:pt x="26" y="54"/>
                    <a:pt x="24" y="47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3" y="36"/>
                    <a:pt x="13" y="38"/>
                    <a:pt x="13" y="40"/>
                  </a:cubicBezTo>
                  <a:cubicBezTo>
                    <a:pt x="13" y="41"/>
                    <a:pt x="13" y="42"/>
                    <a:pt x="13" y="43"/>
                  </a:cubicBezTo>
                  <a:cubicBezTo>
                    <a:pt x="12" y="46"/>
                    <a:pt x="9" y="48"/>
                    <a:pt x="5" y="48"/>
                  </a:cubicBezTo>
                  <a:cubicBezTo>
                    <a:pt x="3" y="48"/>
                    <a:pt x="1" y="48"/>
                    <a:pt x="0" y="46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5" y="57"/>
                    <a:pt x="19" y="57"/>
                    <a:pt x="21" y="60"/>
                  </a:cubicBezTo>
                  <a:cubicBezTo>
                    <a:pt x="25" y="63"/>
                    <a:pt x="25" y="68"/>
                    <a:pt x="21" y="71"/>
                  </a:cubicBezTo>
                  <a:cubicBezTo>
                    <a:pt x="18" y="74"/>
                    <a:pt x="14" y="74"/>
                    <a:pt x="11" y="71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34" y="95"/>
                    <a:pt x="34" y="95"/>
                    <a:pt x="34" y="95"/>
                  </a:cubicBezTo>
                  <a:cubicBezTo>
                    <a:pt x="36" y="95"/>
                    <a:pt x="39" y="94"/>
                    <a:pt x="41" y="94"/>
                  </a:cubicBezTo>
                  <a:cubicBezTo>
                    <a:pt x="63" y="94"/>
                    <a:pt x="80" y="120"/>
                    <a:pt x="81" y="142"/>
                  </a:cubicBezTo>
                  <a:cubicBezTo>
                    <a:pt x="112" y="172"/>
                    <a:pt x="112" y="172"/>
                    <a:pt x="112" y="172"/>
                  </a:cubicBezTo>
                  <a:cubicBezTo>
                    <a:pt x="138" y="159"/>
                    <a:pt x="159" y="137"/>
                    <a:pt x="173" y="111"/>
                  </a:cubicBezTo>
                  <a:lnTo>
                    <a:pt x="162" y="100"/>
                  </a:lnTo>
                  <a:close/>
                  <a:moveTo>
                    <a:pt x="41" y="84"/>
                  </a:moveTo>
                  <a:cubicBezTo>
                    <a:pt x="37" y="84"/>
                    <a:pt x="33" y="80"/>
                    <a:pt x="33" y="76"/>
                  </a:cubicBezTo>
                  <a:cubicBezTo>
                    <a:pt x="33" y="71"/>
                    <a:pt x="37" y="68"/>
                    <a:pt x="41" y="68"/>
                  </a:cubicBezTo>
                  <a:cubicBezTo>
                    <a:pt x="45" y="68"/>
                    <a:pt x="49" y="71"/>
                    <a:pt x="49" y="76"/>
                  </a:cubicBezTo>
                  <a:cubicBezTo>
                    <a:pt x="49" y="80"/>
                    <a:pt x="45" y="84"/>
                    <a:pt x="41" y="84"/>
                  </a:cubicBezTo>
                  <a:close/>
                  <a:moveTo>
                    <a:pt x="72" y="71"/>
                  </a:moveTo>
                  <a:cubicBezTo>
                    <a:pt x="69" y="74"/>
                    <a:pt x="64" y="74"/>
                    <a:pt x="61" y="71"/>
                  </a:cubicBezTo>
                  <a:cubicBezTo>
                    <a:pt x="57" y="68"/>
                    <a:pt x="57" y="63"/>
                    <a:pt x="61" y="60"/>
                  </a:cubicBezTo>
                  <a:cubicBezTo>
                    <a:pt x="64" y="56"/>
                    <a:pt x="69" y="56"/>
                    <a:pt x="72" y="60"/>
                  </a:cubicBezTo>
                  <a:cubicBezTo>
                    <a:pt x="75" y="63"/>
                    <a:pt x="75" y="68"/>
                    <a:pt x="72" y="71"/>
                  </a:cubicBezTo>
                  <a:close/>
                  <a:moveTo>
                    <a:pt x="77" y="48"/>
                  </a:moveTo>
                  <a:cubicBezTo>
                    <a:pt x="72" y="48"/>
                    <a:pt x="69" y="45"/>
                    <a:pt x="69" y="40"/>
                  </a:cubicBezTo>
                  <a:cubicBezTo>
                    <a:pt x="69" y="39"/>
                    <a:pt x="69" y="38"/>
                    <a:pt x="69" y="37"/>
                  </a:cubicBezTo>
                  <a:cubicBezTo>
                    <a:pt x="70" y="34"/>
                    <a:pt x="73" y="32"/>
                    <a:pt x="77" y="32"/>
                  </a:cubicBezTo>
                  <a:cubicBezTo>
                    <a:pt x="81" y="32"/>
                    <a:pt x="85" y="36"/>
                    <a:pt x="85" y="40"/>
                  </a:cubicBezTo>
                  <a:cubicBezTo>
                    <a:pt x="85" y="41"/>
                    <a:pt x="85" y="42"/>
                    <a:pt x="84" y="43"/>
                  </a:cubicBezTo>
                  <a:cubicBezTo>
                    <a:pt x="83" y="46"/>
                    <a:pt x="80" y="48"/>
                    <a:pt x="77" y="48"/>
                  </a:cubicBezTo>
                  <a:close/>
                </a:path>
              </a:pathLst>
            </a:custGeom>
            <a:solidFill>
              <a:srgbClr val="E1E4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95" name="组合 1394"/>
          <p:cNvGrpSpPr/>
          <p:nvPr/>
        </p:nvGrpSpPr>
        <p:grpSpPr>
          <a:xfrm>
            <a:off x="9289279" y="2764564"/>
            <a:ext cx="577719" cy="451902"/>
            <a:chOff x="6926604" y="137329"/>
            <a:chExt cx="626079" cy="489730"/>
          </a:xfrm>
        </p:grpSpPr>
        <p:sp>
          <p:nvSpPr>
            <p:cNvPr id="1308" name="Freeform 505"/>
            <p:cNvSpPr/>
            <p:nvPr/>
          </p:nvSpPr>
          <p:spPr bwMode="auto">
            <a:xfrm>
              <a:off x="6926604" y="137329"/>
              <a:ext cx="626079" cy="339664"/>
            </a:xfrm>
            <a:custGeom>
              <a:avLst/>
              <a:gdLst>
                <a:gd name="T0" fmla="*/ 328 w 328"/>
                <a:gd name="T1" fmla="*/ 8 h 178"/>
                <a:gd name="T2" fmla="*/ 321 w 328"/>
                <a:gd name="T3" fmla="*/ 0 h 178"/>
                <a:gd name="T4" fmla="*/ 8 w 328"/>
                <a:gd name="T5" fmla="*/ 0 h 178"/>
                <a:gd name="T6" fmla="*/ 0 w 328"/>
                <a:gd name="T7" fmla="*/ 8 h 178"/>
                <a:gd name="T8" fmla="*/ 0 w 328"/>
                <a:gd name="T9" fmla="*/ 178 h 178"/>
                <a:gd name="T10" fmla="*/ 328 w 328"/>
                <a:gd name="T11" fmla="*/ 178 h 178"/>
                <a:gd name="T12" fmla="*/ 328 w 328"/>
                <a:gd name="T13" fmla="*/ 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8" h="178">
                  <a:moveTo>
                    <a:pt x="328" y="8"/>
                  </a:moveTo>
                  <a:cubicBezTo>
                    <a:pt x="328" y="4"/>
                    <a:pt x="325" y="0"/>
                    <a:pt x="321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328" y="178"/>
                    <a:pt x="328" y="178"/>
                    <a:pt x="328" y="178"/>
                  </a:cubicBezTo>
                  <a:lnTo>
                    <a:pt x="328" y="8"/>
                  </a:lnTo>
                  <a:close/>
                </a:path>
              </a:pathLst>
            </a:custGeom>
            <a:solidFill>
              <a:srgbClr val="122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09" name="Freeform 506"/>
            <p:cNvSpPr/>
            <p:nvPr/>
          </p:nvSpPr>
          <p:spPr bwMode="auto">
            <a:xfrm>
              <a:off x="6926604" y="137329"/>
              <a:ext cx="563148" cy="339664"/>
            </a:xfrm>
            <a:custGeom>
              <a:avLst/>
              <a:gdLst>
                <a:gd name="T0" fmla="*/ 295 w 295"/>
                <a:gd name="T1" fmla="*/ 0 h 178"/>
                <a:gd name="T2" fmla="*/ 8 w 295"/>
                <a:gd name="T3" fmla="*/ 0 h 178"/>
                <a:gd name="T4" fmla="*/ 0 w 295"/>
                <a:gd name="T5" fmla="*/ 8 h 178"/>
                <a:gd name="T6" fmla="*/ 0 w 295"/>
                <a:gd name="T7" fmla="*/ 178 h 178"/>
                <a:gd name="T8" fmla="*/ 117 w 295"/>
                <a:gd name="T9" fmla="*/ 178 h 178"/>
                <a:gd name="T10" fmla="*/ 295 w 295"/>
                <a:gd name="T11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5" h="178">
                  <a:moveTo>
                    <a:pt x="295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117" y="178"/>
                    <a:pt x="117" y="178"/>
                    <a:pt x="117" y="178"/>
                  </a:cubicBezTo>
                  <a:lnTo>
                    <a:pt x="295" y="0"/>
                  </a:lnTo>
                  <a:close/>
                </a:path>
              </a:pathLst>
            </a:custGeom>
            <a:solidFill>
              <a:srgbClr val="2A42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10" name="Freeform 507"/>
            <p:cNvSpPr/>
            <p:nvPr/>
          </p:nvSpPr>
          <p:spPr bwMode="auto">
            <a:xfrm>
              <a:off x="7142021" y="615764"/>
              <a:ext cx="194440" cy="11295"/>
            </a:xfrm>
            <a:custGeom>
              <a:avLst/>
              <a:gdLst>
                <a:gd name="T0" fmla="*/ 102 w 102"/>
                <a:gd name="T1" fmla="*/ 4 h 6"/>
                <a:gd name="T2" fmla="*/ 100 w 102"/>
                <a:gd name="T3" fmla="*/ 6 h 6"/>
                <a:gd name="T4" fmla="*/ 2 w 102"/>
                <a:gd name="T5" fmla="*/ 6 h 6"/>
                <a:gd name="T6" fmla="*/ 0 w 102"/>
                <a:gd name="T7" fmla="*/ 4 h 6"/>
                <a:gd name="T8" fmla="*/ 0 w 102"/>
                <a:gd name="T9" fmla="*/ 2 h 6"/>
                <a:gd name="T10" fmla="*/ 2 w 102"/>
                <a:gd name="T11" fmla="*/ 0 h 6"/>
                <a:gd name="T12" fmla="*/ 100 w 102"/>
                <a:gd name="T13" fmla="*/ 0 h 6"/>
                <a:gd name="T14" fmla="*/ 102 w 102"/>
                <a:gd name="T15" fmla="*/ 2 h 6"/>
                <a:gd name="T16" fmla="*/ 102 w 102"/>
                <a:gd name="T1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6">
                  <a:moveTo>
                    <a:pt x="102" y="4"/>
                  </a:moveTo>
                  <a:cubicBezTo>
                    <a:pt x="102" y="5"/>
                    <a:pt x="101" y="6"/>
                    <a:pt x="100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1" y="0"/>
                    <a:pt x="102" y="1"/>
                    <a:pt x="102" y="2"/>
                  </a:cubicBezTo>
                  <a:lnTo>
                    <a:pt x="102" y="4"/>
                  </a:lnTo>
                  <a:close/>
                </a:path>
              </a:pathLst>
            </a:custGeom>
            <a:solidFill>
              <a:srgbClr val="F2F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11" name="Freeform 508"/>
            <p:cNvSpPr/>
            <p:nvPr/>
          </p:nvSpPr>
          <p:spPr bwMode="auto">
            <a:xfrm>
              <a:off x="6926604" y="476994"/>
              <a:ext cx="626079" cy="78260"/>
            </a:xfrm>
            <a:custGeom>
              <a:avLst/>
              <a:gdLst>
                <a:gd name="T0" fmla="*/ 0 w 328"/>
                <a:gd name="T1" fmla="*/ 0 h 41"/>
                <a:gd name="T2" fmla="*/ 0 w 328"/>
                <a:gd name="T3" fmla="*/ 33 h 41"/>
                <a:gd name="T4" fmla="*/ 8 w 328"/>
                <a:gd name="T5" fmla="*/ 41 h 41"/>
                <a:gd name="T6" fmla="*/ 321 w 328"/>
                <a:gd name="T7" fmla="*/ 41 h 41"/>
                <a:gd name="T8" fmla="*/ 328 w 328"/>
                <a:gd name="T9" fmla="*/ 33 h 41"/>
                <a:gd name="T10" fmla="*/ 328 w 328"/>
                <a:gd name="T11" fmla="*/ 0 h 41"/>
                <a:gd name="T12" fmla="*/ 0 w 328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8" h="41">
                  <a:moveTo>
                    <a:pt x="0" y="0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7"/>
                    <a:pt x="3" y="41"/>
                    <a:pt x="8" y="41"/>
                  </a:cubicBezTo>
                  <a:cubicBezTo>
                    <a:pt x="321" y="41"/>
                    <a:pt x="321" y="41"/>
                    <a:pt x="321" y="41"/>
                  </a:cubicBezTo>
                  <a:cubicBezTo>
                    <a:pt x="325" y="41"/>
                    <a:pt x="328" y="37"/>
                    <a:pt x="328" y="33"/>
                  </a:cubicBezTo>
                  <a:cubicBezTo>
                    <a:pt x="328" y="0"/>
                    <a:pt x="328" y="0"/>
                    <a:pt x="32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2F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12" name="Rectangle 509"/>
            <p:cNvSpPr>
              <a:spLocks noChangeArrowheads="1"/>
            </p:cNvSpPr>
            <p:nvPr/>
          </p:nvSpPr>
          <p:spPr bwMode="auto">
            <a:xfrm>
              <a:off x="6958877" y="169601"/>
              <a:ext cx="560728" cy="275120"/>
            </a:xfrm>
            <a:prstGeom prst="rect">
              <a:avLst/>
            </a:prstGeom>
            <a:solidFill>
              <a:srgbClr val="83BA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13" name="Freeform 510"/>
            <p:cNvSpPr/>
            <p:nvPr/>
          </p:nvSpPr>
          <p:spPr bwMode="auto">
            <a:xfrm>
              <a:off x="7150089" y="555253"/>
              <a:ext cx="179110" cy="60510"/>
            </a:xfrm>
            <a:custGeom>
              <a:avLst/>
              <a:gdLst>
                <a:gd name="T0" fmla="*/ 77 w 94"/>
                <a:gd name="T1" fmla="*/ 10 h 32"/>
                <a:gd name="T2" fmla="*/ 77 w 94"/>
                <a:gd name="T3" fmla="*/ 0 h 32"/>
                <a:gd name="T4" fmla="*/ 17 w 94"/>
                <a:gd name="T5" fmla="*/ 0 h 32"/>
                <a:gd name="T6" fmla="*/ 17 w 94"/>
                <a:gd name="T7" fmla="*/ 10 h 32"/>
                <a:gd name="T8" fmla="*/ 0 w 94"/>
                <a:gd name="T9" fmla="*/ 32 h 32"/>
                <a:gd name="T10" fmla="*/ 94 w 94"/>
                <a:gd name="T11" fmla="*/ 32 h 32"/>
                <a:gd name="T12" fmla="*/ 77 w 94"/>
                <a:gd name="T13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32">
                  <a:moveTo>
                    <a:pt x="77" y="10"/>
                  </a:moveTo>
                  <a:cubicBezTo>
                    <a:pt x="77" y="0"/>
                    <a:pt x="77" y="0"/>
                    <a:pt x="7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25"/>
                    <a:pt x="2" y="31"/>
                    <a:pt x="0" y="32"/>
                  </a:cubicBezTo>
                  <a:cubicBezTo>
                    <a:pt x="94" y="32"/>
                    <a:pt x="94" y="32"/>
                    <a:pt x="94" y="32"/>
                  </a:cubicBezTo>
                  <a:cubicBezTo>
                    <a:pt x="92" y="31"/>
                    <a:pt x="77" y="25"/>
                    <a:pt x="77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14" name="Freeform 511"/>
            <p:cNvSpPr/>
            <p:nvPr/>
          </p:nvSpPr>
          <p:spPr bwMode="auto">
            <a:xfrm>
              <a:off x="7150089" y="612537"/>
              <a:ext cx="179110" cy="3227"/>
            </a:xfrm>
            <a:custGeom>
              <a:avLst/>
              <a:gdLst>
                <a:gd name="T0" fmla="*/ 91 w 94"/>
                <a:gd name="T1" fmla="*/ 0 h 2"/>
                <a:gd name="T2" fmla="*/ 4 w 94"/>
                <a:gd name="T3" fmla="*/ 0 h 2"/>
                <a:gd name="T4" fmla="*/ 0 w 94"/>
                <a:gd name="T5" fmla="*/ 2 h 2"/>
                <a:gd name="T6" fmla="*/ 94 w 94"/>
                <a:gd name="T7" fmla="*/ 2 h 2"/>
                <a:gd name="T8" fmla="*/ 91 w 94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2">
                  <a:moveTo>
                    <a:pt x="9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1"/>
                    <a:pt x="0" y="2"/>
                    <a:pt x="0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2"/>
                    <a:pt x="92" y="1"/>
                    <a:pt x="91" y="0"/>
                  </a:cubicBezTo>
                  <a:close/>
                </a:path>
              </a:pathLst>
            </a:custGeom>
            <a:solidFill>
              <a:srgbClr val="E5E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15" name="Rectangle 512"/>
            <p:cNvSpPr>
              <a:spLocks noChangeArrowheads="1"/>
            </p:cNvSpPr>
            <p:nvPr/>
          </p:nvSpPr>
          <p:spPr bwMode="auto">
            <a:xfrm>
              <a:off x="7182361" y="555253"/>
              <a:ext cx="114566" cy="1614"/>
            </a:xfrm>
            <a:prstGeom prst="rect">
              <a:avLst/>
            </a:prstGeom>
            <a:solidFill>
              <a:srgbClr val="E5E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16" name="Freeform 513"/>
            <p:cNvSpPr/>
            <p:nvPr/>
          </p:nvSpPr>
          <p:spPr bwMode="auto">
            <a:xfrm>
              <a:off x="6958877" y="169601"/>
              <a:ext cx="497797" cy="275120"/>
            </a:xfrm>
            <a:custGeom>
              <a:avLst/>
              <a:gdLst>
                <a:gd name="T0" fmla="*/ 617 w 617"/>
                <a:gd name="T1" fmla="*/ 0 h 341"/>
                <a:gd name="T2" fmla="*/ 0 w 617"/>
                <a:gd name="T3" fmla="*/ 0 h 341"/>
                <a:gd name="T4" fmla="*/ 0 w 617"/>
                <a:gd name="T5" fmla="*/ 341 h 341"/>
                <a:gd name="T6" fmla="*/ 279 w 617"/>
                <a:gd name="T7" fmla="*/ 341 h 341"/>
                <a:gd name="T8" fmla="*/ 617 w 617"/>
                <a:gd name="T9" fmla="*/ 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7" h="341">
                  <a:moveTo>
                    <a:pt x="617" y="0"/>
                  </a:moveTo>
                  <a:lnTo>
                    <a:pt x="0" y="0"/>
                  </a:lnTo>
                  <a:lnTo>
                    <a:pt x="0" y="341"/>
                  </a:lnTo>
                  <a:lnTo>
                    <a:pt x="279" y="341"/>
                  </a:lnTo>
                  <a:lnTo>
                    <a:pt x="617" y="0"/>
                  </a:lnTo>
                  <a:close/>
                </a:path>
              </a:pathLst>
            </a:cu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17" name="Freeform 514"/>
            <p:cNvSpPr/>
            <p:nvPr/>
          </p:nvSpPr>
          <p:spPr bwMode="auto">
            <a:xfrm>
              <a:off x="6926604" y="476994"/>
              <a:ext cx="223484" cy="78260"/>
            </a:xfrm>
            <a:custGeom>
              <a:avLst/>
              <a:gdLst>
                <a:gd name="T0" fmla="*/ 117 w 117"/>
                <a:gd name="T1" fmla="*/ 0 h 41"/>
                <a:gd name="T2" fmla="*/ 0 w 117"/>
                <a:gd name="T3" fmla="*/ 0 h 41"/>
                <a:gd name="T4" fmla="*/ 0 w 117"/>
                <a:gd name="T5" fmla="*/ 33 h 41"/>
                <a:gd name="T6" fmla="*/ 8 w 117"/>
                <a:gd name="T7" fmla="*/ 41 h 41"/>
                <a:gd name="T8" fmla="*/ 77 w 117"/>
                <a:gd name="T9" fmla="*/ 41 h 41"/>
                <a:gd name="T10" fmla="*/ 117 w 117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" h="41">
                  <a:moveTo>
                    <a:pt x="11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7"/>
                    <a:pt x="3" y="41"/>
                    <a:pt x="8" y="41"/>
                  </a:cubicBezTo>
                  <a:cubicBezTo>
                    <a:pt x="77" y="41"/>
                    <a:pt x="77" y="41"/>
                    <a:pt x="77" y="41"/>
                  </a:cubicBezTo>
                  <a:lnTo>
                    <a:pt x="1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96" name="组合 1395"/>
          <p:cNvGrpSpPr/>
          <p:nvPr/>
        </p:nvGrpSpPr>
        <p:grpSpPr>
          <a:xfrm>
            <a:off x="9276251" y="3776865"/>
            <a:ext cx="603775" cy="481681"/>
            <a:chOff x="6901621" y="1387972"/>
            <a:chExt cx="654317" cy="522002"/>
          </a:xfrm>
        </p:grpSpPr>
        <p:sp>
          <p:nvSpPr>
            <p:cNvPr id="1378" name="Freeform 614"/>
            <p:cNvSpPr/>
            <p:nvPr/>
          </p:nvSpPr>
          <p:spPr bwMode="auto">
            <a:xfrm>
              <a:off x="6901621" y="1387972"/>
              <a:ext cx="652703" cy="513126"/>
            </a:xfrm>
            <a:custGeom>
              <a:avLst/>
              <a:gdLst>
                <a:gd name="T0" fmla="*/ 341 w 342"/>
                <a:gd name="T1" fmla="*/ 174 h 269"/>
                <a:gd name="T2" fmla="*/ 337 w 342"/>
                <a:gd name="T3" fmla="*/ 181 h 269"/>
                <a:gd name="T4" fmla="*/ 62 w 342"/>
                <a:gd name="T5" fmla="*/ 268 h 269"/>
                <a:gd name="T6" fmla="*/ 55 w 342"/>
                <a:gd name="T7" fmla="*/ 265 h 269"/>
                <a:gd name="T8" fmla="*/ 1 w 342"/>
                <a:gd name="T9" fmla="*/ 95 h 269"/>
                <a:gd name="T10" fmla="*/ 5 w 342"/>
                <a:gd name="T11" fmla="*/ 89 h 269"/>
                <a:gd name="T12" fmla="*/ 280 w 342"/>
                <a:gd name="T13" fmla="*/ 1 h 269"/>
                <a:gd name="T14" fmla="*/ 287 w 342"/>
                <a:gd name="T15" fmla="*/ 5 h 269"/>
                <a:gd name="T16" fmla="*/ 341 w 342"/>
                <a:gd name="T17" fmla="*/ 174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2" h="269">
                  <a:moveTo>
                    <a:pt x="341" y="174"/>
                  </a:moveTo>
                  <a:cubicBezTo>
                    <a:pt x="342" y="177"/>
                    <a:pt x="340" y="180"/>
                    <a:pt x="337" y="181"/>
                  </a:cubicBezTo>
                  <a:cubicBezTo>
                    <a:pt x="62" y="268"/>
                    <a:pt x="62" y="268"/>
                    <a:pt x="62" y="268"/>
                  </a:cubicBezTo>
                  <a:cubicBezTo>
                    <a:pt x="59" y="269"/>
                    <a:pt x="56" y="268"/>
                    <a:pt x="55" y="265"/>
                  </a:cubicBezTo>
                  <a:cubicBezTo>
                    <a:pt x="1" y="95"/>
                    <a:pt x="1" y="95"/>
                    <a:pt x="1" y="95"/>
                  </a:cubicBezTo>
                  <a:cubicBezTo>
                    <a:pt x="0" y="93"/>
                    <a:pt x="2" y="90"/>
                    <a:pt x="5" y="89"/>
                  </a:cubicBezTo>
                  <a:cubicBezTo>
                    <a:pt x="280" y="1"/>
                    <a:pt x="280" y="1"/>
                    <a:pt x="280" y="1"/>
                  </a:cubicBezTo>
                  <a:cubicBezTo>
                    <a:pt x="283" y="0"/>
                    <a:pt x="286" y="2"/>
                    <a:pt x="287" y="5"/>
                  </a:cubicBezTo>
                  <a:lnTo>
                    <a:pt x="341" y="174"/>
                  </a:lnTo>
                  <a:close/>
                </a:path>
              </a:pathLst>
            </a:custGeom>
            <a:solidFill>
              <a:srgbClr val="FFD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79" name="Freeform 615"/>
            <p:cNvSpPr/>
            <p:nvPr/>
          </p:nvSpPr>
          <p:spPr bwMode="auto">
            <a:xfrm>
              <a:off x="6922598" y="1454937"/>
              <a:ext cx="580091" cy="281574"/>
            </a:xfrm>
            <a:custGeom>
              <a:avLst/>
              <a:gdLst>
                <a:gd name="T0" fmla="*/ 0 w 719"/>
                <a:gd name="T1" fmla="*/ 210 h 349"/>
                <a:gd name="T2" fmla="*/ 43 w 719"/>
                <a:gd name="T3" fmla="*/ 349 h 349"/>
                <a:gd name="T4" fmla="*/ 719 w 719"/>
                <a:gd name="T5" fmla="*/ 139 h 349"/>
                <a:gd name="T6" fmla="*/ 674 w 719"/>
                <a:gd name="T7" fmla="*/ 0 h 349"/>
                <a:gd name="T8" fmla="*/ 0 w 719"/>
                <a:gd name="T9" fmla="*/ 21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9" h="349">
                  <a:moveTo>
                    <a:pt x="0" y="210"/>
                  </a:moveTo>
                  <a:lnTo>
                    <a:pt x="43" y="349"/>
                  </a:lnTo>
                  <a:lnTo>
                    <a:pt x="719" y="139"/>
                  </a:lnTo>
                  <a:lnTo>
                    <a:pt x="674" y="0"/>
                  </a:lnTo>
                  <a:lnTo>
                    <a:pt x="0" y="210"/>
                  </a:lnTo>
                  <a:close/>
                </a:path>
              </a:pathLst>
            </a:custGeom>
            <a:solidFill>
              <a:srgbClr val="122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80" name="Freeform 616"/>
            <p:cNvSpPr/>
            <p:nvPr/>
          </p:nvSpPr>
          <p:spPr bwMode="auto">
            <a:xfrm>
              <a:off x="6983915" y="1550140"/>
              <a:ext cx="572023" cy="359834"/>
            </a:xfrm>
            <a:custGeom>
              <a:avLst/>
              <a:gdLst>
                <a:gd name="T0" fmla="*/ 300 w 300"/>
                <a:gd name="T1" fmla="*/ 183 h 189"/>
                <a:gd name="T2" fmla="*/ 295 w 300"/>
                <a:gd name="T3" fmla="*/ 189 h 189"/>
                <a:gd name="T4" fmla="*/ 6 w 300"/>
                <a:gd name="T5" fmla="*/ 189 h 189"/>
                <a:gd name="T6" fmla="*/ 0 w 300"/>
                <a:gd name="T7" fmla="*/ 183 h 189"/>
                <a:gd name="T8" fmla="*/ 0 w 300"/>
                <a:gd name="T9" fmla="*/ 5 h 189"/>
                <a:gd name="T10" fmla="*/ 6 w 300"/>
                <a:gd name="T11" fmla="*/ 0 h 189"/>
                <a:gd name="T12" fmla="*/ 295 w 300"/>
                <a:gd name="T13" fmla="*/ 0 h 189"/>
                <a:gd name="T14" fmla="*/ 300 w 300"/>
                <a:gd name="T15" fmla="*/ 5 h 189"/>
                <a:gd name="T16" fmla="*/ 300 w 300"/>
                <a:gd name="T17" fmla="*/ 183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189">
                  <a:moveTo>
                    <a:pt x="300" y="183"/>
                  </a:moveTo>
                  <a:cubicBezTo>
                    <a:pt x="300" y="186"/>
                    <a:pt x="298" y="189"/>
                    <a:pt x="295" y="189"/>
                  </a:cubicBezTo>
                  <a:cubicBezTo>
                    <a:pt x="6" y="189"/>
                    <a:pt x="6" y="189"/>
                    <a:pt x="6" y="189"/>
                  </a:cubicBezTo>
                  <a:cubicBezTo>
                    <a:pt x="3" y="189"/>
                    <a:pt x="0" y="186"/>
                    <a:pt x="0" y="18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298" y="0"/>
                    <a:pt x="300" y="2"/>
                    <a:pt x="300" y="5"/>
                  </a:cubicBezTo>
                  <a:lnTo>
                    <a:pt x="300" y="183"/>
                  </a:lnTo>
                  <a:close/>
                </a:path>
              </a:pathLst>
            </a:cu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81" name="Freeform 617"/>
            <p:cNvSpPr>
              <a:spLocks noEditPoints="1"/>
            </p:cNvSpPr>
            <p:nvPr/>
          </p:nvSpPr>
          <p:spPr bwMode="auto">
            <a:xfrm>
              <a:off x="7031516" y="1803476"/>
              <a:ext cx="467139" cy="45988"/>
            </a:xfrm>
            <a:custGeom>
              <a:avLst/>
              <a:gdLst>
                <a:gd name="T0" fmla="*/ 0 w 579"/>
                <a:gd name="T1" fmla="*/ 10 h 57"/>
                <a:gd name="T2" fmla="*/ 12 w 579"/>
                <a:gd name="T3" fmla="*/ 24 h 57"/>
                <a:gd name="T4" fmla="*/ 26 w 579"/>
                <a:gd name="T5" fmla="*/ 57 h 57"/>
                <a:gd name="T6" fmla="*/ 12 w 579"/>
                <a:gd name="T7" fmla="*/ 0 h 57"/>
                <a:gd name="T8" fmla="*/ 76 w 579"/>
                <a:gd name="T9" fmla="*/ 57 h 57"/>
                <a:gd name="T10" fmla="*/ 90 w 579"/>
                <a:gd name="T11" fmla="*/ 10 h 57"/>
                <a:gd name="T12" fmla="*/ 76 w 579"/>
                <a:gd name="T13" fmla="*/ 57 h 57"/>
                <a:gd name="T14" fmla="*/ 104 w 579"/>
                <a:gd name="T15" fmla="*/ 0 h 57"/>
                <a:gd name="T16" fmla="*/ 116 w 579"/>
                <a:gd name="T17" fmla="*/ 57 h 57"/>
                <a:gd name="T18" fmla="*/ 135 w 579"/>
                <a:gd name="T19" fmla="*/ 24 h 57"/>
                <a:gd name="T20" fmla="*/ 116 w 579"/>
                <a:gd name="T21" fmla="*/ 10 h 57"/>
                <a:gd name="T22" fmla="*/ 38 w 579"/>
                <a:gd name="T23" fmla="*/ 57 h 57"/>
                <a:gd name="T24" fmla="*/ 52 w 579"/>
                <a:gd name="T25" fmla="*/ 24 h 57"/>
                <a:gd name="T26" fmla="*/ 66 w 579"/>
                <a:gd name="T27" fmla="*/ 10 h 57"/>
                <a:gd name="T28" fmla="*/ 38 w 579"/>
                <a:gd name="T29" fmla="*/ 57 h 57"/>
                <a:gd name="T30" fmla="*/ 255 w 579"/>
                <a:gd name="T31" fmla="*/ 10 h 57"/>
                <a:gd name="T32" fmla="*/ 269 w 579"/>
                <a:gd name="T33" fmla="*/ 57 h 57"/>
                <a:gd name="T34" fmla="*/ 279 w 579"/>
                <a:gd name="T35" fmla="*/ 24 h 57"/>
                <a:gd name="T36" fmla="*/ 293 w 579"/>
                <a:gd name="T37" fmla="*/ 57 h 57"/>
                <a:gd name="T38" fmla="*/ 279 w 579"/>
                <a:gd name="T39" fmla="*/ 0 h 57"/>
                <a:gd name="T40" fmla="*/ 343 w 579"/>
                <a:gd name="T41" fmla="*/ 57 h 57"/>
                <a:gd name="T42" fmla="*/ 357 w 579"/>
                <a:gd name="T43" fmla="*/ 10 h 57"/>
                <a:gd name="T44" fmla="*/ 343 w 579"/>
                <a:gd name="T45" fmla="*/ 57 h 57"/>
                <a:gd name="T46" fmla="*/ 426 w 579"/>
                <a:gd name="T47" fmla="*/ 0 h 57"/>
                <a:gd name="T48" fmla="*/ 440 w 579"/>
                <a:gd name="T49" fmla="*/ 57 h 57"/>
                <a:gd name="T50" fmla="*/ 456 w 579"/>
                <a:gd name="T51" fmla="*/ 24 h 57"/>
                <a:gd name="T52" fmla="*/ 440 w 579"/>
                <a:gd name="T53" fmla="*/ 10 h 57"/>
                <a:gd name="T54" fmla="*/ 307 w 579"/>
                <a:gd name="T55" fmla="*/ 57 h 57"/>
                <a:gd name="T56" fmla="*/ 319 w 579"/>
                <a:gd name="T57" fmla="*/ 24 h 57"/>
                <a:gd name="T58" fmla="*/ 333 w 579"/>
                <a:gd name="T59" fmla="*/ 10 h 57"/>
                <a:gd name="T60" fmla="*/ 307 w 579"/>
                <a:gd name="T61" fmla="*/ 57 h 57"/>
                <a:gd name="T62" fmla="*/ 478 w 579"/>
                <a:gd name="T63" fmla="*/ 10 h 57"/>
                <a:gd name="T64" fmla="*/ 492 w 579"/>
                <a:gd name="T65" fmla="*/ 57 h 57"/>
                <a:gd name="T66" fmla="*/ 504 w 579"/>
                <a:gd name="T67" fmla="*/ 24 h 57"/>
                <a:gd name="T68" fmla="*/ 515 w 579"/>
                <a:gd name="T69" fmla="*/ 57 h 57"/>
                <a:gd name="T70" fmla="*/ 504 w 579"/>
                <a:gd name="T71" fmla="*/ 0 h 57"/>
                <a:gd name="T72" fmla="*/ 567 w 579"/>
                <a:gd name="T73" fmla="*/ 10 h 57"/>
                <a:gd name="T74" fmla="*/ 579 w 579"/>
                <a:gd name="T75" fmla="*/ 57 h 57"/>
                <a:gd name="T76" fmla="*/ 567 w 579"/>
                <a:gd name="T77" fmla="*/ 10 h 57"/>
                <a:gd name="T78" fmla="*/ 544 w 579"/>
                <a:gd name="T79" fmla="*/ 57 h 57"/>
                <a:gd name="T80" fmla="*/ 558 w 579"/>
                <a:gd name="T81" fmla="*/ 24 h 57"/>
                <a:gd name="T82" fmla="*/ 530 w 579"/>
                <a:gd name="T83" fmla="*/ 10 h 57"/>
                <a:gd name="T84" fmla="*/ 397 w 579"/>
                <a:gd name="T85" fmla="*/ 10 h 57"/>
                <a:gd name="T86" fmla="*/ 371 w 579"/>
                <a:gd name="T87" fmla="*/ 57 h 57"/>
                <a:gd name="T88" fmla="*/ 385 w 579"/>
                <a:gd name="T89" fmla="*/ 24 h 57"/>
                <a:gd name="T90" fmla="*/ 397 w 579"/>
                <a:gd name="T91" fmla="*/ 57 h 57"/>
                <a:gd name="T92" fmla="*/ 411 w 579"/>
                <a:gd name="T93" fmla="*/ 0 h 57"/>
                <a:gd name="T94" fmla="*/ 397 w 579"/>
                <a:gd name="T95" fmla="*/ 10 h 57"/>
                <a:gd name="T96" fmla="*/ 232 w 579"/>
                <a:gd name="T97" fmla="*/ 57 h 57"/>
                <a:gd name="T98" fmla="*/ 246 w 579"/>
                <a:gd name="T99" fmla="*/ 24 h 57"/>
                <a:gd name="T100" fmla="*/ 217 w 579"/>
                <a:gd name="T101" fmla="*/ 10 h 57"/>
                <a:gd name="T102" fmla="*/ 173 w 579"/>
                <a:gd name="T103" fmla="*/ 0 h 57"/>
                <a:gd name="T104" fmla="*/ 158 w 579"/>
                <a:gd name="T105" fmla="*/ 57 h 57"/>
                <a:gd name="T106" fmla="*/ 173 w 579"/>
                <a:gd name="T107" fmla="*/ 24 h 57"/>
                <a:gd name="T108" fmla="*/ 196 w 579"/>
                <a:gd name="T109" fmla="*/ 57 h 57"/>
                <a:gd name="T110" fmla="*/ 210 w 579"/>
                <a:gd name="T111" fmla="*/ 10 h 57"/>
                <a:gd name="T112" fmla="*/ 173 w 579"/>
                <a:gd name="T11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79" h="57">
                  <a:moveTo>
                    <a:pt x="12" y="10"/>
                  </a:moveTo>
                  <a:lnTo>
                    <a:pt x="0" y="10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12" y="57"/>
                  </a:lnTo>
                  <a:lnTo>
                    <a:pt x="26" y="57"/>
                  </a:lnTo>
                  <a:lnTo>
                    <a:pt x="26" y="0"/>
                  </a:lnTo>
                  <a:lnTo>
                    <a:pt x="12" y="0"/>
                  </a:lnTo>
                  <a:lnTo>
                    <a:pt x="12" y="10"/>
                  </a:lnTo>
                  <a:close/>
                  <a:moveTo>
                    <a:pt x="76" y="57"/>
                  </a:moveTo>
                  <a:lnTo>
                    <a:pt x="90" y="57"/>
                  </a:lnTo>
                  <a:lnTo>
                    <a:pt x="90" y="10"/>
                  </a:lnTo>
                  <a:lnTo>
                    <a:pt x="76" y="10"/>
                  </a:lnTo>
                  <a:lnTo>
                    <a:pt x="76" y="57"/>
                  </a:lnTo>
                  <a:close/>
                  <a:moveTo>
                    <a:pt x="116" y="0"/>
                  </a:moveTo>
                  <a:lnTo>
                    <a:pt x="104" y="0"/>
                  </a:lnTo>
                  <a:lnTo>
                    <a:pt x="104" y="57"/>
                  </a:lnTo>
                  <a:lnTo>
                    <a:pt x="116" y="57"/>
                  </a:lnTo>
                  <a:lnTo>
                    <a:pt x="116" y="24"/>
                  </a:lnTo>
                  <a:lnTo>
                    <a:pt x="135" y="24"/>
                  </a:lnTo>
                  <a:lnTo>
                    <a:pt x="135" y="10"/>
                  </a:lnTo>
                  <a:lnTo>
                    <a:pt x="116" y="10"/>
                  </a:lnTo>
                  <a:lnTo>
                    <a:pt x="116" y="0"/>
                  </a:lnTo>
                  <a:close/>
                  <a:moveTo>
                    <a:pt x="38" y="57"/>
                  </a:moveTo>
                  <a:lnTo>
                    <a:pt x="52" y="57"/>
                  </a:lnTo>
                  <a:lnTo>
                    <a:pt x="52" y="24"/>
                  </a:lnTo>
                  <a:lnTo>
                    <a:pt x="66" y="24"/>
                  </a:lnTo>
                  <a:lnTo>
                    <a:pt x="66" y="10"/>
                  </a:lnTo>
                  <a:lnTo>
                    <a:pt x="38" y="10"/>
                  </a:lnTo>
                  <a:lnTo>
                    <a:pt x="38" y="57"/>
                  </a:lnTo>
                  <a:close/>
                  <a:moveTo>
                    <a:pt x="279" y="10"/>
                  </a:moveTo>
                  <a:lnTo>
                    <a:pt x="255" y="10"/>
                  </a:lnTo>
                  <a:lnTo>
                    <a:pt x="255" y="57"/>
                  </a:lnTo>
                  <a:lnTo>
                    <a:pt x="269" y="57"/>
                  </a:lnTo>
                  <a:lnTo>
                    <a:pt x="269" y="24"/>
                  </a:lnTo>
                  <a:lnTo>
                    <a:pt x="279" y="24"/>
                  </a:lnTo>
                  <a:lnTo>
                    <a:pt x="279" y="57"/>
                  </a:lnTo>
                  <a:lnTo>
                    <a:pt x="293" y="57"/>
                  </a:lnTo>
                  <a:lnTo>
                    <a:pt x="293" y="0"/>
                  </a:lnTo>
                  <a:lnTo>
                    <a:pt x="279" y="0"/>
                  </a:lnTo>
                  <a:lnTo>
                    <a:pt x="279" y="10"/>
                  </a:lnTo>
                  <a:close/>
                  <a:moveTo>
                    <a:pt x="343" y="57"/>
                  </a:moveTo>
                  <a:lnTo>
                    <a:pt x="357" y="57"/>
                  </a:lnTo>
                  <a:lnTo>
                    <a:pt x="357" y="10"/>
                  </a:lnTo>
                  <a:lnTo>
                    <a:pt x="343" y="10"/>
                  </a:lnTo>
                  <a:lnTo>
                    <a:pt x="343" y="57"/>
                  </a:lnTo>
                  <a:close/>
                  <a:moveTo>
                    <a:pt x="440" y="0"/>
                  </a:moveTo>
                  <a:lnTo>
                    <a:pt x="426" y="0"/>
                  </a:lnTo>
                  <a:lnTo>
                    <a:pt x="426" y="57"/>
                  </a:lnTo>
                  <a:lnTo>
                    <a:pt x="440" y="57"/>
                  </a:lnTo>
                  <a:lnTo>
                    <a:pt x="440" y="24"/>
                  </a:lnTo>
                  <a:lnTo>
                    <a:pt x="456" y="24"/>
                  </a:lnTo>
                  <a:lnTo>
                    <a:pt x="456" y="10"/>
                  </a:lnTo>
                  <a:lnTo>
                    <a:pt x="440" y="10"/>
                  </a:lnTo>
                  <a:lnTo>
                    <a:pt x="440" y="0"/>
                  </a:lnTo>
                  <a:close/>
                  <a:moveTo>
                    <a:pt x="307" y="57"/>
                  </a:moveTo>
                  <a:lnTo>
                    <a:pt x="319" y="57"/>
                  </a:lnTo>
                  <a:lnTo>
                    <a:pt x="319" y="24"/>
                  </a:lnTo>
                  <a:lnTo>
                    <a:pt x="333" y="24"/>
                  </a:lnTo>
                  <a:lnTo>
                    <a:pt x="333" y="10"/>
                  </a:lnTo>
                  <a:lnTo>
                    <a:pt x="307" y="10"/>
                  </a:lnTo>
                  <a:lnTo>
                    <a:pt x="307" y="57"/>
                  </a:lnTo>
                  <a:close/>
                  <a:moveTo>
                    <a:pt x="504" y="10"/>
                  </a:moveTo>
                  <a:lnTo>
                    <a:pt x="478" y="10"/>
                  </a:lnTo>
                  <a:lnTo>
                    <a:pt x="478" y="57"/>
                  </a:lnTo>
                  <a:lnTo>
                    <a:pt x="492" y="57"/>
                  </a:lnTo>
                  <a:lnTo>
                    <a:pt x="492" y="24"/>
                  </a:lnTo>
                  <a:lnTo>
                    <a:pt x="504" y="24"/>
                  </a:lnTo>
                  <a:lnTo>
                    <a:pt x="504" y="57"/>
                  </a:lnTo>
                  <a:lnTo>
                    <a:pt x="515" y="57"/>
                  </a:lnTo>
                  <a:lnTo>
                    <a:pt x="515" y="0"/>
                  </a:lnTo>
                  <a:lnTo>
                    <a:pt x="504" y="0"/>
                  </a:lnTo>
                  <a:lnTo>
                    <a:pt x="504" y="10"/>
                  </a:lnTo>
                  <a:close/>
                  <a:moveTo>
                    <a:pt x="567" y="10"/>
                  </a:moveTo>
                  <a:lnTo>
                    <a:pt x="567" y="57"/>
                  </a:lnTo>
                  <a:lnTo>
                    <a:pt x="579" y="57"/>
                  </a:lnTo>
                  <a:lnTo>
                    <a:pt x="579" y="10"/>
                  </a:lnTo>
                  <a:lnTo>
                    <a:pt x="567" y="10"/>
                  </a:lnTo>
                  <a:close/>
                  <a:moveTo>
                    <a:pt x="530" y="57"/>
                  </a:moveTo>
                  <a:lnTo>
                    <a:pt x="544" y="57"/>
                  </a:lnTo>
                  <a:lnTo>
                    <a:pt x="544" y="24"/>
                  </a:lnTo>
                  <a:lnTo>
                    <a:pt x="558" y="24"/>
                  </a:lnTo>
                  <a:lnTo>
                    <a:pt x="558" y="10"/>
                  </a:lnTo>
                  <a:lnTo>
                    <a:pt x="530" y="10"/>
                  </a:lnTo>
                  <a:lnTo>
                    <a:pt x="530" y="57"/>
                  </a:lnTo>
                  <a:close/>
                  <a:moveTo>
                    <a:pt x="397" y="10"/>
                  </a:moveTo>
                  <a:lnTo>
                    <a:pt x="371" y="10"/>
                  </a:lnTo>
                  <a:lnTo>
                    <a:pt x="371" y="57"/>
                  </a:lnTo>
                  <a:lnTo>
                    <a:pt x="385" y="57"/>
                  </a:lnTo>
                  <a:lnTo>
                    <a:pt x="385" y="24"/>
                  </a:lnTo>
                  <a:lnTo>
                    <a:pt x="397" y="24"/>
                  </a:lnTo>
                  <a:lnTo>
                    <a:pt x="397" y="57"/>
                  </a:lnTo>
                  <a:lnTo>
                    <a:pt x="411" y="57"/>
                  </a:lnTo>
                  <a:lnTo>
                    <a:pt x="411" y="0"/>
                  </a:lnTo>
                  <a:lnTo>
                    <a:pt x="397" y="0"/>
                  </a:lnTo>
                  <a:lnTo>
                    <a:pt x="397" y="10"/>
                  </a:lnTo>
                  <a:close/>
                  <a:moveTo>
                    <a:pt x="217" y="57"/>
                  </a:moveTo>
                  <a:lnTo>
                    <a:pt x="232" y="57"/>
                  </a:lnTo>
                  <a:lnTo>
                    <a:pt x="232" y="24"/>
                  </a:lnTo>
                  <a:lnTo>
                    <a:pt x="246" y="24"/>
                  </a:lnTo>
                  <a:lnTo>
                    <a:pt x="246" y="10"/>
                  </a:lnTo>
                  <a:lnTo>
                    <a:pt x="217" y="10"/>
                  </a:lnTo>
                  <a:lnTo>
                    <a:pt x="217" y="57"/>
                  </a:lnTo>
                  <a:close/>
                  <a:moveTo>
                    <a:pt x="173" y="0"/>
                  </a:moveTo>
                  <a:lnTo>
                    <a:pt x="158" y="0"/>
                  </a:lnTo>
                  <a:lnTo>
                    <a:pt x="158" y="57"/>
                  </a:lnTo>
                  <a:lnTo>
                    <a:pt x="173" y="57"/>
                  </a:lnTo>
                  <a:lnTo>
                    <a:pt x="173" y="24"/>
                  </a:lnTo>
                  <a:lnTo>
                    <a:pt x="196" y="24"/>
                  </a:lnTo>
                  <a:lnTo>
                    <a:pt x="196" y="57"/>
                  </a:lnTo>
                  <a:lnTo>
                    <a:pt x="210" y="57"/>
                  </a:lnTo>
                  <a:lnTo>
                    <a:pt x="210" y="10"/>
                  </a:lnTo>
                  <a:lnTo>
                    <a:pt x="173" y="1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83BA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82" name="Freeform 618"/>
            <p:cNvSpPr/>
            <p:nvPr/>
          </p:nvSpPr>
          <p:spPr bwMode="auto">
            <a:xfrm>
              <a:off x="7048459" y="1641308"/>
              <a:ext cx="385652" cy="268665"/>
            </a:xfrm>
            <a:custGeom>
              <a:avLst/>
              <a:gdLst>
                <a:gd name="T0" fmla="*/ 144 w 478"/>
                <a:gd name="T1" fmla="*/ 0 h 333"/>
                <a:gd name="T2" fmla="*/ 123 w 478"/>
                <a:gd name="T3" fmla="*/ 21 h 333"/>
                <a:gd name="T4" fmla="*/ 12 w 478"/>
                <a:gd name="T5" fmla="*/ 116 h 333"/>
                <a:gd name="T6" fmla="*/ 0 w 478"/>
                <a:gd name="T7" fmla="*/ 133 h 333"/>
                <a:gd name="T8" fmla="*/ 201 w 478"/>
                <a:gd name="T9" fmla="*/ 333 h 333"/>
                <a:gd name="T10" fmla="*/ 478 w 478"/>
                <a:gd name="T11" fmla="*/ 333 h 333"/>
                <a:gd name="T12" fmla="*/ 144 w 478"/>
                <a:gd name="T13" fmla="*/ 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8" h="333">
                  <a:moveTo>
                    <a:pt x="144" y="0"/>
                  </a:moveTo>
                  <a:lnTo>
                    <a:pt x="123" y="21"/>
                  </a:lnTo>
                  <a:lnTo>
                    <a:pt x="12" y="116"/>
                  </a:lnTo>
                  <a:lnTo>
                    <a:pt x="0" y="133"/>
                  </a:lnTo>
                  <a:lnTo>
                    <a:pt x="201" y="333"/>
                  </a:lnTo>
                  <a:lnTo>
                    <a:pt x="478" y="333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84B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83" name="Freeform 619"/>
            <p:cNvSpPr/>
            <p:nvPr/>
          </p:nvSpPr>
          <p:spPr bwMode="auto">
            <a:xfrm>
              <a:off x="7045232" y="1637274"/>
              <a:ext cx="123441" cy="112952"/>
            </a:xfrm>
            <a:custGeom>
              <a:avLst/>
              <a:gdLst>
                <a:gd name="T0" fmla="*/ 65 w 65"/>
                <a:gd name="T1" fmla="*/ 54 h 59"/>
                <a:gd name="T2" fmla="*/ 59 w 65"/>
                <a:gd name="T3" fmla="*/ 59 h 59"/>
                <a:gd name="T4" fmla="*/ 6 w 65"/>
                <a:gd name="T5" fmla="*/ 59 h 59"/>
                <a:gd name="T6" fmla="*/ 0 w 65"/>
                <a:gd name="T7" fmla="*/ 54 h 59"/>
                <a:gd name="T8" fmla="*/ 0 w 65"/>
                <a:gd name="T9" fmla="*/ 6 h 59"/>
                <a:gd name="T10" fmla="*/ 6 w 65"/>
                <a:gd name="T11" fmla="*/ 0 h 59"/>
                <a:gd name="T12" fmla="*/ 59 w 65"/>
                <a:gd name="T13" fmla="*/ 0 h 59"/>
                <a:gd name="T14" fmla="*/ 65 w 65"/>
                <a:gd name="T15" fmla="*/ 6 h 59"/>
                <a:gd name="T16" fmla="*/ 65 w 65"/>
                <a:gd name="T17" fmla="*/ 5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59">
                  <a:moveTo>
                    <a:pt x="65" y="54"/>
                  </a:moveTo>
                  <a:cubicBezTo>
                    <a:pt x="65" y="57"/>
                    <a:pt x="62" y="59"/>
                    <a:pt x="59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3" y="59"/>
                    <a:pt x="0" y="57"/>
                    <a:pt x="0" y="5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2" y="0"/>
                    <a:pt x="65" y="3"/>
                    <a:pt x="65" y="6"/>
                  </a:cubicBezTo>
                  <a:lnTo>
                    <a:pt x="65" y="54"/>
                  </a:lnTo>
                  <a:close/>
                </a:path>
              </a:pathLst>
            </a:custGeom>
            <a:solidFill>
              <a:srgbClr val="FFD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84" name="Freeform 620"/>
            <p:cNvSpPr>
              <a:spLocks noEditPoints="1"/>
            </p:cNvSpPr>
            <p:nvPr/>
          </p:nvSpPr>
          <p:spPr bwMode="auto">
            <a:xfrm>
              <a:off x="7115424" y="1803476"/>
              <a:ext cx="247689" cy="45988"/>
            </a:xfrm>
            <a:custGeom>
              <a:avLst/>
              <a:gdLst>
                <a:gd name="T0" fmla="*/ 267 w 307"/>
                <a:gd name="T1" fmla="*/ 10 h 57"/>
                <a:gd name="T2" fmla="*/ 267 w 307"/>
                <a:gd name="T3" fmla="*/ 57 h 57"/>
                <a:gd name="T4" fmla="*/ 281 w 307"/>
                <a:gd name="T5" fmla="*/ 57 h 57"/>
                <a:gd name="T6" fmla="*/ 281 w 307"/>
                <a:gd name="T7" fmla="*/ 24 h 57"/>
                <a:gd name="T8" fmla="*/ 286 w 307"/>
                <a:gd name="T9" fmla="*/ 24 h 57"/>
                <a:gd name="T10" fmla="*/ 272 w 307"/>
                <a:gd name="T11" fmla="*/ 10 h 57"/>
                <a:gd name="T12" fmla="*/ 267 w 307"/>
                <a:gd name="T13" fmla="*/ 10 h 57"/>
                <a:gd name="T14" fmla="*/ 69 w 307"/>
                <a:gd name="T15" fmla="*/ 0 h 57"/>
                <a:gd name="T16" fmla="*/ 54 w 307"/>
                <a:gd name="T17" fmla="*/ 0 h 57"/>
                <a:gd name="T18" fmla="*/ 54 w 307"/>
                <a:gd name="T19" fmla="*/ 57 h 57"/>
                <a:gd name="T20" fmla="*/ 69 w 307"/>
                <a:gd name="T21" fmla="*/ 57 h 57"/>
                <a:gd name="T22" fmla="*/ 69 w 307"/>
                <a:gd name="T23" fmla="*/ 24 h 57"/>
                <a:gd name="T24" fmla="*/ 92 w 307"/>
                <a:gd name="T25" fmla="*/ 24 h 57"/>
                <a:gd name="T26" fmla="*/ 92 w 307"/>
                <a:gd name="T27" fmla="*/ 57 h 57"/>
                <a:gd name="T28" fmla="*/ 106 w 307"/>
                <a:gd name="T29" fmla="*/ 57 h 57"/>
                <a:gd name="T30" fmla="*/ 106 w 307"/>
                <a:gd name="T31" fmla="*/ 10 h 57"/>
                <a:gd name="T32" fmla="*/ 69 w 307"/>
                <a:gd name="T33" fmla="*/ 10 h 57"/>
                <a:gd name="T34" fmla="*/ 69 w 307"/>
                <a:gd name="T35" fmla="*/ 0 h 57"/>
                <a:gd name="T36" fmla="*/ 12 w 307"/>
                <a:gd name="T37" fmla="*/ 0 h 57"/>
                <a:gd name="T38" fmla="*/ 0 w 307"/>
                <a:gd name="T39" fmla="*/ 0 h 57"/>
                <a:gd name="T40" fmla="*/ 0 w 307"/>
                <a:gd name="T41" fmla="*/ 12 h 57"/>
                <a:gd name="T42" fmla="*/ 12 w 307"/>
                <a:gd name="T43" fmla="*/ 26 h 57"/>
                <a:gd name="T44" fmla="*/ 12 w 307"/>
                <a:gd name="T45" fmla="*/ 24 h 57"/>
                <a:gd name="T46" fmla="*/ 31 w 307"/>
                <a:gd name="T47" fmla="*/ 24 h 57"/>
                <a:gd name="T48" fmla="*/ 31 w 307"/>
                <a:gd name="T49" fmla="*/ 10 h 57"/>
                <a:gd name="T50" fmla="*/ 12 w 307"/>
                <a:gd name="T51" fmla="*/ 10 h 57"/>
                <a:gd name="T52" fmla="*/ 12 w 307"/>
                <a:gd name="T53" fmla="*/ 0 h 57"/>
                <a:gd name="T54" fmla="*/ 239 w 307"/>
                <a:gd name="T55" fmla="*/ 57 h 57"/>
                <a:gd name="T56" fmla="*/ 253 w 307"/>
                <a:gd name="T57" fmla="*/ 57 h 57"/>
                <a:gd name="T58" fmla="*/ 253 w 307"/>
                <a:gd name="T59" fmla="*/ 10 h 57"/>
                <a:gd name="T60" fmla="*/ 239 w 307"/>
                <a:gd name="T61" fmla="*/ 10 h 57"/>
                <a:gd name="T62" fmla="*/ 239 w 307"/>
                <a:gd name="T63" fmla="*/ 57 h 57"/>
                <a:gd name="T64" fmla="*/ 293 w 307"/>
                <a:gd name="T65" fmla="*/ 28 h 57"/>
                <a:gd name="T66" fmla="*/ 293 w 307"/>
                <a:gd name="T67" fmla="*/ 57 h 57"/>
                <a:gd name="T68" fmla="*/ 307 w 307"/>
                <a:gd name="T69" fmla="*/ 57 h 57"/>
                <a:gd name="T70" fmla="*/ 307 w 307"/>
                <a:gd name="T71" fmla="*/ 43 h 57"/>
                <a:gd name="T72" fmla="*/ 293 w 307"/>
                <a:gd name="T73" fmla="*/ 28 h 57"/>
                <a:gd name="T74" fmla="*/ 113 w 307"/>
                <a:gd name="T75" fmla="*/ 57 h 57"/>
                <a:gd name="T76" fmla="*/ 128 w 307"/>
                <a:gd name="T77" fmla="*/ 57 h 57"/>
                <a:gd name="T78" fmla="*/ 128 w 307"/>
                <a:gd name="T79" fmla="*/ 24 h 57"/>
                <a:gd name="T80" fmla="*/ 142 w 307"/>
                <a:gd name="T81" fmla="*/ 24 h 57"/>
                <a:gd name="T82" fmla="*/ 142 w 307"/>
                <a:gd name="T83" fmla="*/ 10 h 57"/>
                <a:gd name="T84" fmla="*/ 113 w 307"/>
                <a:gd name="T85" fmla="*/ 10 h 57"/>
                <a:gd name="T86" fmla="*/ 113 w 307"/>
                <a:gd name="T87" fmla="*/ 57 h 57"/>
                <a:gd name="T88" fmla="*/ 203 w 307"/>
                <a:gd name="T89" fmla="*/ 57 h 57"/>
                <a:gd name="T90" fmla="*/ 215 w 307"/>
                <a:gd name="T91" fmla="*/ 57 h 57"/>
                <a:gd name="T92" fmla="*/ 215 w 307"/>
                <a:gd name="T93" fmla="*/ 24 h 57"/>
                <a:gd name="T94" fmla="*/ 229 w 307"/>
                <a:gd name="T95" fmla="*/ 24 h 57"/>
                <a:gd name="T96" fmla="*/ 229 w 307"/>
                <a:gd name="T97" fmla="*/ 10 h 57"/>
                <a:gd name="T98" fmla="*/ 203 w 307"/>
                <a:gd name="T99" fmla="*/ 10 h 57"/>
                <a:gd name="T100" fmla="*/ 203 w 307"/>
                <a:gd name="T101" fmla="*/ 57 h 57"/>
                <a:gd name="T102" fmla="*/ 175 w 307"/>
                <a:gd name="T103" fmla="*/ 10 h 57"/>
                <a:gd name="T104" fmla="*/ 151 w 307"/>
                <a:gd name="T105" fmla="*/ 10 h 57"/>
                <a:gd name="T106" fmla="*/ 151 w 307"/>
                <a:gd name="T107" fmla="*/ 57 h 57"/>
                <a:gd name="T108" fmla="*/ 165 w 307"/>
                <a:gd name="T109" fmla="*/ 57 h 57"/>
                <a:gd name="T110" fmla="*/ 165 w 307"/>
                <a:gd name="T111" fmla="*/ 24 h 57"/>
                <a:gd name="T112" fmla="*/ 175 w 307"/>
                <a:gd name="T113" fmla="*/ 24 h 57"/>
                <a:gd name="T114" fmla="*/ 175 w 307"/>
                <a:gd name="T115" fmla="*/ 57 h 57"/>
                <a:gd name="T116" fmla="*/ 189 w 307"/>
                <a:gd name="T117" fmla="*/ 57 h 57"/>
                <a:gd name="T118" fmla="*/ 189 w 307"/>
                <a:gd name="T119" fmla="*/ 0 h 57"/>
                <a:gd name="T120" fmla="*/ 175 w 307"/>
                <a:gd name="T121" fmla="*/ 0 h 57"/>
                <a:gd name="T122" fmla="*/ 175 w 307"/>
                <a:gd name="T123" fmla="*/ 1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7" h="57">
                  <a:moveTo>
                    <a:pt x="267" y="10"/>
                  </a:moveTo>
                  <a:lnTo>
                    <a:pt x="267" y="57"/>
                  </a:lnTo>
                  <a:lnTo>
                    <a:pt x="281" y="57"/>
                  </a:lnTo>
                  <a:lnTo>
                    <a:pt x="281" y="24"/>
                  </a:lnTo>
                  <a:lnTo>
                    <a:pt x="286" y="24"/>
                  </a:lnTo>
                  <a:lnTo>
                    <a:pt x="272" y="10"/>
                  </a:lnTo>
                  <a:lnTo>
                    <a:pt x="267" y="10"/>
                  </a:lnTo>
                  <a:close/>
                  <a:moveTo>
                    <a:pt x="69" y="0"/>
                  </a:moveTo>
                  <a:lnTo>
                    <a:pt x="54" y="0"/>
                  </a:lnTo>
                  <a:lnTo>
                    <a:pt x="54" y="57"/>
                  </a:lnTo>
                  <a:lnTo>
                    <a:pt x="69" y="57"/>
                  </a:lnTo>
                  <a:lnTo>
                    <a:pt x="69" y="24"/>
                  </a:lnTo>
                  <a:lnTo>
                    <a:pt x="92" y="24"/>
                  </a:lnTo>
                  <a:lnTo>
                    <a:pt x="92" y="57"/>
                  </a:lnTo>
                  <a:lnTo>
                    <a:pt x="106" y="57"/>
                  </a:lnTo>
                  <a:lnTo>
                    <a:pt x="106" y="10"/>
                  </a:lnTo>
                  <a:lnTo>
                    <a:pt x="69" y="10"/>
                  </a:lnTo>
                  <a:lnTo>
                    <a:pt x="69" y="0"/>
                  </a:lnTo>
                  <a:close/>
                  <a:moveTo>
                    <a:pt x="12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12" y="26"/>
                  </a:lnTo>
                  <a:lnTo>
                    <a:pt x="12" y="24"/>
                  </a:lnTo>
                  <a:lnTo>
                    <a:pt x="31" y="24"/>
                  </a:lnTo>
                  <a:lnTo>
                    <a:pt x="31" y="10"/>
                  </a:lnTo>
                  <a:lnTo>
                    <a:pt x="12" y="10"/>
                  </a:lnTo>
                  <a:lnTo>
                    <a:pt x="12" y="0"/>
                  </a:lnTo>
                  <a:close/>
                  <a:moveTo>
                    <a:pt x="239" y="57"/>
                  </a:moveTo>
                  <a:lnTo>
                    <a:pt x="253" y="57"/>
                  </a:lnTo>
                  <a:lnTo>
                    <a:pt x="253" y="10"/>
                  </a:lnTo>
                  <a:lnTo>
                    <a:pt x="239" y="10"/>
                  </a:lnTo>
                  <a:lnTo>
                    <a:pt x="239" y="57"/>
                  </a:lnTo>
                  <a:close/>
                  <a:moveTo>
                    <a:pt x="293" y="28"/>
                  </a:moveTo>
                  <a:lnTo>
                    <a:pt x="293" y="57"/>
                  </a:lnTo>
                  <a:lnTo>
                    <a:pt x="307" y="57"/>
                  </a:lnTo>
                  <a:lnTo>
                    <a:pt x="307" y="43"/>
                  </a:lnTo>
                  <a:lnTo>
                    <a:pt x="293" y="28"/>
                  </a:lnTo>
                  <a:close/>
                  <a:moveTo>
                    <a:pt x="113" y="57"/>
                  </a:moveTo>
                  <a:lnTo>
                    <a:pt x="128" y="57"/>
                  </a:lnTo>
                  <a:lnTo>
                    <a:pt x="128" y="24"/>
                  </a:lnTo>
                  <a:lnTo>
                    <a:pt x="142" y="24"/>
                  </a:lnTo>
                  <a:lnTo>
                    <a:pt x="142" y="10"/>
                  </a:lnTo>
                  <a:lnTo>
                    <a:pt x="113" y="10"/>
                  </a:lnTo>
                  <a:lnTo>
                    <a:pt x="113" y="57"/>
                  </a:lnTo>
                  <a:close/>
                  <a:moveTo>
                    <a:pt x="203" y="57"/>
                  </a:moveTo>
                  <a:lnTo>
                    <a:pt x="215" y="57"/>
                  </a:lnTo>
                  <a:lnTo>
                    <a:pt x="215" y="24"/>
                  </a:lnTo>
                  <a:lnTo>
                    <a:pt x="229" y="24"/>
                  </a:lnTo>
                  <a:lnTo>
                    <a:pt x="229" y="10"/>
                  </a:lnTo>
                  <a:lnTo>
                    <a:pt x="203" y="10"/>
                  </a:lnTo>
                  <a:lnTo>
                    <a:pt x="203" y="57"/>
                  </a:lnTo>
                  <a:close/>
                  <a:moveTo>
                    <a:pt x="175" y="10"/>
                  </a:moveTo>
                  <a:lnTo>
                    <a:pt x="151" y="10"/>
                  </a:lnTo>
                  <a:lnTo>
                    <a:pt x="151" y="57"/>
                  </a:lnTo>
                  <a:lnTo>
                    <a:pt x="165" y="57"/>
                  </a:lnTo>
                  <a:lnTo>
                    <a:pt x="165" y="24"/>
                  </a:lnTo>
                  <a:lnTo>
                    <a:pt x="175" y="24"/>
                  </a:lnTo>
                  <a:lnTo>
                    <a:pt x="175" y="57"/>
                  </a:lnTo>
                  <a:lnTo>
                    <a:pt x="189" y="57"/>
                  </a:lnTo>
                  <a:lnTo>
                    <a:pt x="189" y="0"/>
                  </a:lnTo>
                  <a:lnTo>
                    <a:pt x="175" y="0"/>
                  </a:lnTo>
                  <a:lnTo>
                    <a:pt x="175" y="10"/>
                  </a:lnTo>
                  <a:close/>
                </a:path>
              </a:pathLst>
            </a:custGeom>
            <a:solidFill>
              <a:srgbClr val="72A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39" name="组合 1638"/>
          <p:cNvGrpSpPr/>
          <p:nvPr/>
        </p:nvGrpSpPr>
        <p:grpSpPr>
          <a:xfrm>
            <a:off x="9278955" y="1778913"/>
            <a:ext cx="598367" cy="470534"/>
            <a:chOff x="11073763" y="1510458"/>
            <a:chExt cx="709986" cy="558307"/>
          </a:xfrm>
        </p:grpSpPr>
        <p:sp>
          <p:nvSpPr>
            <p:cNvPr id="1515" name="Freeform 542"/>
            <p:cNvSpPr/>
            <p:nvPr/>
          </p:nvSpPr>
          <p:spPr bwMode="auto">
            <a:xfrm>
              <a:off x="11073763" y="1510458"/>
              <a:ext cx="310619" cy="310619"/>
            </a:xfrm>
            <a:custGeom>
              <a:avLst/>
              <a:gdLst>
                <a:gd name="T0" fmla="*/ 48 w 163"/>
                <a:gd name="T1" fmla="*/ 14 h 163"/>
                <a:gd name="T2" fmla="*/ 92 w 163"/>
                <a:gd name="T3" fmla="*/ 58 h 163"/>
                <a:gd name="T4" fmla="*/ 92 w 163"/>
                <a:gd name="T5" fmla="*/ 77 h 163"/>
                <a:gd name="T6" fmla="*/ 77 w 163"/>
                <a:gd name="T7" fmla="*/ 91 h 163"/>
                <a:gd name="T8" fmla="*/ 58 w 163"/>
                <a:gd name="T9" fmla="*/ 91 h 163"/>
                <a:gd name="T10" fmla="*/ 14 w 163"/>
                <a:gd name="T11" fmla="*/ 47 h 163"/>
                <a:gd name="T12" fmla="*/ 28 w 163"/>
                <a:gd name="T13" fmla="*/ 134 h 163"/>
                <a:gd name="T14" fmla="*/ 134 w 163"/>
                <a:gd name="T15" fmla="*/ 134 h 163"/>
                <a:gd name="T16" fmla="*/ 134 w 163"/>
                <a:gd name="T17" fmla="*/ 28 h 163"/>
                <a:gd name="T18" fmla="*/ 48 w 163"/>
                <a:gd name="T19" fmla="*/ 14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3" h="163">
                  <a:moveTo>
                    <a:pt x="48" y="14"/>
                  </a:moveTo>
                  <a:cubicBezTo>
                    <a:pt x="92" y="58"/>
                    <a:pt x="92" y="58"/>
                    <a:pt x="92" y="58"/>
                  </a:cubicBezTo>
                  <a:cubicBezTo>
                    <a:pt x="97" y="63"/>
                    <a:pt x="97" y="72"/>
                    <a:pt x="92" y="77"/>
                  </a:cubicBezTo>
                  <a:cubicBezTo>
                    <a:pt x="77" y="91"/>
                    <a:pt x="77" y="91"/>
                    <a:pt x="77" y="91"/>
                  </a:cubicBezTo>
                  <a:cubicBezTo>
                    <a:pt x="72" y="96"/>
                    <a:pt x="64" y="96"/>
                    <a:pt x="58" y="91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0" y="75"/>
                    <a:pt x="5" y="110"/>
                    <a:pt x="28" y="134"/>
                  </a:cubicBezTo>
                  <a:cubicBezTo>
                    <a:pt x="58" y="163"/>
                    <a:pt x="105" y="163"/>
                    <a:pt x="134" y="134"/>
                  </a:cubicBezTo>
                  <a:cubicBezTo>
                    <a:pt x="163" y="104"/>
                    <a:pt x="163" y="57"/>
                    <a:pt x="134" y="28"/>
                  </a:cubicBezTo>
                  <a:cubicBezTo>
                    <a:pt x="111" y="5"/>
                    <a:pt x="76" y="0"/>
                    <a:pt x="48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16" name="Freeform 543"/>
            <p:cNvSpPr>
              <a:spLocks noEditPoints="1"/>
            </p:cNvSpPr>
            <p:nvPr/>
          </p:nvSpPr>
          <p:spPr bwMode="auto">
            <a:xfrm>
              <a:off x="11272236" y="1706511"/>
              <a:ext cx="362255" cy="362254"/>
            </a:xfrm>
            <a:custGeom>
              <a:avLst/>
              <a:gdLst>
                <a:gd name="T0" fmla="*/ 30 w 190"/>
                <a:gd name="T1" fmla="*/ 31 h 190"/>
                <a:gd name="T2" fmla="*/ 0 w 190"/>
                <a:gd name="T3" fmla="*/ 49 h 190"/>
                <a:gd name="T4" fmla="*/ 138 w 190"/>
                <a:gd name="T5" fmla="*/ 188 h 190"/>
                <a:gd name="T6" fmla="*/ 148 w 190"/>
                <a:gd name="T7" fmla="*/ 188 h 190"/>
                <a:gd name="T8" fmla="*/ 187 w 190"/>
                <a:gd name="T9" fmla="*/ 148 h 190"/>
                <a:gd name="T10" fmla="*/ 187 w 190"/>
                <a:gd name="T11" fmla="*/ 139 h 190"/>
                <a:gd name="T12" fmla="*/ 48 w 190"/>
                <a:gd name="T13" fmla="*/ 0 h 190"/>
                <a:gd name="T14" fmla="*/ 30 w 190"/>
                <a:gd name="T15" fmla="*/ 31 h 190"/>
                <a:gd name="T16" fmla="*/ 156 w 190"/>
                <a:gd name="T17" fmla="*/ 157 h 190"/>
                <a:gd name="T18" fmla="*/ 143 w 190"/>
                <a:gd name="T19" fmla="*/ 157 h 190"/>
                <a:gd name="T20" fmla="*/ 143 w 190"/>
                <a:gd name="T21" fmla="*/ 143 h 190"/>
                <a:gd name="T22" fmla="*/ 156 w 190"/>
                <a:gd name="T23" fmla="*/ 143 h 190"/>
                <a:gd name="T24" fmla="*/ 156 w 190"/>
                <a:gd name="T25" fmla="*/ 157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0" h="190">
                  <a:moveTo>
                    <a:pt x="30" y="31"/>
                  </a:moveTo>
                  <a:cubicBezTo>
                    <a:pt x="21" y="39"/>
                    <a:pt x="11" y="46"/>
                    <a:pt x="0" y="49"/>
                  </a:cubicBezTo>
                  <a:cubicBezTo>
                    <a:pt x="138" y="188"/>
                    <a:pt x="138" y="188"/>
                    <a:pt x="138" y="188"/>
                  </a:cubicBezTo>
                  <a:cubicBezTo>
                    <a:pt x="141" y="190"/>
                    <a:pt x="145" y="190"/>
                    <a:pt x="148" y="188"/>
                  </a:cubicBezTo>
                  <a:cubicBezTo>
                    <a:pt x="187" y="148"/>
                    <a:pt x="187" y="148"/>
                    <a:pt x="187" y="148"/>
                  </a:cubicBezTo>
                  <a:cubicBezTo>
                    <a:pt x="190" y="146"/>
                    <a:pt x="190" y="141"/>
                    <a:pt x="187" y="13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5" y="11"/>
                    <a:pt x="39" y="22"/>
                    <a:pt x="30" y="31"/>
                  </a:cubicBezTo>
                  <a:close/>
                  <a:moveTo>
                    <a:pt x="156" y="157"/>
                  </a:moveTo>
                  <a:cubicBezTo>
                    <a:pt x="153" y="160"/>
                    <a:pt x="147" y="160"/>
                    <a:pt x="143" y="157"/>
                  </a:cubicBezTo>
                  <a:cubicBezTo>
                    <a:pt x="139" y="153"/>
                    <a:pt x="139" y="147"/>
                    <a:pt x="143" y="143"/>
                  </a:cubicBezTo>
                  <a:cubicBezTo>
                    <a:pt x="147" y="140"/>
                    <a:pt x="153" y="140"/>
                    <a:pt x="156" y="143"/>
                  </a:cubicBezTo>
                  <a:cubicBezTo>
                    <a:pt x="160" y="147"/>
                    <a:pt x="160" y="153"/>
                    <a:pt x="156" y="157"/>
                  </a:cubicBezTo>
                  <a:close/>
                </a:path>
              </a:pathLst>
            </a:custGeom>
            <a:solidFill>
              <a:srgbClr val="F2F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17" name="Freeform 544"/>
            <p:cNvSpPr>
              <a:spLocks noEditPoints="1"/>
            </p:cNvSpPr>
            <p:nvPr/>
          </p:nvSpPr>
          <p:spPr bwMode="auto">
            <a:xfrm>
              <a:off x="11293213" y="1727488"/>
              <a:ext cx="329982" cy="332403"/>
            </a:xfrm>
            <a:custGeom>
              <a:avLst/>
              <a:gdLst>
                <a:gd name="T0" fmla="*/ 140 w 173"/>
                <a:gd name="T1" fmla="*/ 174 h 174"/>
                <a:gd name="T2" fmla="*/ 173 w 173"/>
                <a:gd name="T3" fmla="*/ 140 h 174"/>
                <a:gd name="T4" fmla="*/ 33 w 173"/>
                <a:gd name="T5" fmla="*/ 0 h 174"/>
                <a:gd name="T6" fmla="*/ 19 w 173"/>
                <a:gd name="T7" fmla="*/ 20 h 174"/>
                <a:gd name="T8" fmla="*/ 0 w 173"/>
                <a:gd name="T9" fmla="*/ 33 h 174"/>
                <a:gd name="T10" fmla="*/ 140 w 173"/>
                <a:gd name="T11" fmla="*/ 174 h 174"/>
                <a:gd name="T12" fmla="*/ 132 w 173"/>
                <a:gd name="T13" fmla="*/ 132 h 174"/>
                <a:gd name="T14" fmla="*/ 145 w 173"/>
                <a:gd name="T15" fmla="*/ 132 h 174"/>
                <a:gd name="T16" fmla="*/ 145 w 173"/>
                <a:gd name="T17" fmla="*/ 146 h 174"/>
                <a:gd name="T18" fmla="*/ 132 w 173"/>
                <a:gd name="T19" fmla="*/ 146 h 174"/>
                <a:gd name="T20" fmla="*/ 132 w 173"/>
                <a:gd name="T21" fmla="*/ 13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174">
                  <a:moveTo>
                    <a:pt x="140" y="174"/>
                  </a:moveTo>
                  <a:cubicBezTo>
                    <a:pt x="173" y="140"/>
                    <a:pt x="173" y="140"/>
                    <a:pt x="173" y="14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9" y="7"/>
                    <a:pt x="25" y="14"/>
                    <a:pt x="19" y="20"/>
                  </a:cubicBezTo>
                  <a:cubicBezTo>
                    <a:pt x="13" y="25"/>
                    <a:pt x="7" y="30"/>
                    <a:pt x="0" y="33"/>
                  </a:cubicBezTo>
                  <a:lnTo>
                    <a:pt x="140" y="174"/>
                  </a:lnTo>
                  <a:close/>
                  <a:moveTo>
                    <a:pt x="132" y="132"/>
                  </a:moveTo>
                  <a:cubicBezTo>
                    <a:pt x="136" y="129"/>
                    <a:pt x="142" y="129"/>
                    <a:pt x="145" y="132"/>
                  </a:cubicBezTo>
                  <a:cubicBezTo>
                    <a:pt x="149" y="136"/>
                    <a:pt x="149" y="142"/>
                    <a:pt x="145" y="146"/>
                  </a:cubicBezTo>
                  <a:cubicBezTo>
                    <a:pt x="142" y="149"/>
                    <a:pt x="136" y="149"/>
                    <a:pt x="132" y="146"/>
                  </a:cubicBezTo>
                  <a:cubicBezTo>
                    <a:pt x="128" y="142"/>
                    <a:pt x="128" y="136"/>
                    <a:pt x="132" y="132"/>
                  </a:cubicBezTo>
                  <a:close/>
                </a:path>
              </a:pathLst>
            </a:custGeom>
            <a:solidFill>
              <a:srgbClr val="E1E4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18" name="Freeform 545"/>
            <p:cNvSpPr>
              <a:spLocks noEditPoints="1"/>
            </p:cNvSpPr>
            <p:nvPr/>
          </p:nvSpPr>
          <p:spPr bwMode="auto">
            <a:xfrm>
              <a:off x="11327906" y="1762181"/>
              <a:ext cx="201701" cy="204121"/>
            </a:xfrm>
            <a:custGeom>
              <a:avLst/>
              <a:gdLst>
                <a:gd name="T0" fmla="*/ 115 w 250"/>
                <a:gd name="T1" fmla="*/ 0 h 253"/>
                <a:gd name="T2" fmla="*/ 96 w 250"/>
                <a:gd name="T3" fmla="*/ 19 h 253"/>
                <a:gd name="T4" fmla="*/ 234 w 250"/>
                <a:gd name="T5" fmla="*/ 156 h 253"/>
                <a:gd name="T6" fmla="*/ 250 w 250"/>
                <a:gd name="T7" fmla="*/ 137 h 253"/>
                <a:gd name="T8" fmla="*/ 115 w 250"/>
                <a:gd name="T9" fmla="*/ 0 h 253"/>
                <a:gd name="T10" fmla="*/ 0 w 250"/>
                <a:gd name="T11" fmla="*/ 116 h 253"/>
                <a:gd name="T12" fmla="*/ 134 w 250"/>
                <a:gd name="T13" fmla="*/ 253 h 253"/>
                <a:gd name="T14" fmla="*/ 153 w 250"/>
                <a:gd name="T15" fmla="*/ 234 h 253"/>
                <a:gd name="T16" fmla="*/ 18 w 250"/>
                <a:gd name="T17" fmla="*/ 97 h 253"/>
                <a:gd name="T18" fmla="*/ 0 w 250"/>
                <a:gd name="T19" fmla="*/ 116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0" h="253">
                  <a:moveTo>
                    <a:pt x="115" y="0"/>
                  </a:moveTo>
                  <a:lnTo>
                    <a:pt x="96" y="19"/>
                  </a:lnTo>
                  <a:lnTo>
                    <a:pt x="234" y="156"/>
                  </a:lnTo>
                  <a:lnTo>
                    <a:pt x="250" y="137"/>
                  </a:lnTo>
                  <a:lnTo>
                    <a:pt x="115" y="0"/>
                  </a:lnTo>
                  <a:close/>
                  <a:moveTo>
                    <a:pt x="0" y="116"/>
                  </a:moveTo>
                  <a:lnTo>
                    <a:pt x="134" y="253"/>
                  </a:lnTo>
                  <a:lnTo>
                    <a:pt x="153" y="234"/>
                  </a:lnTo>
                  <a:lnTo>
                    <a:pt x="18" y="97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CED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19" name="Freeform 546"/>
            <p:cNvSpPr/>
            <p:nvPr/>
          </p:nvSpPr>
          <p:spPr bwMode="auto">
            <a:xfrm>
              <a:off x="11342428" y="1777510"/>
              <a:ext cx="174269" cy="173463"/>
            </a:xfrm>
            <a:custGeom>
              <a:avLst/>
              <a:gdLst>
                <a:gd name="T0" fmla="*/ 0 w 216"/>
                <a:gd name="T1" fmla="*/ 78 h 215"/>
                <a:gd name="T2" fmla="*/ 135 w 216"/>
                <a:gd name="T3" fmla="*/ 215 h 215"/>
                <a:gd name="T4" fmla="*/ 216 w 216"/>
                <a:gd name="T5" fmla="*/ 137 h 215"/>
                <a:gd name="T6" fmla="*/ 78 w 216"/>
                <a:gd name="T7" fmla="*/ 0 h 215"/>
                <a:gd name="T8" fmla="*/ 0 w 216"/>
                <a:gd name="T9" fmla="*/ 78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215">
                  <a:moveTo>
                    <a:pt x="0" y="78"/>
                  </a:moveTo>
                  <a:lnTo>
                    <a:pt x="135" y="215"/>
                  </a:lnTo>
                  <a:lnTo>
                    <a:pt x="216" y="137"/>
                  </a:lnTo>
                  <a:lnTo>
                    <a:pt x="78" y="0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BFC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20" name="Freeform 547"/>
            <p:cNvSpPr/>
            <p:nvPr/>
          </p:nvSpPr>
          <p:spPr bwMode="auto">
            <a:xfrm>
              <a:off x="11472323" y="1510458"/>
              <a:ext cx="311426" cy="310619"/>
            </a:xfrm>
            <a:custGeom>
              <a:avLst/>
              <a:gdLst>
                <a:gd name="T0" fmla="*/ 149 w 163"/>
                <a:gd name="T1" fmla="*/ 47 h 163"/>
                <a:gd name="T2" fmla="*/ 105 w 163"/>
                <a:gd name="T3" fmla="*/ 91 h 163"/>
                <a:gd name="T4" fmla="*/ 86 w 163"/>
                <a:gd name="T5" fmla="*/ 91 h 163"/>
                <a:gd name="T6" fmla="*/ 72 w 163"/>
                <a:gd name="T7" fmla="*/ 77 h 163"/>
                <a:gd name="T8" fmla="*/ 72 w 163"/>
                <a:gd name="T9" fmla="*/ 58 h 163"/>
                <a:gd name="T10" fmla="*/ 115 w 163"/>
                <a:gd name="T11" fmla="*/ 14 h 163"/>
                <a:gd name="T12" fmla="*/ 29 w 163"/>
                <a:gd name="T13" fmla="*/ 28 h 163"/>
                <a:gd name="T14" fmla="*/ 29 w 163"/>
                <a:gd name="T15" fmla="*/ 134 h 163"/>
                <a:gd name="T16" fmla="*/ 135 w 163"/>
                <a:gd name="T17" fmla="*/ 134 h 163"/>
                <a:gd name="T18" fmla="*/ 149 w 163"/>
                <a:gd name="T19" fmla="*/ 47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3" h="163">
                  <a:moveTo>
                    <a:pt x="149" y="47"/>
                  </a:moveTo>
                  <a:cubicBezTo>
                    <a:pt x="105" y="91"/>
                    <a:pt x="105" y="91"/>
                    <a:pt x="105" y="91"/>
                  </a:cubicBezTo>
                  <a:cubicBezTo>
                    <a:pt x="100" y="96"/>
                    <a:pt x="91" y="96"/>
                    <a:pt x="86" y="91"/>
                  </a:cubicBezTo>
                  <a:cubicBezTo>
                    <a:pt x="72" y="77"/>
                    <a:pt x="72" y="77"/>
                    <a:pt x="72" y="77"/>
                  </a:cubicBezTo>
                  <a:cubicBezTo>
                    <a:pt x="66" y="72"/>
                    <a:pt x="66" y="63"/>
                    <a:pt x="72" y="58"/>
                  </a:cubicBezTo>
                  <a:cubicBezTo>
                    <a:pt x="115" y="14"/>
                    <a:pt x="115" y="14"/>
                    <a:pt x="115" y="14"/>
                  </a:cubicBezTo>
                  <a:cubicBezTo>
                    <a:pt x="87" y="0"/>
                    <a:pt x="52" y="5"/>
                    <a:pt x="29" y="28"/>
                  </a:cubicBezTo>
                  <a:cubicBezTo>
                    <a:pt x="0" y="57"/>
                    <a:pt x="0" y="104"/>
                    <a:pt x="29" y="134"/>
                  </a:cubicBezTo>
                  <a:cubicBezTo>
                    <a:pt x="58" y="163"/>
                    <a:pt x="106" y="163"/>
                    <a:pt x="135" y="134"/>
                  </a:cubicBezTo>
                  <a:cubicBezTo>
                    <a:pt x="158" y="110"/>
                    <a:pt x="163" y="75"/>
                    <a:pt x="149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21" name="Freeform 548"/>
            <p:cNvSpPr>
              <a:spLocks noEditPoints="1"/>
            </p:cNvSpPr>
            <p:nvPr/>
          </p:nvSpPr>
          <p:spPr bwMode="auto">
            <a:xfrm>
              <a:off x="11223022" y="1706511"/>
              <a:ext cx="363868" cy="362254"/>
            </a:xfrm>
            <a:custGeom>
              <a:avLst/>
              <a:gdLst>
                <a:gd name="T0" fmla="*/ 160 w 191"/>
                <a:gd name="T1" fmla="*/ 31 h 190"/>
                <a:gd name="T2" fmla="*/ 142 w 191"/>
                <a:gd name="T3" fmla="*/ 0 h 190"/>
                <a:gd name="T4" fmla="*/ 3 w 191"/>
                <a:gd name="T5" fmla="*/ 139 h 190"/>
                <a:gd name="T6" fmla="*/ 3 w 191"/>
                <a:gd name="T7" fmla="*/ 148 h 190"/>
                <a:gd name="T8" fmla="*/ 42 w 191"/>
                <a:gd name="T9" fmla="*/ 188 h 190"/>
                <a:gd name="T10" fmla="*/ 52 w 191"/>
                <a:gd name="T11" fmla="*/ 188 h 190"/>
                <a:gd name="T12" fmla="*/ 191 w 191"/>
                <a:gd name="T13" fmla="*/ 49 h 190"/>
                <a:gd name="T14" fmla="*/ 160 w 191"/>
                <a:gd name="T15" fmla="*/ 31 h 190"/>
                <a:gd name="T16" fmla="*/ 34 w 191"/>
                <a:gd name="T17" fmla="*/ 157 h 190"/>
                <a:gd name="T18" fmla="*/ 34 w 191"/>
                <a:gd name="T19" fmla="*/ 143 h 190"/>
                <a:gd name="T20" fmla="*/ 47 w 191"/>
                <a:gd name="T21" fmla="*/ 143 h 190"/>
                <a:gd name="T22" fmla="*/ 47 w 191"/>
                <a:gd name="T23" fmla="*/ 157 h 190"/>
                <a:gd name="T24" fmla="*/ 34 w 191"/>
                <a:gd name="T25" fmla="*/ 157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1" h="190">
                  <a:moveTo>
                    <a:pt x="160" y="31"/>
                  </a:moveTo>
                  <a:cubicBezTo>
                    <a:pt x="151" y="22"/>
                    <a:pt x="145" y="11"/>
                    <a:pt x="142" y="0"/>
                  </a:cubicBezTo>
                  <a:cubicBezTo>
                    <a:pt x="3" y="139"/>
                    <a:pt x="3" y="139"/>
                    <a:pt x="3" y="139"/>
                  </a:cubicBezTo>
                  <a:cubicBezTo>
                    <a:pt x="0" y="141"/>
                    <a:pt x="0" y="146"/>
                    <a:pt x="3" y="148"/>
                  </a:cubicBezTo>
                  <a:cubicBezTo>
                    <a:pt x="42" y="188"/>
                    <a:pt x="42" y="188"/>
                    <a:pt x="42" y="188"/>
                  </a:cubicBezTo>
                  <a:cubicBezTo>
                    <a:pt x="45" y="190"/>
                    <a:pt x="49" y="190"/>
                    <a:pt x="52" y="188"/>
                  </a:cubicBezTo>
                  <a:cubicBezTo>
                    <a:pt x="191" y="49"/>
                    <a:pt x="191" y="49"/>
                    <a:pt x="191" y="49"/>
                  </a:cubicBezTo>
                  <a:cubicBezTo>
                    <a:pt x="179" y="46"/>
                    <a:pt x="169" y="39"/>
                    <a:pt x="160" y="31"/>
                  </a:cubicBezTo>
                  <a:close/>
                  <a:moveTo>
                    <a:pt x="34" y="157"/>
                  </a:moveTo>
                  <a:cubicBezTo>
                    <a:pt x="30" y="153"/>
                    <a:pt x="30" y="147"/>
                    <a:pt x="34" y="143"/>
                  </a:cubicBezTo>
                  <a:cubicBezTo>
                    <a:pt x="38" y="140"/>
                    <a:pt x="44" y="140"/>
                    <a:pt x="47" y="143"/>
                  </a:cubicBezTo>
                  <a:cubicBezTo>
                    <a:pt x="51" y="147"/>
                    <a:pt x="51" y="153"/>
                    <a:pt x="47" y="157"/>
                  </a:cubicBezTo>
                  <a:cubicBezTo>
                    <a:pt x="44" y="160"/>
                    <a:pt x="38" y="160"/>
                    <a:pt x="34" y="157"/>
                  </a:cubicBezTo>
                  <a:close/>
                </a:path>
              </a:pathLst>
            </a:custGeom>
            <a:solidFill>
              <a:srgbClr val="F2F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22" name="Freeform 549"/>
            <p:cNvSpPr>
              <a:spLocks noEditPoints="1"/>
            </p:cNvSpPr>
            <p:nvPr/>
          </p:nvSpPr>
          <p:spPr bwMode="auto">
            <a:xfrm>
              <a:off x="11234317" y="1727488"/>
              <a:ext cx="331596" cy="332403"/>
            </a:xfrm>
            <a:custGeom>
              <a:avLst/>
              <a:gdLst>
                <a:gd name="T0" fmla="*/ 0 w 174"/>
                <a:gd name="T1" fmla="*/ 140 h 174"/>
                <a:gd name="T2" fmla="*/ 33 w 174"/>
                <a:gd name="T3" fmla="*/ 174 h 174"/>
                <a:gd name="T4" fmla="*/ 174 w 174"/>
                <a:gd name="T5" fmla="*/ 33 h 174"/>
                <a:gd name="T6" fmla="*/ 154 w 174"/>
                <a:gd name="T7" fmla="*/ 20 h 174"/>
                <a:gd name="T8" fmla="*/ 140 w 174"/>
                <a:gd name="T9" fmla="*/ 0 h 174"/>
                <a:gd name="T10" fmla="*/ 0 w 174"/>
                <a:gd name="T11" fmla="*/ 140 h 174"/>
                <a:gd name="T12" fmla="*/ 41 w 174"/>
                <a:gd name="T13" fmla="*/ 132 h 174"/>
                <a:gd name="T14" fmla="*/ 41 w 174"/>
                <a:gd name="T15" fmla="*/ 146 h 174"/>
                <a:gd name="T16" fmla="*/ 28 w 174"/>
                <a:gd name="T17" fmla="*/ 146 h 174"/>
                <a:gd name="T18" fmla="*/ 28 w 174"/>
                <a:gd name="T19" fmla="*/ 132 h 174"/>
                <a:gd name="T20" fmla="*/ 41 w 174"/>
                <a:gd name="T21" fmla="*/ 13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74">
                  <a:moveTo>
                    <a:pt x="0" y="140"/>
                  </a:moveTo>
                  <a:cubicBezTo>
                    <a:pt x="33" y="174"/>
                    <a:pt x="33" y="174"/>
                    <a:pt x="33" y="174"/>
                  </a:cubicBezTo>
                  <a:cubicBezTo>
                    <a:pt x="174" y="33"/>
                    <a:pt x="174" y="33"/>
                    <a:pt x="174" y="33"/>
                  </a:cubicBezTo>
                  <a:cubicBezTo>
                    <a:pt x="167" y="30"/>
                    <a:pt x="160" y="25"/>
                    <a:pt x="154" y="20"/>
                  </a:cubicBezTo>
                  <a:cubicBezTo>
                    <a:pt x="148" y="14"/>
                    <a:pt x="144" y="7"/>
                    <a:pt x="140" y="0"/>
                  </a:cubicBezTo>
                  <a:lnTo>
                    <a:pt x="0" y="140"/>
                  </a:lnTo>
                  <a:close/>
                  <a:moveTo>
                    <a:pt x="41" y="132"/>
                  </a:moveTo>
                  <a:cubicBezTo>
                    <a:pt x="45" y="136"/>
                    <a:pt x="45" y="142"/>
                    <a:pt x="41" y="146"/>
                  </a:cubicBezTo>
                  <a:cubicBezTo>
                    <a:pt x="38" y="149"/>
                    <a:pt x="32" y="149"/>
                    <a:pt x="28" y="146"/>
                  </a:cubicBezTo>
                  <a:cubicBezTo>
                    <a:pt x="24" y="142"/>
                    <a:pt x="24" y="136"/>
                    <a:pt x="28" y="132"/>
                  </a:cubicBezTo>
                  <a:cubicBezTo>
                    <a:pt x="32" y="129"/>
                    <a:pt x="38" y="129"/>
                    <a:pt x="41" y="132"/>
                  </a:cubicBezTo>
                  <a:close/>
                </a:path>
              </a:pathLst>
            </a:custGeom>
            <a:solidFill>
              <a:srgbClr val="E1E4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23" name="Freeform 550"/>
            <p:cNvSpPr/>
            <p:nvPr/>
          </p:nvSpPr>
          <p:spPr bwMode="auto">
            <a:xfrm>
              <a:off x="11272236" y="1706511"/>
              <a:ext cx="106498" cy="107305"/>
            </a:xfrm>
            <a:custGeom>
              <a:avLst/>
              <a:gdLst>
                <a:gd name="T0" fmla="*/ 48 w 56"/>
                <a:gd name="T1" fmla="*/ 0 h 56"/>
                <a:gd name="T2" fmla="*/ 30 w 56"/>
                <a:gd name="T3" fmla="*/ 31 h 56"/>
                <a:gd name="T4" fmla="*/ 0 w 56"/>
                <a:gd name="T5" fmla="*/ 49 h 56"/>
                <a:gd name="T6" fmla="*/ 7 w 56"/>
                <a:gd name="T7" fmla="*/ 56 h 56"/>
                <a:gd name="T8" fmla="*/ 37 w 56"/>
                <a:gd name="T9" fmla="*/ 38 h 56"/>
                <a:gd name="T10" fmla="*/ 56 w 56"/>
                <a:gd name="T11" fmla="*/ 7 h 56"/>
                <a:gd name="T12" fmla="*/ 48 w 56"/>
                <a:gd name="T1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6">
                  <a:moveTo>
                    <a:pt x="48" y="0"/>
                  </a:moveTo>
                  <a:cubicBezTo>
                    <a:pt x="45" y="11"/>
                    <a:pt x="39" y="22"/>
                    <a:pt x="30" y="31"/>
                  </a:cubicBezTo>
                  <a:cubicBezTo>
                    <a:pt x="21" y="39"/>
                    <a:pt x="11" y="46"/>
                    <a:pt x="0" y="49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18" y="53"/>
                    <a:pt x="28" y="47"/>
                    <a:pt x="37" y="38"/>
                  </a:cubicBezTo>
                  <a:cubicBezTo>
                    <a:pt x="46" y="29"/>
                    <a:pt x="52" y="18"/>
                    <a:pt x="56" y="7"/>
                  </a:cubicBezTo>
                  <a:lnTo>
                    <a:pt x="48" y="0"/>
                  </a:lnTo>
                  <a:close/>
                </a:path>
              </a:pathLst>
            </a:custGeom>
            <a:solidFill>
              <a:srgbClr val="CED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24" name="Freeform 551"/>
            <p:cNvSpPr/>
            <p:nvPr/>
          </p:nvSpPr>
          <p:spPr bwMode="auto">
            <a:xfrm>
              <a:off x="11293213" y="1727488"/>
              <a:ext cx="76646" cy="78260"/>
            </a:xfrm>
            <a:custGeom>
              <a:avLst/>
              <a:gdLst>
                <a:gd name="T0" fmla="*/ 15 w 40"/>
                <a:gd name="T1" fmla="*/ 23 h 41"/>
                <a:gd name="T2" fmla="*/ 14 w 40"/>
                <a:gd name="T3" fmla="*/ 24 h 41"/>
                <a:gd name="T4" fmla="*/ 0 w 40"/>
                <a:gd name="T5" fmla="*/ 34 h 41"/>
                <a:gd name="T6" fmla="*/ 7 w 40"/>
                <a:gd name="T7" fmla="*/ 41 h 41"/>
                <a:gd name="T8" fmla="*/ 26 w 40"/>
                <a:gd name="T9" fmla="*/ 27 h 41"/>
                <a:gd name="T10" fmla="*/ 40 w 40"/>
                <a:gd name="T11" fmla="*/ 7 h 41"/>
                <a:gd name="T12" fmla="*/ 33 w 40"/>
                <a:gd name="T13" fmla="*/ 0 h 41"/>
                <a:gd name="T14" fmla="*/ 24 w 40"/>
                <a:gd name="T15" fmla="*/ 14 h 41"/>
                <a:gd name="T16" fmla="*/ 23 w 40"/>
                <a:gd name="T17" fmla="*/ 15 h 41"/>
                <a:gd name="T18" fmla="*/ 22 w 40"/>
                <a:gd name="T19" fmla="*/ 17 h 41"/>
                <a:gd name="T20" fmla="*/ 19 w 40"/>
                <a:gd name="T21" fmla="*/ 20 h 41"/>
                <a:gd name="T22" fmla="*/ 16 w 40"/>
                <a:gd name="T23" fmla="*/ 22 h 41"/>
                <a:gd name="T24" fmla="*/ 15 w 40"/>
                <a:gd name="T25" fmla="*/ 2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41">
                  <a:moveTo>
                    <a:pt x="15" y="23"/>
                  </a:moveTo>
                  <a:cubicBezTo>
                    <a:pt x="15" y="24"/>
                    <a:pt x="14" y="24"/>
                    <a:pt x="14" y="24"/>
                  </a:cubicBezTo>
                  <a:cubicBezTo>
                    <a:pt x="9" y="28"/>
                    <a:pt x="5" y="31"/>
                    <a:pt x="0" y="34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14" y="37"/>
                    <a:pt x="20" y="33"/>
                    <a:pt x="26" y="27"/>
                  </a:cubicBezTo>
                  <a:cubicBezTo>
                    <a:pt x="32" y="21"/>
                    <a:pt x="37" y="14"/>
                    <a:pt x="40" y="7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1" y="5"/>
                    <a:pt x="27" y="10"/>
                    <a:pt x="24" y="14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2" y="16"/>
                    <a:pt x="22" y="16"/>
                    <a:pt x="22" y="17"/>
                  </a:cubicBezTo>
                  <a:cubicBezTo>
                    <a:pt x="21" y="18"/>
                    <a:pt x="20" y="19"/>
                    <a:pt x="19" y="20"/>
                  </a:cubicBezTo>
                  <a:cubicBezTo>
                    <a:pt x="18" y="20"/>
                    <a:pt x="17" y="21"/>
                    <a:pt x="16" y="22"/>
                  </a:cubicBezTo>
                  <a:cubicBezTo>
                    <a:pt x="16" y="23"/>
                    <a:pt x="15" y="23"/>
                    <a:pt x="15" y="23"/>
                  </a:cubicBezTo>
                  <a:close/>
                </a:path>
              </a:pathLst>
            </a:custGeom>
            <a:solidFill>
              <a:srgbClr val="BFC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25" name="Freeform 552"/>
            <p:cNvSpPr/>
            <p:nvPr/>
          </p:nvSpPr>
          <p:spPr bwMode="auto">
            <a:xfrm>
              <a:off x="11477971" y="1706511"/>
              <a:ext cx="108919" cy="107305"/>
            </a:xfrm>
            <a:custGeom>
              <a:avLst/>
              <a:gdLst>
                <a:gd name="T0" fmla="*/ 57 w 57"/>
                <a:gd name="T1" fmla="*/ 49 h 56"/>
                <a:gd name="T2" fmla="*/ 26 w 57"/>
                <a:gd name="T3" fmla="*/ 31 h 56"/>
                <a:gd name="T4" fmla="*/ 8 w 57"/>
                <a:gd name="T5" fmla="*/ 0 h 56"/>
                <a:gd name="T6" fmla="*/ 0 w 57"/>
                <a:gd name="T7" fmla="*/ 7 h 56"/>
                <a:gd name="T8" fmla="*/ 19 w 57"/>
                <a:gd name="T9" fmla="*/ 38 h 56"/>
                <a:gd name="T10" fmla="*/ 49 w 57"/>
                <a:gd name="T11" fmla="*/ 56 h 56"/>
                <a:gd name="T12" fmla="*/ 57 w 57"/>
                <a:gd name="T13" fmla="*/ 4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56">
                  <a:moveTo>
                    <a:pt x="57" y="49"/>
                  </a:moveTo>
                  <a:cubicBezTo>
                    <a:pt x="45" y="46"/>
                    <a:pt x="35" y="39"/>
                    <a:pt x="26" y="31"/>
                  </a:cubicBezTo>
                  <a:cubicBezTo>
                    <a:pt x="17" y="22"/>
                    <a:pt x="11" y="11"/>
                    <a:pt x="8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4" y="18"/>
                    <a:pt x="10" y="29"/>
                    <a:pt x="19" y="38"/>
                  </a:cubicBezTo>
                  <a:cubicBezTo>
                    <a:pt x="28" y="47"/>
                    <a:pt x="38" y="53"/>
                    <a:pt x="49" y="56"/>
                  </a:cubicBezTo>
                  <a:lnTo>
                    <a:pt x="57" y="49"/>
                  </a:lnTo>
                  <a:close/>
                </a:path>
              </a:pathLst>
            </a:custGeom>
            <a:solidFill>
              <a:srgbClr val="CED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26" name="Freeform 553"/>
            <p:cNvSpPr/>
            <p:nvPr/>
          </p:nvSpPr>
          <p:spPr bwMode="auto">
            <a:xfrm>
              <a:off x="11487653" y="1727488"/>
              <a:ext cx="76646" cy="78260"/>
            </a:xfrm>
            <a:custGeom>
              <a:avLst/>
              <a:gdLst>
                <a:gd name="T0" fmla="*/ 17 w 40"/>
                <a:gd name="T1" fmla="*/ 16 h 41"/>
                <a:gd name="T2" fmla="*/ 16 w 40"/>
                <a:gd name="T3" fmla="*/ 14 h 41"/>
                <a:gd name="T4" fmla="*/ 7 w 40"/>
                <a:gd name="T5" fmla="*/ 0 h 41"/>
                <a:gd name="T6" fmla="*/ 0 w 40"/>
                <a:gd name="T7" fmla="*/ 7 h 41"/>
                <a:gd name="T8" fmla="*/ 14 w 40"/>
                <a:gd name="T9" fmla="*/ 27 h 41"/>
                <a:gd name="T10" fmla="*/ 33 w 40"/>
                <a:gd name="T11" fmla="*/ 41 h 41"/>
                <a:gd name="T12" fmla="*/ 40 w 40"/>
                <a:gd name="T13" fmla="*/ 34 h 41"/>
                <a:gd name="T14" fmla="*/ 26 w 40"/>
                <a:gd name="T15" fmla="*/ 24 h 41"/>
                <a:gd name="T16" fmla="*/ 25 w 40"/>
                <a:gd name="T17" fmla="*/ 23 h 41"/>
                <a:gd name="T18" fmla="*/ 24 w 40"/>
                <a:gd name="T19" fmla="*/ 22 h 41"/>
                <a:gd name="T20" fmla="*/ 21 w 40"/>
                <a:gd name="T21" fmla="*/ 20 h 41"/>
                <a:gd name="T22" fmla="*/ 18 w 40"/>
                <a:gd name="T23" fmla="*/ 17 h 41"/>
                <a:gd name="T24" fmla="*/ 17 w 40"/>
                <a:gd name="T25" fmla="*/ 1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41">
                  <a:moveTo>
                    <a:pt x="17" y="16"/>
                  </a:moveTo>
                  <a:cubicBezTo>
                    <a:pt x="17" y="15"/>
                    <a:pt x="17" y="15"/>
                    <a:pt x="16" y="14"/>
                  </a:cubicBezTo>
                  <a:cubicBezTo>
                    <a:pt x="13" y="10"/>
                    <a:pt x="10" y="5"/>
                    <a:pt x="7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4"/>
                    <a:pt x="8" y="21"/>
                    <a:pt x="14" y="27"/>
                  </a:cubicBezTo>
                  <a:cubicBezTo>
                    <a:pt x="20" y="33"/>
                    <a:pt x="26" y="37"/>
                    <a:pt x="33" y="41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35" y="31"/>
                    <a:pt x="31" y="28"/>
                    <a:pt x="26" y="24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4" y="23"/>
                    <a:pt x="24" y="22"/>
                  </a:cubicBezTo>
                  <a:cubicBezTo>
                    <a:pt x="23" y="21"/>
                    <a:pt x="22" y="20"/>
                    <a:pt x="21" y="20"/>
                  </a:cubicBezTo>
                  <a:cubicBezTo>
                    <a:pt x="20" y="19"/>
                    <a:pt x="19" y="18"/>
                    <a:pt x="18" y="17"/>
                  </a:cubicBezTo>
                  <a:cubicBezTo>
                    <a:pt x="18" y="16"/>
                    <a:pt x="18" y="16"/>
                    <a:pt x="17" y="16"/>
                  </a:cubicBezTo>
                  <a:close/>
                </a:path>
              </a:pathLst>
            </a:custGeom>
            <a:solidFill>
              <a:srgbClr val="BFC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93" name="组合 1392"/>
          <p:cNvGrpSpPr/>
          <p:nvPr/>
        </p:nvGrpSpPr>
        <p:grpSpPr>
          <a:xfrm>
            <a:off x="10313379" y="4784744"/>
            <a:ext cx="533049" cy="533050"/>
            <a:chOff x="5803536" y="93762"/>
            <a:chExt cx="577670" cy="577671"/>
          </a:xfrm>
        </p:grpSpPr>
        <p:sp>
          <p:nvSpPr>
            <p:cNvPr id="1290" name="Freeform 487"/>
            <p:cNvSpPr>
              <a:spLocks noEditPoints="1"/>
            </p:cNvSpPr>
            <p:nvPr/>
          </p:nvSpPr>
          <p:spPr bwMode="auto">
            <a:xfrm>
              <a:off x="5877762" y="165568"/>
              <a:ext cx="430832" cy="433254"/>
            </a:xfrm>
            <a:custGeom>
              <a:avLst/>
              <a:gdLst>
                <a:gd name="T0" fmla="*/ 113 w 226"/>
                <a:gd name="T1" fmla="*/ 0 h 227"/>
                <a:gd name="T2" fmla="*/ 0 w 226"/>
                <a:gd name="T3" fmla="*/ 114 h 227"/>
                <a:gd name="T4" fmla="*/ 113 w 226"/>
                <a:gd name="T5" fmla="*/ 227 h 227"/>
                <a:gd name="T6" fmla="*/ 226 w 226"/>
                <a:gd name="T7" fmla="*/ 114 h 227"/>
                <a:gd name="T8" fmla="*/ 113 w 226"/>
                <a:gd name="T9" fmla="*/ 0 h 227"/>
                <a:gd name="T10" fmla="*/ 113 w 226"/>
                <a:gd name="T11" fmla="*/ 196 h 227"/>
                <a:gd name="T12" fmla="*/ 30 w 226"/>
                <a:gd name="T13" fmla="*/ 114 h 227"/>
                <a:gd name="T14" fmla="*/ 113 w 226"/>
                <a:gd name="T15" fmla="*/ 31 h 227"/>
                <a:gd name="T16" fmla="*/ 195 w 226"/>
                <a:gd name="T17" fmla="*/ 114 h 227"/>
                <a:gd name="T18" fmla="*/ 113 w 226"/>
                <a:gd name="T19" fmla="*/ 19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6" h="227">
                  <a:moveTo>
                    <a:pt x="113" y="0"/>
                  </a:moveTo>
                  <a:cubicBezTo>
                    <a:pt x="50" y="0"/>
                    <a:pt x="0" y="51"/>
                    <a:pt x="0" y="114"/>
                  </a:cubicBezTo>
                  <a:cubicBezTo>
                    <a:pt x="0" y="176"/>
                    <a:pt x="50" y="227"/>
                    <a:pt x="113" y="227"/>
                  </a:cubicBezTo>
                  <a:cubicBezTo>
                    <a:pt x="175" y="227"/>
                    <a:pt x="226" y="176"/>
                    <a:pt x="226" y="114"/>
                  </a:cubicBezTo>
                  <a:cubicBezTo>
                    <a:pt x="226" y="51"/>
                    <a:pt x="175" y="0"/>
                    <a:pt x="113" y="0"/>
                  </a:cubicBezTo>
                  <a:close/>
                  <a:moveTo>
                    <a:pt x="113" y="196"/>
                  </a:moveTo>
                  <a:cubicBezTo>
                    <a:pt x="67" y="196"/>
                    <a:pt x="30" y="159"/>
                    <a:pt x="30" y="114"/>
                  </a:cubicBezTo>
                  <a:cubicBezTo>
                    <a:pt x="30" y="68"/>
                    <a:pt x="67" y="31"/>
                    <a:pt x="113" y="31"/>
                  </a:cubicBezTo>
                  <a:cubicBezTo>
                    <a:pt x="158" y="31"/>
                    <a:pt x="195" y="68"/>
                    <a:pt x="195" y="114"/>
                  </a:cubicBezTo>
                  <a:cubicBezTo>
                    <a:pt x="195" y="159"/>
                    <a:pt x="158" y="196"/>
                    <a:pt x="113" y="196"/>
                  </a:cubicBezTo>
                  <a:close/>
                </a:path>
              </a:pathLst>
            </a:custGeom>
            <a:solidFill>
              <a:srgbClr val="83BA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91" name="Freeform 488"/>
            <p:cNvSpPr>
              <a:spLocks noEditPoints="1"/>
            </p:cNvSpPr>
            <p:nvPr/>
          </p:nvSpPr>
          <p:spPr bwMode="auto">
            <a:xfrm>
              <a:off x="5803536" y="93762"/>
              <a:ext cx="577670" cy="577671"/>
            </a:xfrm>
            <a:custGeom>
              <a:avLst/>
              <a:gdLst>
                <a:gd name="T0" fmla="*/ 152 w 303"/>
                <a:gd name="T1" fmla="*/ 0 h 303"/>
                <a:gd name="T2" fmla="*/ 0 w 303"/>
                <a:gd name="T3" fmla="*/ 152 h 303"/>
                <a:gd name="T4" fmla="*/ 152 w 303"/>
                <a:gd name="T5" fmla="*/ 303 h 303"/>
                <a:gd name="T6" fmla="*/ 303 w 303"/>
                <a:gd name="T7" fmla="*/ 152 h 303"/>
                <a:gd name="T8" fmla="*/ 152 w 303"/>
                <a:gd name="T9" fmla="*/ 0 h 303"/>
                <a:gd name="T10" fmla="*/ 152 w 303"/>
                <a:gd name="T11" fmla="*/ 265 h 303"/>
                <a:gd name="T12" fmla="*/ 39 w 303"/>
                <a:gd name="T13" fmla="*/ 152 h 303"/>
                <a:gd name="T14" fmla="*/ 152 w 303"/>
                <a:gd name="T15" fmla="*/ 38 h 303"/>
                <a:gd name="T16" fmla="*/ 265 w 303"/>
                <a:gd name="T17" fmla="*/ 152 h 303"/>
                <a:gd name="T18" fmla="*/ 152 w 303"/>
                <a:gd name="T19" fmla="*/ 265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3" h="303">
                  <a:moveTo>
                    <a:pt x="152" y="0"/>
                  </a:moveTo>
                  <a:cubicBezTo>
                    <a:pt x="68" y="0"/>
                    <a:pt x="0" y="68"/>
                    <a:pt x="0" y="152"/>
                  </a:cubicBezTo>
                  <a:cubicBezTo>
                    <a:pt x="0" y="235"/>
                    <a:pt x="68" y="303"/>
                    <a:pt x="152" y="303"/>
                  </a:cubicBezTo>
                  <a:cubicBezTo>
                    <a:pt x="235" y="303"/>
                    <a:pt x="303" y="235"/>
                    <a:pt x="303" y="152"/>
                  </a:cubicBezTo>
                  <a:cubicBezTo>
                    <a:pt x="303" y="68"/>
                    <a:pt x="235" y="0"/>
                    <a:pt x="152" y="0"/>
                  </a:cubicBezTo>
                  <a:close/>
                  <a:moveTo>
                    <a:pt x="152" y="265"/>
                  </a:moveTo>
                  <a:cubicBezTo>
                    <a:pt x="89" y="265"/>
                    <a:pt x="39" y="214"/>
                    <a:pt x="39" y="152"/>
                  </a:cubicBezTo>
                  <a:cubicBezTo>
                    <a:pt x="39" y="89"/>
                    <a:pt x="89" y="38"/>
                    <a:pt x="152" y="38"/>
                  </a:cubicBezTo>
                  <a:cubicBezTo>
                    <a:pt x="214" y="38"/>
                    <a:pt x="265" y="89"/>
                    <a:pt x="265" y="152"/>
                  </a:cubicBezTo>
                  <a:cubicBezTo>
                    <a:pt x="265" y="214"/>
                    <a:pt x="214" y="265"/>
                    <a:pt x="152" y="265"/>
                  </a:cubicBezTo>
                  <a:close/>
                </a:path>
              </a:pathLst>
            </a:cu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92" name="Freeform 489"/>
            <p:cNvSpPr/>
            <p:nvPr/>
          </p:nvSpPr>
          <p:spPr bwMode="auto">
            <a:xfrm>
              <a:off x="6276322" y="141364"/>
              <a:ext cx="57283" cy="57283"/>
            </a:xfrm>
            <a:custGeom>
              <a:avLst/>
              <a:gdLst>
                <a:gd name="T0" fmla="*/ 28 w 30"/>
                <a:gd name="T1" fmla="*/ 15 h 30"/>
                <a:gd name="T2" fmla="*/ 15 w 30"/>
                <a:gd name="T3" fmla="*/ 2 h 30"/>
                <a:gd name="T4" fmla="*/ 7 w 30"/>
                <a:gd name="T5" fmla="*/ 2 h 30"/>
                <a:gd name="T6" fmla="*/ 0 w 30"/>
                <a:gd name="T7" fmla="*/ 10 h 30"/>
                <a:gd name="T8" fmla="*/ 20 w 30"/>
                <a:gd name="T9" fmla="*/ 30 h 30"/>
                <a:gd name="T10" fmla="*/ 28 w 30"/>
                <a:gd name="T11" fmla="*/ 23 h 30"/>
                <a:gd name="T12" fmla="*/ 28 w 30"/>
                <a:gd name="T13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28" y="15"/>
                  </a:moveTo>
                  <a:cubicBezTo>
                    <a:pt x="15" y="2"/>
                    <a:pt x="15" y="2"/>
                    <a:pt x="15" y="2"/>
                  </a:cubicBezTo>
                  <a:cubicBezTo>
                    <a:pt x="13" y="0"/>
                    <a:pt x="10" y="0"/>
                    <a:pt x="7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8" y="16"/>
                    <a:pt x="14" y="23"/>
                    <a:pt x="20" y="30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30" y="20"/>
                    <a:pt x="30" y="17"/>
                    <a:pt x="28" y="15"/>
                  </a:cubicBezTo>
                  <a:close/>
                </a:path>
              </a:pathLst>
            </a:custGeom>
            <a:solidFill>
              <a:srgbClr val="122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93" name="Freeform 490"/>
            <p:cNvSpPr/>
            <p:nvPr/>
          </p:nvSpPr>
          <p:spPr bwMode="auto">
            <a:xfrm>
              <a:off x="5851137" y="566549"/>
              <a:ext cx="57283" cy="57283"/>
            </a:xfrm>
            <a:custGeom>
              <a:avLst/>
              <a:gdLst>
                <a:gd name="T0" fmla="*/ 10 w 30"/>
                <a:gd name="T1" fmla="*/ 0 h 30"/>
                <a:gd name="T2" fmla="*/ 2 w 30"/>
                <a:gd name="T3" fmla="*/ 7 h 30"/>
                <a:gd name="T4" fmla="*/ 2 w 30"/>
                <a:gd name="T5" fmla="*/ 15 h 30"/>
                <a:gd name="T6" fmla="*/ 15 w 30"/>
                <a:gd name="T7" fmla="*/ 28 h 30"/>
                <a:gd name="T8" fmla="*/ 23 w 30"/>
                <a:gd name="T9" fmla="*/ 28 h 30"/>
                <a:gd name="T10" fmla="*/ 30 w 30"/>
                <a:gd name="T11" fmla="*/ 20 h 30"/>
                <a:gd name="T12" fmla="*/ 10 w 3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10" y="0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0" y="10"/>
                    <a:pt x="0" y="13"/>
                    <a:pt x="2" y="15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7" y="30"/>
                    <a:pt x="20" y="30"/>
                    <a:pt x="23" y="28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3" y="14"/>
                    <a:pt x="16" y="8"/>
                    <a:pt x="10" y="0"/>
                  </a:cubicBezTo>
                  <a:close/>
                </a:path>
              </a:pathLst>
            </a:custGeom>
            <a:solidFill>
              <a:srgbClr val="122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94" name="Freeform 491"/>
            <p:cNvSpPr/>
            <p:nvPr/>
          </p:nvSpPr>
          <p:spPr bwMode="auto">
            <a:xfrm>
              <a:off x="5851137" y="141364"/>
              <a:ext cx="57283" cy="57283"/>
            </a:xfrm>
            <a:custGeom>
              <a:avLst/>
              <a:gdLst>
                <a:gd name="T0" fmla="*/ 15 w 30"/>
                <a:gd name="T1" fmla="*/ 2 h 30"/>
                <a:gd name="T2" fmla="*/ 2 w 30"/>
                <a:gd name="T3" fmla="*/ 15 h 30"/>
                <a:gd name="T4" fmla="*/ 2 w 30"/>
                <a:gd name="T5" fmla="*/ 23 h 30"/>
                <a:gd name="T6" fmla="*/ 10 w 30"/>
                <a:gd name="T7" fmla="*/ 30 h 30"/>
                <a:gd name="T8" fmla="*/ 30 w 30"/>
                <a:gd name="T9" fmla="*/ 10 h 30"/>
                <a:gd name="T10" fmla="*/ 23 w 30"/>
                <a:gd name="T11" fmla="*/ 2 h 30"/>
                <a:gd name="T12" fmla="*/ 15 w 30"/>
                <a:gd name="T13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15" y="2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0" y="17"/>
                    <a:pt x="0" y="20"/>
                    <a:pt x="2" y="23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6" y="23"/>
                    <a:pt x="23" y="16"/>
                    <a:pt x="30" y="1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0" y="0"/>
                    <a:pt x="17" y="0"/>
                    <a:pt x="15" y="2"/>
                  </a:cubicBezTo>
                  <a:close/>
                </a:path>
              </a:pathLst>
            </a:custGeom>
            <a:solidFill>
              <a:srgbClr val="122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95" name="Freeform 492"/>
            <p:cNvSpPr/>
            <p:nvPr/>
          </p:nvSpPr>
          <p:spPr bwMode="auto">
            <a:xfrm>
              <a:off x="6276322" y="566549"/>
              <a:ext cx="57283" cy="57283"/>
            </a:xfrm>
            <a:custGeom>
              <a:avLst/>
              <a:gdLst>
                <a:gd name="T0" fmla="*/ 28 w 30"/>
                <a:gd name="T1" fmla="*/ 7 h 30"/>
                <a:gd name="T2" fmla="*/ 20 w 30"/>
                <a:gd name="T3" fmla="*/ 0 h 30"/>
                <a:gd name="T4" fmla="*/ 0 w 30"/>
                <a:gd name="T5" fmla="*/ 20 h 30"/>
                <a:gd name="T6" fmla="*/ 7 w 30"/>
                <a:gd name="T7" fmla="*/ 28 h 30"/>
                <a:gd name="T8" fmla="*/ 15 w 30"/>
                <a:gd name="T9" fmla="*/ 28 h 30"/>
                <a:gd name="T10" fmla="*/ 28 w 30"/>
                <a:gd name="T11" fmla="*/ 15 h 30"/>
                <a:gd name="T12" fmla="*/ 28 w 30"/>
                <a:gd name="T13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28" y="7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4" y="8"/>
                    <a:pt x="8" y="14"/>
                    <a:pt x="0" y="20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10" y="30"/>
                    <a:pt x="13" y="30"/>
                    <a:pt x="15" y="28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30" y="13"/>
                    <a:pt x="30" y="10"/>
                    <a:pt x="28" y="7"/>
                  </a:cubicBezTo>
                  <a:close/>
                </a:path>
              </a:pathLst>
            </a:custGeom>
            <a:solidFill>
              <a:srgbClr val="122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96" name="Freeform 493"/>
            <p:cNvSpPr/>
            <p:nvPr/>
          </p:nvSpPr>
          <p:spPr bwMode="auto">
            <a:xfrm>
              <a:off x="5904386" y="444722"/>
              <a:ext cx="125861" cy="125861"/>
            </a:xfrm>
            <a:custGeom>
              <a:avLst/>
              <a:gdLst>
                <a:gd name="T0" fmla="*/ 22 w 66"/>
                <a:gd name="T1" fmla="*/ 0 h 66"/>
                <a:gd name="T2" fmla="*/ 0 w 66"/>
                <a:gd name="T3" fmla="*/ 22 h 66"/>
                <a:gd name="T4" fmla="*/ 44 w 66"/>
                <a:gd name="T5" fmla="*/ 66 h 66"/>
                <a:gd name="T6" fmla="*/ 66 w 66"/>
                <a:gd name="T7" fmla="*/ 44 h 66"/>
                <a:gd name="T8" fmla="*/ 22 w 66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6">
                  <a:moveTo>
                    <a:pt x="22" y="0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10" y="41"/>
                    <a:pt x="25" y="56"/>
                    <a:pt x="44" y="66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46" y="35"/>
                    <a:pt x="31" y="20"/>
                    <a:pt x="22" y="0"/>
                  </a:cubicBezTo>
                  <a:close/>
                </a:path>
              </a:pathLst>
            </a:custGeom>
            <a:solidFill>
              <a:srgbClr val="F2F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97" name="Freeform 494"/>
            <p:cNvSpPr/>
            <p:nvPr/>
          </p:nvSpPr>
          <p:spPr bwMode="auto">
            <a:xfrm>
              <a:off x="6154495" y="444722"/>
              <a:ext cx="125861" cy="125861"/>
            </a:xfrm>
            <a:custGeom>
              <a:avLst/>
              <a:gdLst>
                <a:gd name="T0" fmla="*/ 44 w 66"/>
                <a:gd name="T1" fmla="*/ 0 h 66"/>
                <a:gd name="T2" fmla="*/ 42 w 66"/>
                <a:gd name="T3" fmla="*/ 5 h 66"/>
                <a:gd name="T4" fmla="*/ 40 w 66"/>
                <a:gd name="T5" fmla="*/ 7 h 66"/>
                <a:gd name="T6" fmla="*/ 37 w 66"/>
                <a:gd name="T7" fmla="*/ 13 h 66"/>
                <a:gd name="T8" fmla="*/ 36 w 66"/>
                <a:gd name="T9" fmla="*/ 14 h 66"/>
                <a:gd name="T10" fmla="*/ 0 w 66"/>
                <a:gd name="T11" fmla="*/ 44 h 66"/>
                <a:gd name="T12" fmla="*/ 0 w 66"/>
                <a:gd name="T13" fmla="*/ 44 h 66"/>
                <a:gd name="T14" fmla="*/ 22 w 66"/>
                <a:gd name="T15" fmla="*/ 66 h 66"/>
                <a:gd name="T16" fmla="*/ 66 w 66"/>
                <a:gd name="T17" fmla="*/ 22 h 66"/>
                <a:gd name="T18" fmla="*/ 44 w 66"/>
                <a:gd name="T1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66">
                  <a:moveTo>
                    <a:pt x="44" y="0"/>
                  </a:moveTo>
                  <a:cubicBezTo>
                    <a:pt x="43" y="1"/>
                    <a:pt x="42" y="3"/>
                    <a:pt x="42" y="5"/>
                  </a:cubicBezTo>
                  <a:cubicBezTo>
                    <a:pt x="41" y="5"/>
                    <a:pt x="41" y="6"/>
                    <a:pt x="40" y="7"/>
                  </a:cubicBezTo>
                  <a:cubicBezTo>
                    <a:pt x="39" y="9"/>
                    <a:pt x="38" y="11"/>
                    <a:pt x="37" y="13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27" y="27"/>
                    <a:pt x="15" y="38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41" y="56"/>
                    <a:pt x="56" y="41"/>
                    <a:pt x="66" y="22"/>
                  </a:cubicBezTo>
                  <a:cubicBezTo>
                    <a:pt x="44" y="0"/>
                    <a:pt x="44" y="0"/>
                    <a:pt x="44" y="0"/>
                  </a:cubicBezTo>
                  <a:close/>
                </a:path>
              </a:pathLst>
            </a:custGeom>
            <a:solidFill>
              <a:srgbClr val="F2F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98" name="Freeform 495"/>
            <p:cNvSpPr/>
            <p:nvPr/>
          </p:nvSpPr>
          <p:spPr bwMode="auto">
            <a:xfrm>
              <a:off x="6154495" y="194613"/>
              <a:ext cx="125861" cy="125861"/>
            </a:xfrm>
            <a:custGeom>
              <a:avLst/>
              <a:gdLst>
                <a:gd name="T0" fmla="*/ 5 w 66"/>
                <a:gd name="T1" fmla="*/ 25 h 66"/>
                <a:gd name="T2" fmla="*/ 7 w 66"/>
                <a:gd name="T3" fmla="*/ 26 h 66"/>
                <a:gd name="T4" fmla="*/ 40 w 66"/>
                <a:gd name="T5" fmla="*/ 59 h 66"/>
                <a:gd name="T6" fmla="*/ 41 w 66"/>
                <a:gd name="T7" fmla="*/ 59 h 66"/>
                <a:gd name="T8" fmla="*/ 44 w 66"/>
                <a:gd name="T9" fmla="*/ 66 h 66"/>
                <a:gd name="T10" fmla="*/ 44 w 66"/>
                <a:gd name="T11" fmla="*/ 66 h 66"/>
                <a:gd name="T12" fmla="*/ 66 w 66"/>
                <a:gd name="T13" fmla="*/ 44 h 66"/>
                <a:gd name="T14" fmla="*/ 22 w 66"/>
                <a:gd name="T15" fmla="*/ 0 h 66"/>
                <a:gd name="T16" fmla="*/ 0 w 66"/>
                <a:gd name="T17" fmla="*/ 22 h 66"/>
                <a:gd name="T18" fmla="*/ 0 w 66"/>
                <a:gd name="T19" fmla="*/ 22 h 66"/>
                <a:gd name="T20" fmla="*/ 5 w 66"/>
                <a:gd name="T21" fmla="*/ 2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66">
                  <a:moveTo>
                    <a:pt x="5" y="25"/>
                  </a:moveTo>
                  <a:cubicBezTo>
                    <a:pt x="6" y="25"/>
                    <a:pt x="6" y="25"/>
                    <a:pt x="7" y="26"/>
                  </a:cubicBezTo>
                  <a:cubicBezTo>
                    <a:pt x="21" y="33"/>
                    <a:pt x="33" y="45"/>
                    <a:pt x="40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2" y="62"/>
                    <a:pt x="43" y="64"/>
                    <a:pt x="44" y="66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56" y="25"/>
                    <a:pt x="41" y="10"/>
                    <a:pt x="22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2" y="23"/>
                    <a:pt x="3" y="24"/>
                    <a:pt x="5" y="25"/>
                  </a:cubicBezTo>
                  <a:close/>
                </a:path>
              </a:pathLst>
            </a:custGeom>
            <a:solidFill>
              <a:srgbClr val="F2F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99" name="Freeform 496"/>
            <p:cNvSpPr/>
            <p:nvPr/>
          </p:nvSpPr>
          <p:spPr bwMode="auto">
            <a:xfrm>
              <a:off x="5904386" y="194613"/>
              <a:ext cx="125861" cy="125861"/>
            </a:xfrm>
            <a:custGeom>
              <a:avLst/>
              <a:gdLst>
                <a:gd name="T0" fmla="*/ 59 w 66"/>
                <a:gd name="T1" fmla="*/ 26 h 66"/>
                <a:gd name="T2" fmla="*/ 61 w 66"/>
                <a:gd name="T3" fmla="*/ 25 h 66"/>
                <a:gd name="T4" fmla="*/ 66 w 66"/>
                <a:gd name="T5" fmla="*/ 22 h 66"/>
                <a:gd name="T6" fmla="*/ 66 w 66"/>
                <a:gd name="T7" fmla="*/ 22 h 66"/>
                <a:gd name="T8" fmla="*/ 44 w 66"/>
                <a:gd name="T9" fmla="*/ 0 h 66"/>
                <a:gd name="T10" fmla="*/ 0 w 66"/>
                <a:gd name="T11" fmla="*/ 44 h 66"/>
                <a:gd name="T12" fmla="*/ 22 w 66"/>
                <a:gd name="T13" fmla="*/ 66 h 66"/>
                <a:gd name="T14" fmla="*/ 59 w 66"/>
                <a:gd name="T15" fmla="*/ 2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66">
                  <a:moveTo>
                    <a:pt x="59" y="26"/>
                  </a:moveTo>
                  <a:cubicBezTo>
                    <a:pt x="60" y="25"/>
                    <a:pt x="60" y="25"/>
                    <a:pt x="61" y="25"/>
                  </a:cubicBezTo>
                  <a:cubicBezTo>
                    <a:pt x="63" y="24"/>
                    <a:pt x="64" y="23"/>
                    <a:pt x="66" y="22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25" y="10"/>
                    <a:pt x="10" y="25"/>
                    <a:pt x="0" y="44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30" y="49"/>
                    <a:pt x="43" y="35"/>
                    <a:pt x="59" y="26"/>
                  </a:cubicBezTo>
                  <a:close/>
                </a:path>
              </a:pathLst>
            </a:custGeom>
            <a:solidFill>
              <a:srgbClr val="F2F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00" name="Freeform 497"/>
            <p:cNvSpPr/>
            <p:nvPr/>
          </p:nvSpPr>
          <p:spPr bwMode="auto">
            <a:xfrm>
              <a:off x="6196449" y="486675"/>
              <a:ext cx="138770" cy="138770"/>
            </a:xfrm>
            <a:custGeom>
              <a:avLst/>
              <a:gdLst>
                <a:gd name="T0" fmla="*/ 0 w 73"/>
                <a:gd name="T1" fmla="*/ 44 h 73"/>
                <a:gd name="T2" fmla="*/ 28 w 73"/>
                <a:gd name="T3" fmla="*/ 73 h 73"/>
                <a:gd name="T4" fmla="*/ 28 w 73"/>
                <a:gd name="T5" fmla="*/ 72 h 73"/>
                <a:gd name="T6" fmla="*/ 73 w 73"/>
                <a:gd name="T7" fmla="*/ 28 h 73"/>
                <a:gd name="T8" fmla="*/ 44 w 73"/>
                <a:gd name="T9" fmla="*/ 0 h 73"/>
                <a:gd name="T10" fmla="*/ 0 w 73"/>
                <a:gd name="T11" fmla="*/ 4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73">
                  <a:moveTo>
                    <a:pt x="0" y="44"/>
                  </a:moveTo>
                  <a:cubicBezTo>
                    <a:pt x="28" y="73"/>
                    <a:pt x="28" y="73"/>
                    <a:pt x="28" y="73"/>
                  </a:cubicBezTo>
                  <a:cubicBezTo>
                    <a:pt x="28" y="72"/>
                    <a:pt x="28" y="72"/>
                    <a:pt x="28" y="72"/>
                  </a:cubicBezTo>
                  <a:cubicBezTo>
                    <a:pt x="46" y="61"/>
                    <a:pt x="61" y="46"/>
                    <a:pt x="73" y="28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34" y="19"/>
                    <a:pt x="19" y="34"/>
                    <a:pt x="0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01" name="Freeform 498"/>
            <p:cNvSpPr/>
            <p:nvPr/>
          </p:nvSpPr>
          <p:spPr bwMode="auto">
            <a:xfrm>
              <a:off x="5851137" y="486675"/>
              <a:ext cx="137156" cy="138770"/>
            </a:xfrm>
            <a:custGeom>
              <a:avLst/>
              <a:gdLst>
                <a:gd name="T0" fmla="*/ 28 w 72"/>
                <a:gd name="T1" fmla="*/ 0 h 73"/>
                <a:gd name="T2" fmla="*/ 0 w 72"/>
                <a:gd name="T3" fmla="*/ 28 h 73"/>
                <a:gd name="T4" fmla="*/ 0 w 72"/>
                <a:gd name="T5" fmla="*/ 28 h 73"/>
                <a:gd name="T6" fmla="*/ 44 w 72"/>
                <a:gd name="T7" fmla="*/ 73 h 73"/>
                <a:gd name="T8" fmla="*/ 72 w 72"/>
                <a:gd name="T9" fmla="*/ 44 h 73"/>
                <a:gd name="T10" fmla="*/ 28 w 72"/>
                <a:gd name="T1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73">
                  <a:moveTo>
                    <a:pt x="28" y="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1" y="46"/>
                    <a:pt x="26" y="61"/>
                    <a:pt x="44" y="73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53" y="34"/>
                    <a:pt x="38" y="19"/>
                    <a:pt x="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02" name="Freeform 499"/>
            <p:cNvSpPr/>
            <p:nvPr/>
          </p:nvSpPr>
          <p:spPr bwMode="auto">
            <a:xfrm>
              <a:off x="6196449" y="141364"/>
              <a:ext cx="138770" cy="137157"/>
            </a:xfrm>
            <a:custGeom>
              <a:avLst/>
              <a:gdLst>
                <a:gd name="T0" fmla="*/ 44 w 73"/>
                <a:gd name="T1" fmla="*/ 72 h 72"/>
                <a:gd name="T2" fmla="*/ 73 w 73"/>
                <a:gd name="T3" fmla="*/ 44 h 72"/>
                <a:gd name="T4" fmla="*/ 28 w 73"/>
                <a:gd name="T5" fmla="*/ 0 h 72"/>
                <a:gd name="T6" fmla="*/ 0 w 73"/>
                <a:gd name="T7" fmla="*/ 28 h 72"/>
                <a:gd name="T8" fmla="*/ 44 w 73"/>
                <a:gd name="T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2">
                  <a:moveTo>
                    <a:pt x="44" y="72"/>
                  </a:moveTo>
                  <a:cubicBezTo>
                    <a:pt x="73" y="44"/>
                    <a:pt x="73" y="44"/>
                    <a:pt x="73" y="44"/>
                  </a:cubicBezTo>
                  <a:cubicBezTo>
                    <a:pt x="61" y="26"/>
                    <a:pt x="46" y="11"/>
                    <a:pt x="28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9" y="38"/>
                    <a:pt x="34" y="53"/>
                    <a:pt x="44" y="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03" name="Freeform 500"/>
            <p:cNvSpPr/>
            <p:nvPr/>
          </p:nvSpPr>
          <p:spPr bwMode="auto">
            <a:xfrm>
              <a:off x="5851137" y="141364"/>
              <a:ext cx="137156" cy="137157"/>
            </a:xfrm>
            <a:custGeom>
              <a:avLst/>
              <a:gdLst>
                <a:gd name="T0" fmla="*/ 72 w 72"/>
                <a:gd name="T1" fmla="*/ 28 h 72"/>
                <a:gd name="T2" fmla="*/ 44 w 72"/>
                <a:gd name="T3" fmla="*/ 0 h 72"/>
                <a:gd name="T4" fmla="*/ 0 w 72"/>
                <a:gd name="T5" fmla="*/ 44 h 72"/>
                <a:gd name="T6" fmla="*/ 28 w 72"/>
                <a:gd name="T7" fmla="*/ 72 h 72"/>
                <a:gd name="T8" fmla="*/ 72 w 72"/>
                <a:gd name="T9" fmla="*/ 2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72" y="28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6" y="11"/>
                    <a:pt x="11" y="26"/>
                    <a:pt x="0" y="44"/>
                  </a:cubicBezTo>
                  <a:cubicBezTo>
                    <a:pt x="28" y="72"/>
                    <a:pt x="28" y="72"/>
                    <a:pt x="28" y="72"/>
                  </a:cubicBezTo>
                  <a:cubicBezTo>
                    <a:pt x="38" y="53"/>
                    <a:pt x="53" y="38"/>
                    <a:pt x="72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04" name="Freeform 501"/>
            <p:cNvSpPr/>
            <p:nvPr/>
          </p:nvSpPr>
          <p:spPr bwMode="auto">
            <a:xfrm>
              <a:off x="6276322" y="152659"/>
              <a:ext cx="45988" cy="45988"/>
            </a:xfrm>
            <a:custGeom>
              <a:avLst/>
              <a:gdLst>
                <a:gd name="T0" fmla="*/ 20 w 24"/>
                <a:gd name="T1" fmla="*/ 24 h 24"/>
                <a:gd name="T2" fmla="*/ 24 w 24"/>
                <a:gd name="T3" fmla="*/ 21 h 24"/>
                <a:gd name="T4" fmla="*/ 3 w 24"/>
                <a:gd name="T5" fmla="*/ 0 h 24"/>
                <a:gd name="T6" fmla="*/ 0 w 24"/>
                <a:gd name="T7" fmla="*/ 4 h 24"/>
                <a:gd name="T8" fmla="*/ 20 w 24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20" y="24"/>
                  </a:moveTo>
                  <a:cubicBezTo>
                    <a:pt x="24" y="21"/>
                    <a:pt x="24" y="21"/>
                    <a:pt x="24" y="21"/>
                  </a:cubicBezTo>
                  <a:cubicBezTo>
                    <a:pt x="18" y="13"/>
                    <a:pt x="11" y="7"/>
                    <a:pt x="3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10"/>
                    <a:pt x="14" y="17"/>
                    <a:pt x="20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05" name="Freeform 502"/>
            <p:cNvSpPr/>
            <p:nvPr/>
          </p:nvSpPr>
          <p:spPr bwMode="auto">
            <a:xfrm>
              <a:off x="5862433" y="152659"/>
              <a:ext cx="45988" cy="45988"/>
            </a:xfrm>
            <a:custGeom>
              <a:avLst/>
              <a:gdLst>
                <a:gd name="T0" fmla="*/ 0 w 24"/>
                <a:gd name="T1" fmla="*/ 21 h 24"/>
                <a:gd name="T2" fmla="*/ 4 w 24"/>
                <a:gd name="T3" fmla="*/ 24 h 24"/>
                <a:gd name="T4" fmla="*/ 24 w 24"/>
                <a:gd name="T5" fmla="*/ 4 h 24"/>
                <a:gd name="T6" fmla="*/ 21 w 24"/>
                <a:gd name="T7" fmla="*/ 0 h 24"/>
                <a:gd name="T8" fmla="*/ 0 w 24"/>
                <a:gd name="T9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0" y="21"/>
                  </a:moveTo>
                  <a:cubicBezTo>
                    <a:pt x="4" y="24"/>
                    <a:pt x="4" y="24"/>
                    <a:pt x="4" y="24"/>
                  </a:cubicBezTo>
                  <a:cubicBezTo>
                    <a:pt x="10" y="17"/>
                    <a:pt x="17" y="10"/>
                    <a:pt x="24" y="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3" y="7"/>
                    <a:pt x="7" y="13"/>
                    <a:pt x="0" y="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06" name="Freeform 503"/>
            <p:cNvSpPr/>
            <p:nvPr/>
          </p:nvSpPr>
          <p:spPr bwMode="auto">
            <a:xfrm>
              <a:off x="6276322" y="566549"/>
              <a:ext cx="45988" cy="45988"/>
            </a:xfrm>
            <a:custGeom>
              <a:avLst/>
              <a:gdLst>
                <a:gd name="T0" fmla="*/ 0 w 24"/>
                <a:gd name="T1" fmla="*/ 20 h 24"/>
                <a:gd name="T2" fmla="*/ 3 w 24"/>
                <a:gd name="T3" fmla="*/ 24 h 24"/>
                <a:gd name="T4" fmla="*/ 24 w 24"/>
                <a:gd name="T5" fmla="*/ 3 h 24"/>
                <a:gd name="T6" fmla="*/ 20 w 24"/>
                <a:gd name="T7" fmla="*/ 0 h 24"/>
                <a:gd name="T8" fmla="*/ 0 w 24"/>
                <a:gd name="T9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0" y="20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11" y="18"/>
                    <a:pt x="18" y="11"/>
                    <a:pt x="24" y="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4" y="8"/>
                    <a:pt x="8" y="14"/>
                    <a:pt x="0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07" name="Freeform 504"/>
            <p:cNvSpPr/>
            <p:nvPr/>
          </p:nvSpPr>
          <p:spPr bwMode="auto">
            <a:xfrm>
              <a:off x="5862433" y="566549"/>
              <a:ext cx="45988" cy="45988"/>
            </a:xfrm>
            <a:custGeom>
              <a:avLst/>
              <a:gdLst>
                <a:gd name="T0" fmla="*/ 4 w 24"/>
                <a:gd name="T1" fmla="*/ 0 h 24"/>
                <a:gd name="T2" fmla="*/ 0 w 24"/>
                <a:gd name="T3" fmla="*/ 3 h 24"/>
                <a:gd name="T4" fmla="*/ 21 w 24"/>
                <a:gd name="T5" fmla="*/ 24 h 24"/>
                <a:gd name="T6" fmla="*/ 24 w 24"/>
                <a:gd name="T7" fmla="*/ 20 h 24"/>
                <a:gd name="T8" fmla="*/ 4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4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7" y="11"/>
                    <a:pt x="13" y="18"/>
                    <a:pt x="21" y="24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17" y="14"/>
                    <a:pt x="10" y="8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94" name="组合 1393"/>
          <p:cNvGrpSpPr/>
          <p:nvPr/>
        </p:nvGrpSpPr>
        <p:grpSpPr>
          <a:xfrm>
            <a:off x="10328268" y="5800105"/>
            <a:ext cx="503270" cy="552405"/>
            <a:chOff x="5810825" y="1350053"/>
            <a:chExt cx="545398" cy="598647"/>
          </a:xfrm>
        </p:grpSpPr>
        <p:sp>
          <p:nvSpPr>
            <p:cNvPr id="1366" name="Freeform 601"/>
            <p:cNvSpPr>
              <a:spLocks noEditPoints="1"/>
            </p:cNvSpPr>
            <p:nvPr/>
          </p:nvSpPr>
          <p:spPr bwMode="auto">
            <a:xfrm>
              <a:off x="5810825" y="1403302"/>
              <a:ext cx="545398" cy="137156"/>
            </a:xfrm>
            <a:custGeom>
              <a:avLst/>
              <a:gdLst>
                <a:gd name="T0" fmla="*/ 279 w 286"/>
                <a:gd name="T1" fmla="*/ 0 h 72"/>
                <a:gd name="T2" fmla="*/ 6 w 286"/>
                <a:gd name="T3" fmla="*/ 0 h 72"/>
                <a:gd name="T4" fmla="*/ 0 w 286"/>
                <a:gd name="T5" fmla="*/ 7 h 72"/>
                <a:gd name="T6" fmla="*/ 0 w 286"/>
                <a:gd name="T7" fmla="*/ 72 h 72"/>
                <a:gd name="T8" fmla="*/ 286 w 286"/>
                <a:gd name="T9" fmla="*/ 72 h 72"/>
                <a:gd name="T10" fmla="*/ 286 w 286"/>
                <a:gd name="T11" fmla="*/ 7 h 72"/>
                <a:gd name="T12" fmla="*/ 279 w 286"/>
                <a:gd name="T13" fmla="*/ 0 h 72"/>
                <a:gd name="T14" fmla="*/ 62 w 286"/>
                <a:gd name="T15" fmla="*/ 60 h 72"/>
                <a:gd name="T16" fmla="*/ 41 w 286"/>
                <a:gd name="T17" fmla="*/ 39 h 72"/>
                <a:gd name="T18" fmla="*/ 62 w 286"/>
                <a:gd name="T19" fmla="*/ 19 h 72"/>
                <a:gd name="T20" fmla="*/ 83 w 286"/>
                <a:gd name="T21" fmla="*/ 39 h 72"/>
                <a:gd name="T22" fmla="*/ 62 w 286"/>
                <a:gd name="T23" fmla="*/ 60 h 72"/>
                <a:gd name="T24" fmla="*/ 223 w 286"/>
                <a:gd name="T25" fmla="*/ 60 h 72"/>
                <a:gd name="T26" fmla="*/ 202 w 286"/>
                <a:gd name="T27" fmla="*/ 39 h 72"/>
                <a:gd name="T28" fmla="*/ 223 w 286"/>
                <a:gd name="T29" fmla="*/ 19 h 72"/>
                <a:gd name="T30" fmla="*/ 244 w 286"/>
                <a:gd name="T31" fmla="*/ 39 h 72"/>
                <a:gd name="T32" fmla="*/ 223 w 286"/>
                <a:gd name="T33" fmla="*/ 6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6" h="72">
                  <a:moveTo>
                    <a:pt x="279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7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286" y="72"/>
                    <a:pt x="286" y="72"/>
                    <a:pt x="286" y="72"/>
                  </a:cubicBezTo>
                  <a:cubicBezTo>
                    <a:pt x="286" y="7"/>
                    <a:pt x="286" y="7"/>
                    <a:pt x="286" y="7"/>
                  </a:cubicBezTo>
                  <a:cubicBezTo>
                    <a:pt x="286" y="3"/>
                    <a:pt x="283" y="0"/>
                    <a:pt x="279" y="0"/>
                  </a:cubicBezTo>
                  <a:close/>
                  <a:moveTo>
                    <a:pt x="62" y="60"/>
                  </a:moveTo>
                  <a:cubicBezTo>
                    <a:pt x="51" y="60"/>
                    <a:pt x="41" y="51"/>
                    <a:pt x="41" y="39"/>
                  </a:cubicBezTo>
                  <a:cubicBezTo>
                    <a:pt x="41" y="28"/>
                    <a:pt x="51" y="19"/>
                    <a:pt x="62" y="19"/>
                  </a:cubicBezTo>
                  <a:cubicBezTo>
                    <a:pt x="73" y="19"/>
                    <a:pt x="83" y="28"/>
                    <a:pt x="83" y="39"/>
                  </a:cubicBezTo>
                  <a:cubicBezTo>
                    <a:pt x="83" y="51"/>
                    <a:pt x="73" y="60"/>
                    <a:pt x="62" y="60"/>
                  </a:cubicBezTo>
                  <a:close/>
                  <a:moveTo>
                    <a:pt x="223" y="60"/>
                  </a:moveTo>
                  <a:cubicBezTo>
                    <a:pt x="212" y="60"/>
                    <a:pt x="202" y="51"/>
                    <a:pt x="202" y="39"/>
                  </a:cubicBezTo>
                  <a:cubicBezTo>
                    <a:pt x="202" y="28"/>
                    <a:pt x="212" y="19"/>
                    <a:pt x="223" y="19"/>
                  </a:cubicBezTo>
                  <a:cubicBezTo>
                    <a:pt x="234" y="19"/>
                    <a:pt x="244" y="28"/>
                    <a:pt x="244" y="39"/>
                  </a:cubicBezTo>
                  <a:cubicBezTo>
                    <a:pt x="244" y="51"/>
                    <a:pt x="234" y="60"/>
                    <a:pt x="223" y="60"/>
                  </a:cubicBezTo>
                  <a:close/>
                </a:path>
              </a:pathLst>
            </a:cu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67" name="Freeform 602"/>
            <p:cNvSpPr/>
            <p:nvPr/>
          </p:nvSpPr>
          <p:spPr bwMode="auto">
            <a:xfrm>
              <a:off x="5810825" y="1540458"/>
              <a:ext cx="545398" cy="408242"/>
            </a:xfrm>
            <a:custGeom>
              <a:avLst/>
              <a:gdLst>
                <a:gd name="T0" fmla="*/ 0 w 286"/>
                <a:gd name="T1" fmla="*/ 0 h 214"/>
                <a:gd name="T2" fmla="*/ 0 w 286"/>
                <a:gd name="T3" fmla="*/ 123 h 214"/>
                <a:gd name="T4" fmla="*/ 90 w 286"/>
                <a:gd name="T5" fmla="*/ 214 h 214"/>
                <a:gd name="T6" fmla="*/ 279 w 286"/>
                <a:gd name="T7" fmla="*/ 214 h 214"/>
                <a:gd name="T8" fmla="*/ 286 w 286"/>
                <a:gd name="T9" fmla="*/ 208 h 214"/>
                <a:gd name="T10" fmla="*/ 286 w 286"/>
                <a:gd name="T11" fmla="*/ 0 h 214"/>
                <a:gd name="T12" fmla="*/ 0 w 286"/>
                <a:gd name="T13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6" h="214">
                  <a:moveTo>
                    <a:pt x="0" y="0"/>
                  </a:moveTo>
                  <a:cubicBezTo>
                    <a:pt x="0" y="123"/>
                    <a:pt x="0" y="123"/>
                    <a:pt x="0" y="123"/>
                  </a:cubicBezTo>
                  <a:cubicBezTo>
                    <a:pt x="90" y="214"/>
                    <a:pt x="90" y="214"/>
                    <a:pt x="90" y="214"/>
                  </a:cubicBezTo>
                  <a:cubicBezTo>
                    <a:pt x="279" y="214"/>
                    <a:pt x="279" y="214"/>
                    <a:pt x="279" y="214"/>
                  </a:cubicBezTo>
                  <a:cubicBezTo>
                    <a:pt x="283" y="214"/>
                    <a:pt x="286" y="211"/>
                    <a:pt x="286" y="208"/>
                  </a:cubicBezTo>
                  <a:cubicBezTo>
                    <a:pt x="286" y="0"/>
                    <a:pt x="286" y="0"/>
                    <a:pt x="28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2F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68" name="Freeform 603"/>
            <p:cNvSpPr/>
            <p:nvPr/>
          </p:nvSpPr>
          <p:spPr bwMode="auto">
            <a:xfrm>
              <a:off x="5810825" y="1775237"/>
              <a:ext cx="173463" cy="173463"/>
            </a:xfrm>
            <a:custGeom>
              <a:avLst/>
              <a:gdLst>
                <a:gd name="T0" fmla="*/ 84 w 91"/>
                <a:gd name="T1" fmla="*/ 0 h 91"/>
                <a:gd name="T2" fmla="*/ 0 w 91"/>
                <a:gd name="T3" fmla="*/ 0 h 91"/>
                <a:gd name="T4" fmla="*/ 90 w 91"/>
                <a:gd name="T5" fmla="*/ 91 h 91"/>
                <a:gd name="T6" fmla="*/ 91 w 91"/>
                <a:gd name="T7" fmla="*/ 91 h 91"/>
                <a:gd name="T8" fmla="*/ 91 w 91"/>
                <a:gd name="T9" fmla="*/ 7 h 91"/>
                <a:gd name="T10" fmla="*/ 84 w 91"/>
                <a:gd name="T11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" h="91">
                  <a:moveTo>
                    <a:pt x="8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0" y="91"/>
                    <a:pt x="90" y="91"/>
                    <a:pt x="90" y="91"/>
                  </a:cubicBezTo>
                  <a:cubicBezTo>
                    <a:pt x="91" y="91"/>
                    <a:pt x="91" y="91"/>
                    <a:pt x="91" y="91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91" y="3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69" name="Freeform 604"/>
            <p:cNvSpPr/>
            <p:nvPr/>
          </p:nvSpPr>
          <p:spPr bwMode="auto">
            <a:xfrm>
              <a:off x="5980253" y="1780885"/>
              <a:ext cx="170236" cy="167815"/>
            </a:xfrm>
            <a:custGeom>
              <a:avLst/>
              <a:gdLst>
                <a:gd name="T0" fmla="*/ 89 w 89"/>
                <a:gd name="T1" fmla="*/ 88 h 88"/>
                <a:gd name="T2" fmla="*/ 0 w 89"/>
                <a:gd name="T3" fmla="*/ 0 h 88"/>
                <a:gd name="T4" fmla="*/ 0 w 89"/>
                <a:gd name="T5" fmla="*/ 0 h 88"/>
                <a:gd name="T6" fmla="*/ 2 w 89"/>
                <a:gd name="T7" fmla="*/ 4 h 88"/>
                <a:gd name="T8" fmla="*/ 2 w 89"/>
                <a:gd name="T9" fmla="*/ 88 h 88"/>
                <a:gd name="T10" fmla="*/ 89 w 89"/>
                <a:gd name="T11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8">
                  <a:moveTo>
                    <a:pt x="89" y="8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2" y="2"/>
                    <a:pt x="2" y="4"/>
                  </a:cubicBezTo>
                  <a:cubicBezTo>
                    <a:pt x="2" y="88"/>
                    <a:pt x="2" y="88"/>
                    <a:pt x="2" y="88"/>
                  </a:cubicBezTo>
                  <a:lnTo>
                    <a:pt x="89" y="88"/>
                  </a:lnTo>
                  <a:close/>
                </a:path>
              </a:pathLst>
            </a:custGeom>
            <a:solidFill>
              <a:srgbClr val="DFE2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70" name="Rectangle 605"/>
            <p:cNvSpPr>
              <a:spLocks noChangeArrowheads="1"/>
            </p:cNvSpPr>
            <p:nvPr/>
          </p:nvSpPr>
          <p:spPr bwMode="auto">
            <a:xfrm>
              <a:off x="5810825" y="1540458"/>
              <a:ext cx="545398" cy="726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71" name="Freeform 606"/>
            <p:cNvSpPr/>
            <p:nvPr/>
          </p:nvSpPr>
          <p:spPr bwMode="auto">
            <a:xfrm>
              <a:off x="6009298" y="1622752"/>
              <a:ext cx="146838" cy="207348"/>
            </a:xfrm>
            <a:custGeom>
              <a:avLst/>
              <a:gdLst>
                <a:gd name="T0" fmla="*/ 77 w 77"/>
                <a:gd name="T1" fmla="*/ 17 h 109"/>
                <a:gd name="T2" fmla="*/ 53 w 77"/>
                <a:gd name="T3" fmla="*/ 55 h 109"/>
                <a:gd name="T4" fmla="*/ 44 w 77"/>
                <a:gd name="T5" fmla="*/ 98 h 109"/>
                <a:gd name="T6" fmla="*/ 43 w 77"/>
                <a:gd name="T7" fmla="*/ 109 h 109"/>
                <a:gd name="T8" fmla="*/ 21 w 77"/>
                <a:gd name="T9" fmla="*/ 109 h 109"/>
                <a:gd name="T10" fmla="*/ 22 w 77"/>
                <a:gd name="T11" fmla="*/ 98 h 109"/>
                <a:gd name="T12" fmla="*/ 33 w 77"/>
                <a:gd name="T13" fmla="*/ 54 h 109"/>
                <a:gd name="T14" fmla="*/ 56 w 77"/>
                <a:gd name="T15" fmla="*/ 17 h 109"/>
                <a:gd name="T16" fmla="*/ 0 w 77"/>
                <a:gd name="T17" fmla="*/ 17 h 109"/>
                <a:gd name="T18" fmla="*/ 0 w 77"/>
                <a:gd name="T19" fmla="*/ 0 h 109"/>
                <a:gd name="T20" fmla="*/ 77 w 77"/>
                <a:gd name="T21" fmla="*/ 0 h 109"/>
                <a:gd name="T22" fmla="*/ 77 w 77"/>
                <a:gd name="T23" fmla="*/ 1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7" h="109">
                  <a:moveTo>
                    <a:pt x="77" y="17"/>
                  </a:moveTo>
                  <a:cubicBezTo>
                    <a:pt x="65" y="30"/>
                    <a:pt x="57" y="43"/>
                    <a:pt x="53" y="55"/>
                  </a:cubicBezTo>
                  <a:cubicBezTo>
                    <a:pt x="49" y="67"/>
                    <a:pt x="46" y="81"/>
                    <a:pt x="44" y="98"/>
                  </a:cubicBezTo>
                  <a:cubicBezTo>
                    <a:pt x="43" y="109"/>
                    <a:pt x="43" y="109"/>
                    <a:pt x="43" y="109"/>
                  </a:cubicBezTo>
                  <a:cubicBezTo>
                    <a:pt x="21" y="109"/>
                    <a:pt x="21" y="109"/>
                    <a:pt x="21" y="109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24" y="82"/>
                    <a:pt x="27" y="67"/>
                    <a:pt x="33" y="54"/>
                  </a:cubicBezTo>
                  <a:cubicBezTo>
                    <a:pt x="38" y="40"/>
                    <a:pt x="46" y="28"/>
                    <a:pt x="56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7" y="0"/>
                    <a:pt x="77" y="0"/>
                    <a:pt x="77" y="0"/>
                  </a:cubicBezTo>
                  <a:lnTo>
                    <a:pt x="77" y="17"/>
                  </a:lnTo>
                  <a:close/>
                </a:path>
              </a:pathLst>
            </a:custGeom>
            <a:solidFill>
              <a:srgbClr val="122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72" name="Freeform 608"/>
            <p:cNvSpPr/>
            <p:nvPr/>
          </p:nvSpPr>
          <p:spPr bwMode="auto">
            <a:xfrm>
              <a:off x="6198089" y="1403302"/>
              <a:ext cx="75839" cy="66158"/>
            </a:xfrm>
            <a:custGeom>
              <a:avLst/>
              <a:gdLst>
                <a:gd name="T0" fmla="*/ 0 w 40"/>
                <a:gd name="T1" fmla="*/ 0 h 35"/>
                <a:gd name="T2" fmla="*/ 0 w 40"/>
                <a:gd name="T3" fmla="*/ 35 h 35"/>
                <a:gd name="T4" fmla="*/ 20 w 40"/>
                <a:gd name="T5" fmla="*/ 19 h 35"/>
                <a:gd name="T6" fmla="*/ 40 w 40"/>
                <a:gd name="T7" fmla="*/ 35 h 35"/>
                <a:gd name="T8" fmla="*/ 40 w 40"/>
                <a:gd name="T9" fmla="*/ 0 h 35"/>
                <a:gd name="T10" fmla="*/ 0 w 40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35">
                  <a:moveTo>
                    <a:pt x="0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2" y="26"/>
                    <a:pt x="10" y="19"/>
                    <a:pt x="20" y="19"/>
                  </a:cubicBezTo>
                  <a:cubicBezTo>
                    <a:pt x="30" y="19"/>
                    <a:pt x="38" y="26"/>
                    <a:pt x="40" y="35"/>
                  </a:cubicBezTo>
                  <a:cubicBezTo>
                    <a:pt x="40" y="0"/>
                    <a:pt x="40" y="0"/>
                    <a:pt x="4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3BA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73" name="Freeform 609"/>
            <p:cNvSpPr/>
            <p:nvPr/>
          </p:nvSpPr>
          <p:spPr bwMode="auto">
            <a:xfrm>
              <a:off x="5890698" y="1403302"/>
              <a:ext cx="76646" cy="66158"/>
            </a:xfrm>
            <a:custGeom>
              <a:avLst/>
              <a:gdLst>
                <a:gd name="T0" fmla="*/ 0 w 40"/>
                <a:gd name="T1" fmla="*/ 35 h 35"/>
                <a:gd name="T2" fmla="*/ 20 w 40"/>
                <a:gd name="T3" fmla="*/ 19 h 35"/>
                <a:gd name="T4" fmla="*/ 40 w 40"/>
                <a:gd name="T5" fmla="*/ 35 h 35"/>
                <a:gd name="T6" fmla="*/ 40 w 40"/>
                <a:gd name="T7" fmla="*/ 0 h 35"/>
                <a:gd name="T8" fmla="*/ 0 w 40"/>
                <a:gd name="T9" fmla="*/ 0 h 35"/>
                <a:gd name="T10" fmla="*/ 0 w 40"/>
                <a:gd name="T1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35">
                  <a:moveTo>
                    <a:pt x="0" y="35"/>
                  </a:moveTo>
                  <a:cubicBezTo>
                    <a:pt x="2" y="26"/>
                    <a:pt x="10" y="19"/>
                    <a:pt x="20" y="19"/>
                  </a:cubicBezTo>
                  <a:cubicBezTo>
                    <a:pt x="30" y="19"/>
                    <a:pt x="38" y="26"/>
                    <a:pt x="40" y="35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83BA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74" name="Freeform 610"/>
            <p:cNvSpPr/>
            <p:nvPr/>
          </p:nvSpPr>
          <p:spPr bwMode="auto">
            <a:xfrm>
              <a:off x="6205351" y="1350053"/>
              <a:ext cx="30658" cy="138770"/>
            </a:xfrm>
            <a:custGeom>
              <a:avLst/>
              <a:gdLst>
                <a:gd name="T0" fmla="*/ 6 w 16"/>
                <a:gd name="T1" fmla="*/ 0 h 73"/>
                <a:gd name="T2" fmla="*/ 0 w 16"/>
                <a:gd name="T3" fmla="*/ 7 h 73"/>
                <a:gd name="T4" fmla="*/ 0 w 16"/>
                <a:gd name="T5" fmla="*/ 67 h 73"/>
                <a:gd name="T6" fmla="*/ 6 w 16"/>
                <a:gd name="T7" fmla="*/ 73 h 73"/>
                <a:gd name="T8" fmla="*/ 16 w 16"/>
                <a:gd name="T9" fmla="*/ 73 h 73"/>
                <a:gd name="T10" fmla="*/ 16 w 16"/>
                <a:gd name="T11" fmla="*/ 0 h 73"/>
                <a:gd name="T12" fmla="*/ 6 w 16"/>
                <a:gd name="T1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73">
                  <a:moveTo>
                    <a:pt x="6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0"/>
                    <a:pt x="3" y="73"/>
                    <a:pt x="6" y="73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223D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75" name="Freeform 611"/>
            <p:cNvSpPr/>
            <p:nvPr/>
          </p:nvSpPr>
          <p:spPr bwMode="auto">
            <a:xfrm>
              <a:off x="6236009" y="1350053"/>
              <a:ext cx="30658" cy="138770"/>
            </a:xfrm>
            <a:custGeom>
              <a:avLst/>
              <a:gdLst>
                <a:gd name="T0" fmla="*/ 10 w 16"/>
                <a:gd name="T1" fmla="*/ 0 h 73"/>
                <a:gd name="T2" fmla="*/ 0 w 16"/>
                <a:gd name="T3" fmla="*/ 0 h 73"/>
                <a:gd name="T4" fmla="*/ 0 w 16"/>
                <a:gd name="T5" fmla="*/ 73 h 73"/>
                <a:gd name="T6" fmla="*/ 10 w 16"/>
                <a:gd name="T7" fmla="*/ 73 h 73"/>
                <a:gd name="T8" fmla="*/ 16 w 16"/>
                <a:gd name="T9" fmla="*/ 67 h 73"/>
                <a:gd name="T10" fmla="*/ 16 w 16"/>
                <a:gd name="T11" fmla="*/ 7 h 73"/>
                <a:gd name="T12" fmla="*/ 10 w 16"/>
                <a:gd name="T1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73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13" y="73"/>
                    <a:pt x="16" y="70"/>
                    <a:pt x="16" y="6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3" y="0"/>
                    <a:pt x="10" y="0"/>
                  </a:cubicBezTo>
                  <a:close/>
                </a:path>
              </a:pathLst>
            </a:custGeom>
            <a:solidFill>
              <a:srgbClr val="122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76" name="Freeform 612"/>
            <p:cNvSpPr/>
            <p:nvPr/>
          </p:nvSpPr>
          <p:spPr bwMode="auto">
            <a:xfrm>
              <a:off x="5898766" y="1350053"/>
              <a:ext cx="30658" cy="138770"/>
            </a:xfrm>
            <a:custGeom>
              <a:avLst/>
              <a:gdLst>
                <a:gd name="T0" fmla="*/ 6 w 16"/>
                <a:gd name="T1" fmla="*/ 0 h 73"/>
                <a:gd name="T2" fmla="*/ 0 w 16"/>
                <a:gd name="T3" fmla="*/ 7 h 73"/>
                <a:gd name="T4" fmla="*/ 0 w 16"/>
                <a:gd name="T5" fmla="*/ 67 h 73"/>
                <a:gd name="T6" fmla="*/ 6 w 16"/>
                <a:gd name="T7" fmla="*/ 73 h 73"/>
                <a:gd name="T8" fmla="*/ 16 w 16"/>
                <a:gd name="T9" fmla="*/ 73 h 73"/>
                <a:gd name="T10" fmla="*/ 16 w 16"/>
                <a:gd name="T11" fmla="*/ 0 h 73"/>
                <a:gd name="T12" fmla="*/ 6 w 16"/>
                <a:gd name="T1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73">
                  <a:moveTo>
                    <a:pt x="6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0"/>
                    <a:pt x="3" y="73"/>
                    <a:pt x="6" y="73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223D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77" name="Freeform 613"/>
            <p:cNvSpPr/>
            <p:nvPr/>
          </p:nvSpPr>
          <p:spPr bwMode="auto">
            <a:xfrm>
              <a:off x="5929424" y="1350053"/>
              <a:ext cx="29852" cy="138770"/>
            </a:xfrm>
            <a:custGeom>
              <a:avLst/>
              <a:gdLst>
                <a:gd name="T0" fmla="*/ 10 w 16"/>
                <a:gd name="T1" fmla="*/ 0 h 73"/>
                <a:gd name="T2" fmla="*/ 0 w 16"/>
                <a:gd name="T3" fmla="*/ 0 h 73"/>
                <a:gd name="T4" fmla="*/ 0 w 16"/>
                <a:gd name="T5" fmla="*/ 73 h 73"/>
                <a:gd name="T6" fmla="*/ 10 w 16"/>
                <a:gd name="T7" fmla="*/ 73 h 73"/>
                <a:gd name="T8" fmla="*/ 16 w 16"/>
                <a:gd name="T9" fmla="*/ 67 h 73"/>
                <a:gd name="T10" fmla="*/ 16 w 16"/>
                <a:gd name="T11" fmla="*/ 7 h 73"/>
                <a:gd name="T12" fmla="*/ 10 w 16"/>
                <a:gd name="T1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73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13" y="73"/>
                    <a:pt x="16" y="70"/>
                    <a:pt x="16" y="6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3" y="0"/>
                    <a:pt x="10" y="0"/>
                  </a:cubicBezTo>
                  <a:close/>
                </a:path>
              </a:pathLst>
            </a:custGeom>
            <a:solidFill>
              <a:srgbClr val="122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89" name="组合 1388"/>
          <p:cNvGrpSpPr/>
          <p:nvPr/>
        </p:nvGrpSpPr>
        <p:grpSpPr>
          <a:xfrm>
            <a:off x="10308239" y="2758624"/>
            <a:ext cx="543328" cy="463783"/>
            <a:chOff x="3472684" y="106671"/>
            <a:chExt cx="650283" cy="555080"/>
          </a:xfrm>
        </p:grpSpPr>
        <p:sp>
          <p:nvSpPr>
            <p:cNvPr id="1247" name="Freeform 103"/>
            <p:cNvSpPr/>
            <p:nvPr/>
          </p:nvSpPr>
          <p:spPr bwMode="auto">
            <a:xfrm>
              <a:off x="3472684" y="106671"/>
              <a:ext cx="362254" cy="413890"/>
            </a:xfrm>
            <a:custGeom>
              <a:avLst/>
              <a:gdLst>
                <a:gd name="T0" fmla="*/ 189 w 190"/>
                <a:gd name="T1" fmla="*/ 0 h 217"/>
                <a:gd name="T2" fmla="*/ 103 w 190"/>
                <a:gd name="T3" fmla="*/ 62 h 217"/>
                <a:gd name="T4" fmla="*/ 54 w 190"/>
                <a:gd name="T5" fmla="*/ 104 h 217"/>
                <a:gd name="T6" fmla="*/ 0 w 190"/>
                <a:gd name="T7" fmla="*/ 160 h 217"/>
                <a:gd name="T8" fmla="*/ 54 w 190"/>
                <a:gd name="T9" fmla="*/ 217 h 217"/>
                <a:gd name="T10" fmla="*/ 54 w 190"/>
                <a:gd name="T11" fmla="*/ 217 h 217"/>
                <a:gd name="T12" fmla="*/ 190 w 190"/>
                <a:gd name="T13" fmla="*/ 217 h 217"/>
                <a:gd name="T14" fmla="*/ 190 w 190"/>
                <a:gd name="T15" fmla="*/ 0 h 217"/>
                <a:gd name="T16" fmla="*/ 189 w 190"/>
                <a:gd name="T17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217">
                  <a:moveTo>
                    <a:pt x="189" y="0"/>
                  </a:moveTo>
                  <a:cubicBezTo>
                    <a:pt x="149" y="0"/>
                    <a:pt x="115" y="26"/>
                    <a:pt x="103" y="62"/>
                  </a:cubicBezTo>
                  <a:cubicBezTo>
                    <a:pt x="81" y="67"/>
                    <a:pt x="63" y="83"/>
                    <a:pt x="54" y="104"/>
                  </a:cubicBezTo>
                  <a:cubicBezTo>
                    <a:pt x="24" y="105"/>
                    <a:pt x="0" y="130"/>
                    <a:pt x="0" y="160"/>
                  </a:cubicBezTo>
                  <a:cubicBezTo>
                    <a:pt x="0" y="191"/>
                    <a:pt x="24" y="216"/>
                    <a:pt x="54" y="217"/>
                  </a:cubicBezTo>
                  <a:cubicBezTo>
                    <a:pt x="54" y="217"/>
                    <a:pt x="54" y="217"/>
                    <a:pt x="54" y="217"/>
                  </a:cubicBezTo>
                  <a:cubicBezTo>
                    <a:pt x="190" y="217"/>
                    <a:pt x="190" y="217"/>
                    <a:pt x="190" y="217"/>
                  </a:cubicBezTo>
                  <a:cubicBezTo>
                    <a:pt x="190" y="0"/>
                    <a:pt x="190" y="0"/>
                    <a:pt x="190" y="0"/>
                  </a:cubicBezTo>
                  <a:lnTo>
                    <a:pt x="1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48" name="Freeform 104"/>
            <p:cNvSpPr/>
            <p:nvPr/>
          </p:nvSpPr>
          <p:spPr bwMode="auto">
            <a:xfrm>
              <a:off x="3834938" y="106671"/>
              <a:ext cx="288029" cy="413890"/>
            </a:xfrm>
            <a:custGeom>
              <a:avLst/>
              <a:gdLst>
                <a:gd name="T0" fmla="*/ 88 w 151"/>
                <a:gd name="T1" fmla="*/ 79 h 217"/>
                <a:gd name="T2" fmla="*/ 0 w 151"/>
                <a:gd name="T3" fmla="*/ 0 h 217"/>
                <a:gd name="T4" fmla="*/ 0 w 151"/>
                <a:gd name="T5" fmla="*/ 217 h 217"/>
                <a:gd name="T6" fmla="*/ 85 w 151"/>
                <a:gd name="T7" fmla="*/ 217 h 217"/>
                <a:gd name="T8" fmla="*/ 85 w 151"/>
                <a:gd name="T9" fmla="*/ 217 h 217"/>
                <a:gd name="T10" fmla="*/ 151 w 151"/>
                <a:gd name="T11" fmla="*/ 148 h 217"/>
                <a:gd name="T12" fmla="*/ 88 w 151"/>
                <a:gd name="T13" fmla="*/ 7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217">
                  <a:moveTo>
                    <a:pt x="88" y="79"/>
                  </a:moveTo>
                  <a:cubicBezTo>
                    <a:pt x="82" y="35"/>
                    <a:pt x="45" y="1"/>
                    <a:pt x="0" y="0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85" y="217"/>
                    <a:pt x="85" y="217"/>
                    <a:pt x="85" y="217"/>
                  </a:cubicBezTo>
                  <a:cubicBezTo>
                    <a:pt x="85" y="217"/>
                    <a:pt x="85" y="217"/>
                    <a:pt x="85" y="217"/>
                  </a:cubicBezTo>
                  <a:cubicBezTo>
                    <a:pt x="122" y="215"/>
                    <a:pt x="151" y="185"/>
                    <a:pt x="151" y="148"/>
                  </a:cubicBezTo>
                  <a:cubicBezTo>
                    <a:pt x="151" y="111"/>
                    <a:pt x="123" y="82"/>
                    <a:pt x="88" y="79"/>
                  </a:cubicBezTo>
                  <a:close/>
                </a:path>
              </a:pathLst>
            </a:custGeom>
            <a:solidFill>
              <a:srgbClr val="F2F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49" name="Freeform 105"/>
            <p:cNvSpPr/>
            <p:nvPr/>
          </p:nvSpPr>
          <p:spPr bwMode="auto">
            <a:xfrm>
              <a:off x="3524319" y="436654"/>
              <a:ext cx="175076" cy="150872"/>
            </a:xfrm>
            <a:custGeom>
              <a:avLst/>
              <a:gdLst>
                <a:gd name="T0" fmla="*/ 89 w 92"/>
                <a:gd name="T1" fmla="*/ 1 h 79"/>
                <a:gd name="T2" fmla="*/ 34 w 92"/>
                <a:gd name="T3" fmla="*/ 15 h 79"/>
                <a:gd name="T4" fmla="*/ 30 w 92"/>
                <a:gd name="T5" fmla="*/ 16 h 79"/>
                <a:gd name="T6" fmla="*/ 15 w 92"/>
                <a:gd name="T7" fmla="*/ 26 h 79"/>
                <a:gd name="T8" fmla="*/ 15 w 92"/>
                <a:gd name="T9" fmla="*/ 79 h 79"/>
                <a:gd name="T10" fmla="*/ 92 w 92"/>
                <a:gd name="T11" fmla="*/ 1 h 79"/>
                <a:gd name="T12" fmla="*/ 89 w 92"/>
                <a:gd name="T13" fmla="*/ 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79">
                  <a:moveTo>
                    <a:pt x="89" y="1"/>
                  </a:moveTo>
                  <a:cubicBezTo>
                    <a:pt x="34" y="15"/>
                    <a:pt x="34" y="15"/>
                    <a:pt x="34" y="15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24" y="18"/>
                    <a:pt x="19" y="21"/>
                    <a:pt x="15" y="26"/>
                  </a:cubicBezTo>
                  <a:cubicBezTo>
                    <a:pt x="0" y="40"/>
                    <a:pt x="0" y="64"/>
                    <a:pt x="15" y="79"/>
                  </a:cubicBezTo>
                  <a:cubicBezTo>
                    <a:pt x="92" y="1"/>
                    <a:pt x="92" y="1"/>
                    <a:pt x="92" y="1"/>
                  </a:cubicBezTo>
                  <a:cubicBezTo>
                    <a:pt x="92" y="0"/>
                    <a:pt x="90" y="0"/>
                    <a:pt x="89" y="1"/>
                  </a:cubicBezTo>
                  <a:close/>
                </a:path>
              </a:pathLst>
            </a:cu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50" name="Freeform 106"/>
            <p:cNvSpPr/>
            <p:nvPr/>
          </p:nvSpPr>
          <p:spPr bwMode="auto">
            <a:xfrm>
              <a:off x="3552557" y="438267"/>
              <a:ext cx="148452" cy="177497"/>
            </a:xfrm>
            <a:custGeom>
              <a:avLst/>
              <a:gdLst>
                <a:gd name="T0" fmla="*/ 62 w 78"/>
                <a:gd name="T1" fmla="*/ 63 h 93"/>
                <a:gd name="T2" fmla="*/ 63 w 78"/>
                <a:gd name="T3" fmla="*/ 58 h 93"/>
                <a:gd name="T4" fmla="*/ 78 w 78"/>
                <a:gd name="T5" fmla="*/ 4 h 93"/>
                <a:gd name="T6" fmla="*/ 77 w 78"/>
                <a:gd name="T7" fmla="*/ 0 h 93"/>
                <a:gd name="T8" fmla="*/ 0 w 78"/>
                <a:gd name="T9" fmla="*/ 78 h 93"/>
                <a:gd name="T10" fmla="*/ 53 w 78"/>
                <a:gd name="T11" fmla="*/ 78 h 93"/>
                <a:gd name="T12" fmla="*/ 62 w 78"/>
                <a:gd name="T13" fmla="*/ 6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93">
                  <a:moveTo>
                    <a:pt x="62" y="63"/>
                  </a:moveTo>
                  <a:cubicBezTo>
                    <a:pt x="63" y="58"/>
                    <a:pt x="63" y="58"/>
                    <a:pt x="63" y="58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8" y="2"/>
                    <a:pt x="78" y="1"/>
                    <a:pt x="77" y="0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4" y="93"/>
                    <a:pt x="38" y="93"/>
                    <a:pt x="53" y="78"/>
                  </a:cubicBezTo>
                  <a:cubicBezTo>
                    <a:pt x="57" y="74"/>
                    <a:pt x="60" y="68"/>
                    <a:pt x="62" y="63"/>
                  </a:cubicBezTo>
                  <a:close/>
                </a:path>
              </a:pathLst>
            </a:custGeom>
            <a:solidFill>
              <a:srgbClr val="83BA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51" name="Freeform 107"/>
            <p:cNvSpPr/>
            <p:nvPr/>
          </p:nvSpPr>
          <p:spPr bwMode="auto">
            <a:xfrm>
              <a:off x="3855915" y="457630"/>
              <a:ext cx="175076" cy="150872"/>
            </a:xfrm>
            <a:custGeom>
              <a:avLst/>
              <a:gdLst>
                <a:gd name="T0" fmla="*/ 89 w 92"/>
                <a:gd name="T1" fmla="*/ 1 h 79"/>
                <a:gd name="T2" fmla="*/ 34 w 92"/>
                <a:gd name="T3" fmla="*/ 16 h 79"/>
                <a:gd name="T4" fmla="*/ 29 w 92"/>
                <a:gd name="T5" fmla="*/ 17 h 79"/>
                <a:gd name="T6" fmla="*/ 15 w 92"/>
                <a:gd name="T7" fmla="*/ 26 h 79"/>
                <a:gd name="T8" fmla="*/ 15 w 92"/>
                <a:gd name="T9" fmla="*/ 79 h 79"/>
                <a:gd name="T10" fmla="*/ 92 w 92"/>
                <a:gd name="T11" fmla="*/ 1 h 79"/>
                <a:gd name="T12" fmla="*/ 89 w 92"/>
                <a:gd name="T13" fmla="*/ 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79">
                  <a:moveTo>
                    <a:pt x="89" y="1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4" y="19"/>
                    <a:pt x="19" y="22"/>
                    <a:pt x="15" y="26"/>
                  </a:cubicBezTo>
                  <a:cubicBezTo>
                    <a:pt x="0" y="41"/>
                    <a:pt x="0" y="64"/>
                    <a:pt x="15" y="79"/>
                  </a:cubicBezTo>
                  <a:cubicBezTo>
                    <a:pt x="92" y="1"/>
                    <a:pt x="92" y="1"/>
                    <a:pt x="92" y="1"/>
                  </a:cubicBezTo>
                  <a:cubicBezTo>
                    <a:pt x="91" y="1"/>
                    <a:pt x="90" y="0"/>
                    <a:pt x="89" y="1"/>
                  </a:cubicBezTo>
                  <a:close/>
                </a:path>
              </a:pathLst>
            </a:cu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52" name="Freeform 108"/>
            <p:cNvSpPr/>
            <p:nvPr/>
          </p:nvSpPr>
          <p:spPr bwMode="auto">
            <a:xfrm>
              <a:off x="3884153" y="459244"/>
              <a:ext cx="149259" cy="177497"/>
            </a:xfrm>
            <a:custGeom>
              <a:avLst/>
              <a:gdLst>
                <a:gd name="T0" fmla="*/ 62 w 78"/>
                <a:gd name="T1" fmla="*/ 63 h 93"/>
                <a:gd name="T2" fmla="*/ 63 w 78"/>
                <a:gd name="T3" fmla="*/ 59 h 93"/>
                <a:gd name="T4" fmla="*/ 78 w 78"/>
                <a:gd name="T5" fmla="*/ 4 h 93"/>
                <a:gd name="T6" fmla="*/ 77 w 78"/>
                <a:gd name="T7" fmla="*/ 0 h 93"/>
                <a:gd name="T8" fmla="*/ 0 w 78"/>
                <a:gd name="T9" fmla="*/ 78 h 93"/>
                <a:gd name="T10" fmla="*/ 53 w 78"/>
                <a:gd name="T11" fmla="*/ 78 h 93"/>
                <a:gd name="T12" fmla="*/ 62 w 78"/>
                <a:gd name="T13" fmla="*/ 6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93">
                  <a:moveTo>
                    <a:pt x="62" y="63"/>
                  </a:moveTo>
                  <a:cubicBezTo>
                    <a:pt x="63" y="59"/>
                    <a:pt x="63" y="59"/>
                    <a:pt x="63" y="59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8" y="2"/>
                    <a:pt x="78" y="1"/>
                    <a:pt x="77" y="0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4" y="93"/>
                    <a:pt x="38" y="93"/>
                    <a:pt x="53" y="78"/>
                  </a:cubicBezTo>
                  <a:cubicBezTo>
                    <a:pt x="57" y="74"/>
                    <a:pt x="60" y="69"/>
                    <a:pt x="62" y="63"/>
                  </a:cubicBezTo>
                  <a:close/>
                </a:path>
              </a:pathLst>
            </a:custGeom>
            <a:solidFill>
              <a:srgbClr val="83BA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53" name="Freeform 109"/>
            <p:cNvSpPr/>
            <p:nvPr/>
          </p:nvSpPr>
          <p:spPr bwMode="auto">
            <a:xfrm>
              <a:off x="3697782" y="552833"/>
              <a:ext cx="108112" cy="91976"/>
            </a:xfrm>
            <a:custGeom>
              <a:avLst/>
              <a:gdLst>
                <a:gd name="T0" fmla="*/ 54 w 57"/>
                <a:gd name="T1" fmla="*/ 1 h 48"/>
                <a:gd name="T2" fmla="*/ 21 w 57"/>
                <a:gd name="T3" fmla="*/ 10 h 48"/>
                <a:gd name="T4" fmla="*/ 18 w 57"/>
                <a:gd name="T5" fmla="*/ 10 h 48"/>
                <a:gd name="T6" fmla="*/ 9 w 57"/>
                <a:gd name="T7" fmla="*/ 16 h 48"/>
                <a:gd name="T8" fmla="*/ 9 w 57"/>
                <a:gd name="T9" fmla="*/ 48 h 48"/>
                <a:gd name="T10" fmla="*/ 57 w 57"/>
                <a:gd name="T11" fmla="*/ 1 h 48"/>
                <a:gd name="T12" fmla="*/ 54 w 57"/>
                <a:gd name="T13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48">
                  <a:moveTo>
                    <a:pt x="54" y="1"/>
                  </a:moveTo>
                  <a:cubicBezTo>
                    <a:pt x="21" y="10"/>
                    <a:pt x="21" y="10"/>
                    <a:pt x="21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5" y="11"/>
                    <a:pt x="12" y="13"/>
                    <a:pt x="9" y="16"/>
                  </a:cubicBezTo>
                  <a:cubicBezTo>
                    <a:pt x="0" y="25"/>
                    <a:pt x="0" y="39"/>
                    <a:pt x="9" y="48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6" y="1"/>
                    <a:pt x="55" y="0"/>
                    <a:pt x="54" y="1"/>
                  </a:cubicBezTo>
                  <a:close/>
                </a:path>
              </a:pathLst>
            </a:cu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54" name="Freeform 110"/>
            <p:cNvSpPr/>
            <p:nvPr/>
          </p:nvSpPr>
          <p:spPr bwMode="auto">
            <a:xfrm>
              <a:off x="3714724" y="555253"/>
              <a:ext cx="91169" cy="106498"/>
            </a:xfrm>
            <a:custGeom>
              <a:avLst/>
              <a:gdLst>
                <a:gd name="T0" fmla="*/ 38 w 48"/>
                <a:gd name="T1" fmla="*/ 38 h 56"/>
                <a:gd name="T2" fmla="*/ 39 w 48"/>
                <a:gd name="T3" fmla="*/ 35 h 56"/>
                <a:gd name="T4" fmla="*/ 48 w 48"/>
                <a:gd name="T5" fmla="*/ 2 h 56"/>
                <a:gd name="T6" fmla="*/ 48 w 48"/>
                <a:gd name="T7" fmla="*/ 0 h 56"/>
                <a:gd name="T8" fmla="*/ 0 w 48"/>
                <a:gd name="T9" fmla="*/ 47 h 56"/>
                <a:gd name="T10" fmla="*/ 33 w 48"/>
                <a:gd name="T11" fmla="*/ 47 h 56"/>
                <a:gd name="T12" fmla="*/ 38 w 48"/>
                <a:gd name="T13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56">
                  <a:moveTo>
                    <a:pt x="38" y="38"/>
                  </a:moveTo>
                  <a:cubicBezTo>
                    <a:pt x="39" y="35"/>
                    <a:pt x="39" y="35"/>
                    <a:pt x="39" y="35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8" y="1"/>
                    <a:pt x="48" y="1"/>
                    <a:pt x="48" y="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9" y="56"/>
                    <a:pt x="24" y="56"/>
                    <a:pt x="33" y="47"/>
                  </a:cubicBezTo>
                  <a:cubicBezTo>
                    <a:pt x="35" y="45"/>
                    <a:pt x="37" y="42"/>
                    <a:pt x="38" y="38"/>
                  </a:cubicBezTo>
                  <a:close/>
                </a:path>
              </a:pathLst>
            </a:custGeom>
            <a:solidFill>
              <a:srgbClr val="83BA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55" name="Freeform 111"/>
            <p:cNvSpPr/>
            <p:nvPr/>
          </p:nvSpPr>
          <p:spPr bwMode="auto">
            <a:xfrm>
              <a:off x="3680032" y="438267"/>
              <a:ext cx="101657" cy="82294"/>
            </a:xfrm>
            <a:custGeom>
              <a:avLst/>
              <a:gdLst>
                <a:gd name="T0" fmla="*/ 11 w 53"/>
                <a:gd name="T1" fmla="*/ 4 h 43"/>
                <a:gd name="T2" fmla="*/ 0 w 53"/>
                <a:gd name="T3" fmla="*/ 43 h 43"/>
                <a:gd name="T4" fmla="*/ 53 w 53"/>
                <a:gd name="T5" fmla="*/ 43 h 43"/>
                <a:gd name="T6" fmla="*/ 10 w 53"/>
                <a:gd name="T7" fmla="*/ 0 h 43"/>
                <a:gd name="T8" fmla="*/ 11 w 53"/>
                <a:gd name="T9" fmla="*/ 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3">
                  <a:moveTo>
                    <a:pt x="11" y="4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1"/>
                    <a:pt x="11" y="2"/>
                    <a:pt x="11" y="4"/>
                  </a:cubicBezTo>
                  <a:close/>
                </a:path>
              </a:pathLst>
            </a:custGeom>
            <a:solidFill>
              <a:srgbClr val="D0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56" name="Freeform 112"/>
            <p:cNvSpPr/>
            <p:nvPr/>
          </p:nvSpPr>
          <p:spPr bwMode="auto">
            <a:xfrm>
              <a:off x="4019696" y="459244"/>
              <a:ext cx="47602" cy="57283"/>
            </a:xfrm>
            <a:custGeom>
              <a:avLst/>
              <a:gdLst>
                <a:gd name="T0" fmla="*/ 7 w 25"/>
                <a:gd name="T1" fmla="*/ 4 h 30"/>
                <a:gd name="T2" fmla="*/ 0 w 25"/>
                <a:gd name="T3" fmla="*/ 30 h 30"/>
                <a:gd name="T4" fmla="*/ 25 w 25"/>
                <a:gd name="T5" fmla="*/ 19 h 30"/>
                <a:gd name="T6" fmla="*/ 6 w 25"/>
                <a:gd name="T7" fmla="*/ 0 h 30"/>
                <a:gd name="T8" fmla="*/ 7 w 25"/>
                <a:gd name="T9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0">
                  <a:moveTo>
                    <a:pt x="7" y="4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9" y="28"/>
                    <a:pt x="18" y="24"/>
                    <a:pt x="25" y="1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1"/>
                    <a:pt x="7" y="2"/>
                    <a:pt x="7" y="4"/>
                  </a:cubicBezTo>
                  <a:close/>
                </a:path>
              </a:pathLst>
            </a:custGeom>
            <a:solidFill>
              <a:srgbClr val="C5CC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90" name="组合 1389"/>
          <p:cNvGrpSpPr/>
          <p:nvPr/>
        </p:nvGrpSpPr>
        <p:grpSpPr>
          <a:xfrm>
            <a:off x="10339922" y="3769298"/>
            <a:ext cx="479962" cy="496814"/>
            <a:chOff x="3500949" y="1351667"/>
            <a:chExt cx="574443" cy="594613"/>
          </a:xfrm>
        </p:grpSpPr>
        <p:sp>
          <p:nvSpPr>
            <p:cNvPr id="1344" name="Freeform 579"/>
            <p:cNvSpPr/>
            <p:nvPr/>
          </p:nvSpPr>
          <p:spPr bwMode="auto">
            <a:xfrm>
              <a:off x="3500949" y="1555787"/>
              <a:ext cx="574443" cy="246075"/>
            </a:xfrm>
            <a:custGeom>
              <a:avLst/>
              <a:gdLst>
                <a:gd name="T0" fmla="*/ 301 w 301"/>
                <a:gd name="T1" fmla="*/ 8 h 129"/>
                <a:gd name="T2" fmla="*/ 293 w 301"/>
                <a:gd name="T3" fmla="*/ 0 h 129"/>
                <a:gd name="T4" fmla="*/ 8 w 301"/>
                <a:gd name="T5" fmla="*/ 0 h 129"/>
                <a:gd name="T6" fmla="*/ 0 w 301"/>
                <a:gd name="T7" fmla="*/ 8 h 129"/>
                <a:gd name="T8" fmla="*/ 0 w 301"/>
                <a:gd name="T9" fmla="*/ 9 h 129"/>
                <a:gd name="T10" fmla="*/ 140 w 301"/>
                <a:gd name="T11" fmla="*/ 124 h 129"/>
                <a:gd name="T12" fmla="*/ 162 w 301"/>
                <a:gd name="T13" fmla="*/ 124 h 129"/>
                <a:gd name="T14" fmla="*/ 301 w 301"/>
                <a:gd name="T15" fmla="*/ 9 h 129"/>
                <a:gd name="T16" fmla="*/ 301 w 301"/>
                <a:gd name="T17" fmla="*/ 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1" h="129">
                  <a:moveTo>
                    <a:pt x="301" y="8"/>
                  </a:moveTo>
                  <a:cubicBezTo>
                    <a:pt x="301" y="3"/>
                    <a:pt x="297" y="0"/>
                    <a:pt x="293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40" y="124"/>
                    <a:pt x="140" y="124"/>
                    <a:pt x="140" y="124"/>
                  </a:cubicBezTo>
                  <a:cubicBezTo>
                    <a:pt x="146" y="129"/>
                    <a:pt x="156" y="129"/>
                    <a:pt x="162" y="124"/>
                  </a:cubicBezTo>
                  <a:cubicBezTo>
                    <a:pt x="301" y="9"/>
                    <a:pt x="301" y="9"/>
                    <a:pt x="301" y="9"/>
                  </a:cubicBezTo>
                  <a:cubicBezTo>
                    <a:pt x="301" y="8"/>
                    <a:pt x="301" y="8"/>
                    <a:pt x="301" y="8"/>
                  </a:cubicBezTo>
                </a:path>
              </a:pathLst>
            </a:custGeom>
            <a:solidFill>
              <a:srgbClr val="BCC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45" name="Freeform 580"/>
            <p:cNvSpPr/>
            <p:nvPr/>
          </p:nvSpPr>
          <p:spPr bwMode="auto">
            <a:xfrm>
              <a:off x="3535642" y="1351667"/>
              <a:ext cx="505058" cy="539751"/>
            </a:xfrm>
            <a:custGeom>
              <a:avLst/>
              <a:gdLst>
                <a:gd name="T0" fmla="*/ 626 w 626"/>
                <a:gd name="T1" fmla="*/ 196 h 669"/>
                <a:gd name="T2" fmla="*/ 432 w 626"/>
                <a:gd name="T3" fmla="*/ 0 h 669"/>
                <a:gd name="T4" fmla="*/ 0 w 626"/>
                <a:gd name="T5" fmla="*/ 0 h 669"/>
                <a:gd name="T6" fmla="*/ 0 w 626"/>
                <a:gd name="T7" fmla="*/ 669 h 669"/>
                <a:gd name="T8" fmla="*/ 626 w 626"/>
                <a:gd name="T9" fmla="*/ 669 h 669"/>
                <a:gd name="T10" fmla="*/ 626 w 626"/>
                <a:gd name="T11" fmla="*/ 196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6" h="669">
                  <a:moveTo>
                    <a:pt x="626" y="196"/>
                  </a:moveTo>
                  <a:lnTo>
                    <a:pt x="432" y="0"/>
                  </a:lnTo>
                  <a:lnTo>
                    <a:pt x="0" y="0"/>
                  </a:lnTo>
                  <a:lnTo>
                    <a:pt x="0" y="669"/>
                  </a:lnTo>
                  <a:lnTo>
                    <a:pt x="626" y="669"/>
                  </a:lnTo>
                  <a:lnTo>
                    <a:pt x="626" y="196"/>
                  </a:lnTo>
                  <a:close/>
                </a:path>
              </a:pathLst>
            </a:cu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46" name="Freeform 581"/>
            <p:cNvSpPr/>
            <p:nvPr/>
          </p:nvSpPr>
          <p:spPr bwMode="auto">
            <a:xfrm>
              <a:off x="3535642" y="1351667"/>
              <a:ext cx="505058" cy="539751"/>
            </a:xfrm>
            <a:custGeom>
              <a:avLst/>
              <a:gdLst>
                <a:gd name="T0" fmla="*/ 626 w 626"/>
                <a:gd name="T1" fmla="*/ 196 h 669"/>
                <a:gd name="T2" fmla="*/ 432 w 626"/>
                <a:gd name="T3" fmla="*/ 0 h 669"/>
                <a:gd name="T4" fmla="*/ 0 w 626"/>
                <a:gd name="T5" fmla="*/ 0 h 669"/>
                <a:gd name="T6" fmla="*/ 0 w 626"/>
                <a:gd name="T7" fmla="*/ 669 h 669"/>
                <a:gd name="T8" fmla="*/ 626 w 626"/>
                <a:gd name="T9" fmla="*/ 669 h 669"/>
                <a:gd name="T10" fmla="*/ 626 w 626"/>
                <a:gd name="T11" fmla="*/ 196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6" h="669">
                  <a:moveTo>
                    <a:pt x="626" y="196"/>
                  </a:moveTo>
                  <a:lnTo>
                    <a:pt x="432" y="0"/>
                  </a:lnTo>
                  <a:lnTo>
                    <a:pt x="0" y="0"/>
                  </a:lnTo>
                  <a:lnTo>
                    <a:pt x="0" y="669"/>
                  </a:lnTo>
                  <a:lnTo>
                    <a:pt x="626" y="669"/>
                  </a:lnTo>
                  <a:lnTo>
                    <a:pt x="626" y="19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47" name="Freeform 582"/>
            <p:cNvSpPr/>
            <p:nvPr/>
          </p:nvSpPr>
          <p:spPr bwMode="auto">
            <a:xfrm>
              <a:off x="3882567" y="1509800"/>
              <a:ext cx="158133" cy="156520"/>
            </a:xfrm>
            <a:custGeom>
              <a:avLst/>
              <a:gdLst>
                <a:gd name="T0" fmla="*/ 196 w 196"/>
                <a:gd name="T1" fmla="*/ 0 h 194"/>
                <a:gd name="T2" fmla="*/ 0 w 196"/>
                <a:gd name="T3" fmla="*/ 0 h 194"/>
                <a:gd name="T4" fmla="*/ 196 w 196"/>
                <a:gd name="T5" fmla="*/ 194 h 194"/>
                <a:gd name="T6" fmla="*/ 196 w 196"/>
                <a:gd name="T7" fmla="*/ 114 h 194"/>
                <a:gd name="T8" fmla="*/ 196 w 196"/>
                <a:gd name="T9" fmla="*/ 57 h 194"/>
                <a:gd name="T10" fmla="*/ 196 w 196"/>
                <a:gd name="T11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6" h="194">
                  <a:moveTo>
                    <a:pt x="196" y="0"/>
                  </a:moveTo>
                  <a:lnTo>
                    <a:pt x="0" y="0"/>
                  </a:lnTo>
                  <a:lnTo>
                    <a:pt x="196" y="194"/>
                  </a:lnTo>
                  <a:lnTo>
                    <a:pt x="196" y="114"/>
                  </a:lnTo>
                  <a:lnTo>
                    <a:pt x="196" y="57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8AC1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48" name="Freeform 583"/>
            <p:cNvSpPr/>
            <p:nvPr/>
          </p:nvSpPr>
          <p:spPr bwMode="auto">
            <a:xfrm>
              <a:off x="3882567" y="1509800"/>
              <a:ext cx="158133" cy="156520"/>
            </a:xfrm>
            <a:custGeom>
              <a:avLst/>
              <a:gdLst>
                <a:gd name="T0" fmla="*/ 196 w 196"/>
                <a:gd name="T1" fmla="*/ 0 h 194"/>
                <a:gd name="T2" fmla="*/ 0 w 196"/>
                <a:gd name="T3" fmla="*/ 0 h 194"/>
                <a:gd name="T4" fmla="*/ 196 w 196"/>
                <a:gd name="T5" fmla="*/ 194 h 194"/>
                <a:gd name="T6" fmla="*/ 196 w 196"/>
                <a:gd name="T7" fmla="*/ 114 h 194"/>
                <a:gd name="T8" fmla="*/ 196 w 196"/>
                <a:gd name="T9" fmla="*/ 57 h 194"/>
                <a:gd name="T10" fmla="*/ 196 w 196"/>
                <a:gd name="T11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6" h="194">
                  <a:moveTo>
                    <a:pt x="196" y="0"/>
                  </a:moveTo>
                  <a:lnTo>
                    <a:pt x="0" y="0"/>
                  </a:lnTo>
                  <a:lnTo>
                    <a:pt x="196" y="194"/>
                  </a:lnTo>
                  <a:lnTo>
                    <a:pt x="196" y="114"/>
                  </a:lnTo>
                  <a:lnTo>
                    <a:pt x="196" y="57"/>
                  </a:lnTo>
                  <a:lnTo>
                    <a:pt x="19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49" name="Freeform 584"/>
            <p:cNvSpPr/>
            <p:nvPr/>
          </p:nvSpPr>
          <p:spPr bwMode="auto">
            <a:xfrm>
              <a:off x="3882567" y="1351667"/>
              <a:ext cx="158133" cy="158133"/>
            </a:xfrm>
            <a:custGeom>
              <a:avLst/>
              <a:gdLst>
                <a:gd name="T0" fmla="*/ 0 w 196"/>
                <a:gd name="T1" fmla="*/ 0 h 196"/>
                <a:gd name="T2" fmla="*/ 0 w 196"/>
                <a:gd name="T3" fmla="*/ 196 h 196"/>
                <a:gd name="T4" fmla="*/ 196 w 196"/>
                <a:gd name="T5" fmla="*/ 196 h 196"/>
                <a:gd name="T6" fmla="*/ 2 w 196"/>
                <a:gd name="T7" fmla="*/ 0 h 196"/>
                <a:gd name="T8" fmla="*/ 0 w 196"/>
                <a:gd name="T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" h="196">
                  <a:moveTo>
                    <a:pt x="0" y="0"/>
                  </a:moveTo>
                  <a:lnTo>
                    <a:pt x="0" y="196"/>
                  </a:lnTo>
                  <a:lnTo>
                    <a:pt x="196" y="196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50" name="Freeform 585"/>
            <p:cNvSpPr/>
            <p:nvPr/>
          </p:nvSpPr>
          <p:spPr bwMode="auto">
            <a:xfrm>
              <a:off x="3500949" y="1572730"/>
              <a:ext cx="574443" cy="373550"/>
            </a:xfrm>
            <a:custGeom>
              <a:avLst/>
              <a:gdLst>
                <a:gd name="T0" fmla="*/ 140 w 301"/>
                <a:gd name="T1" fmla="*/ 115 h 196"/>
                <a:gd name="T2" fmla="*/ 0 w 301"/>
                <a:gd name="T3" fmla="*/ 0 h 196"/>
                <a:gd name="T4" fmla="*/ 0 w 301"/>
                <a:gd name="T5" fmla="*/ 189 h 196"/>
                <a:gd name="T6" fmla="*/ 8 w 301"/>
                <a:gd name="T7" fmla="*/ 196 h 196"/>
                <a:gd name="T8" fmla="*/ 293 w 301"/>
                <a:gd name="T9" fmla="*/ 196 h 196"/>
                <a:gd name="T10" fmla="*/ 301 w 301"/>
                <a:gd name="T11" fmla="*/ 189 h 196"/>
                <a:gd name="T12" fmla="*/ 301 w 301"/>
                <a:gd name="T13" fmla="*/ 0 h 196"/>
                <a:gd name="T14" fmla="*/ 162 w 301"/>
                <a:gd name="T15" fmla="*/ 115 h 196"/>
                <a:gd name="T16" fmla="*/ 140 w 301"/>
                <a:gd name="T17" fmla="*/ 11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1" h="196">
                  <a:moveTo>
                    <a:pt x="140" y="11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3"/>
                    <a:pt x="4" y="196"/>
                    <a:pt x="8" y="196"/>
                  </a:cubicBezTo>
                  <a:cubicBezTo>
                    <a:pt x="293" y="196"/>
                    <a:pt x="293" y="196"/>
                    <a:pt x="293" y="196"/>
                  </a:cubicBezTo>
                  <a:cubicBezTo>
                    <a:pt x="297" y="196"/>
                    <a:pt x="301" y="193"/>
                    <a:pt x="301" y="189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162" y="115"/>
                    <a:pt x="162" y="115"/>
                    <a:pt x="162" y="115"/>
                  </a:cubicBezTo>
                  <a:cubicBezTo>
                    <a:pt x="156" y="120"/>
                    <a:pt x="146" y="120"/>
                    <a:pt x="140" y="115"/>
                  </a:cubicBezTo>
                  <a:close/>
                </a:path>
              </a:pathLst>
            </a:custGeom>
            <a:solidFill>
              <a:srgbClr val="F2F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51" name="Freeform 586"/>
            <p:cNvSpPr/>
            <p:nvPr/>
          </p:nvSpPr>
          <p:spPr bwMode="auto">
            <a:xfrm>
              <a:off x="3500949" y="1694557"/>
              <a:ext cx="574443" cy="251722"/>
            </a:xfrm>
            <a:custGeom>
              <a:avLst/>
              <a:gdLst>
                <a:gd name="T0" fmla="*/ 150 w 301"/>
                <a:gd name="T1" fmla="*/ 0 h 132"/>
                <a:gd name="T2" fmla="*/ 0 w 301"/>
                <a:gd name="T3" fmla="*/ 121 h 132"/>
                <a:gd name="T4" fmla="*/ 0 w 301"/>
                <a:gd name="T5" fmla="*/ 125 h 132"/>
                <a:gd name="T6" fmla="*/ 8 w 301"/>
                <a:gd name="T7" fmla="*/ 132 h 132"/>
                <a:gd name="T8" fmla="*/ 293 w 301"/>
                <a:gd name="T9" fmla="*/ 132 h 132"/>
                <a:gd name="T10" fmla="*/ 301 w 301"/>
                <a:gd name="T11" fmla="*/ 125 h 132"/>
                <a:gd name="T12" fmla="*/ 301 w 301"/>
                <a:gd name="T13" fmla="*/ 121 h 132"/>
                <a:gd name="T14" fmla="*/ 150 w 301"/>
                <a:gd name="T15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1" h="132">
                  <a:moveTo>
                    <a:pt x="150" y="0"/>
                  </a:moveTo>
                  <a:cubicBezTo>
                    <a:pt x="0" y="121"/>
                    <a:pt x="0" y="121"/>
                    <a:pt x="0" y="121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9"/>
                    <a:pt x="4" y="132"/>
                    <a:pt x="8" y="132"/>
                  </a:cubicBezTo>
                  <a:cubicBezTo>
                    <a:pt x="293" y="132"/>
                    <a:pt x="293" y="132"/>
                    <a:pt x="293" y="132"/>
                  </a:cubicBezTo>
                  <a:cubicBezTo>
                    <a:pt x="297" y="132"/>
                    <a:pt x="301" y="129"/>
                    <a:pt x="301" y="125"/>
                  </a:cubicBezTo>
                  <a:cubicBezTo>
                    <a:pt x="301" y="121"/>
                    <a:pt x="301" y="121"/>
                    <a:pt x="301" y="121"/>
                  </a:cubicBezTo>
                  <a:lnTo>
                    <a:pt x="150" y="0"/>
                  </a:lnTo>
                  <a:close/>
                </a:path>
              </a:pathLst>
            </a:custGeom>
            <a:solidFill>
              <a:srgbClr val="F7F9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52" name="Freeform 587"/>
            <p:cNvSpPr>
              <a:spLocks noEditPoints="1"/>
            </p:cNvSpPr>
            <p:nvPr/>
          </p:nvSpPr>
          <p:spPr bwMode="auto">
            <a:xfrm>
              <a:off x="3500949" y="1746192"/>
              <a:ext cx="574443" cy="179110"/>
            </a:xfrm>
            <a:custGeom>
              <a:avLst/>
              <a:gdLst>
                <a:gd name="T0" fmla="*/ 0 w 712"/>
                <a:gd name="T1" fmla="*/ 213 h 222"/>
                <a:gd name="T2" fmla="*/ 0 w 712"/>
                <a:gd name="T3" fmla="*/ 222 h 222"/>
                <a:gd name="T4" fmla="*/ 270 w 712"/>
                <a:gd name="T5" fmla="*/ 7 h 222"/>
                <a:gd name="T6" fmla="*/ 262 w 712"/>
                <a:gd name="T7" fmla="*/ 0 h 222"/>
                <a:gd name="T8" fmla="*/ 0 w 712"/>
                <a:gd name="T9" fmla="*/ 213 h 222"/>
                <a:gd name="T10" fmla="*/ 449 w 712"/>
                <a:gd name="T11" fmla="*/ 3 h 222"/>
                <a:gd name="T12" fmla="*/ 442 w 712"/>
                <a:gd name="T13" fmla="*/ 7 h 222"/>
                <a:gd name="T14" fmla="*/ 712 w 712"/>
                <a:gd name="T15" fmla="*/ 222 h 222"/>
                <a:gd name="T16" fmla="*/ 712 w 712"/>
                <a:gd name="T17" fmla="*/ 213 h 222"/>
                <a:gd name="T18" fmla="*/ 449 w 712"/>
                <a:gd name="T19" fmla="*/ 3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2" h="222">
                  <a:moveTo>
                    <a:pt x="0" y="213"/>
                  </a:moveTo>
                  <a:lnTo>
                    <a:pt x="0" y="222"/>
                  </a:lnTo>
                  <a:lnTo>
                    <a:pt x="270" y="7"/>
                  </a:lnTo>
                  <a:lnTo>
                    <a:pt x="262" y="0"/>
                  </a:lnTo>
                  <a:lnTo>
                    <a:pt x="0" y="213"/>
                  </a:lnTo>
                  <a:close/>
                  <a:moveTo>
                    <a:pt x="449" y="3"/>
                  </a:moveTo>
                  <a:lnTo>
                    <a:pt x="442" y="7"/>
                  </a:lnTo>
                  <a:lnTo>
                    <a:pt x="712" y="222"/>
                  </a:lnTo>
                  <a:lnTo>
                    <a:pt x="712" y="213"/>
                  </a:lnTo>
                  <a:lnTo>
                    <a:pt x="449" y="3"/>
                  </a:lnTo>
                  <a:close/>
                </a:path>
              </a:pathLst>
            </a:custGeom>
            <a:solidFill>
              <a:srgbClr val="E6E9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53" name="Freeform 588"/>
            <p:cNvSpPr/>
            <p:nvPr/>
          </p:nvSpPr>
          <p:spPr bwMode="auto">
            <a:xfrm>
              <a:off x="3712332" y="1687296"/>
              <a:ext cx="150872" cy="64544"/>
            </a:xfrm>
            <a:custGeom>
              <a:avLst/>
              <a:gdLst>
                <a:gd name="T0" fmla="*/ 8 w 187"/>
                <a:gd name="T1" fmla="*/ 80 h 80"/>
                <a:gd name="T2" fmla="*/ 93 w 187"/>
                <a:gd name="T3" fmla="*/ 9 h 80"/>
                <a:gd name="T4" fmla="*/ 180 w 187"/>
                <a:gd name="T5" fmla="*/ 80 h 80"/>
                <a:gd name="T6" fmla="*/ 187 w 187"/>
                <a:gd name="T7" fmla="*/ 76 h 80"/>
                <a:gd name="T8" fmla="*/ 97 w 187"/>
                <a:gd name="T9" fmla="*/ 5 h 80"/>
                <a:gd name="T10" fmla="*/ 93 w 187"/>
                <a:gd name="T11" fmla="*/ 0 h 80"/>
                <a:gd name="T12" fmla="*/ 88 w 187"/>
                <a:gd name="T13" fmla="*/ 5 h 80"/>
                <a:gd name="T14" fmla="*/ 0 w 187"/>
                <a:gd name="T15" fmla="*/ 73 h 80"/>
                <a:gd name="T16" fmla="*/ 8 w 187"/>
                <a:gd name="T1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7" h="80">
                  <a:moveTo>
                    <a:pt x="8" y="80"/>
                  </a:moveTo>
                  <a:lnTo>
                    <a:pt x="93" y="9"/>
                  </a:lnTo>
                  <a:lnTo>
                    <a:pt x="180" y="80"/>
                  </a:lnTo>
                  <a:lnTo>
                    <a:pt x="187" y="76"/>
                  </a:lnTo>
                  <a:lnTo>
                    <a:pt x="97" y="5"/>
                  </a:lnTo>
                  <a:lnTo>
                    <a:pt x="93" y="0"/>
                  </a:lnTo>
                  <a:lnTo>
                    <a:pt x="88" y="5"/>
                  </a:lnTo>
                  <a:lnTo>
                    <a:pt x="0" y="73"/>
                  </a:lnTo>
                  <a:lnTo>
                    <a:pt x="8" y="80"/>
                  </a:lnTo>
                  <a:close/>
                </a:path>
              </a:pathLst>
            </a:custGeom>
            <a:solidFill>
              <a:srgbClr val="91C8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38" name="组合 1637"/>
          <p:cNvGrpSpPr/>
          <p:nvPr/>
        </p:nvGrpSpPr>
        <p:grpSpPr>
          <a:xfrm>
            <a:off x="10288968" y="1800874"/>
            <a:ext cx="581871" cy="426612"/>
            <a:chOff x="11118298" y="591753"/>
            <a:chExt cx="690413" cy="506192"/>
          </a:xfrm>
        </p:grpSpPr>
        <p:sp>
          <p:nvSpPr>
            <p:cNvPr id="1528" name="Freeform 146"/>
            <p:cNvSpPr/>
            <p:nvPr/>
          </p:nvSpPr>
          <p:spPr bwMode="auto">
            <a:xfrm>
              <a:off x="11118298" y="591753"/>
              <a:ext cx="690413" cy="506192"/>
            </a:xfrm>
            <a:custGeom>
              <a:avLst/>
              <a:gdLst>
                <a:gd name="T0" fmla="*/ 352 w 352"/>
                <a:gd name="T1" fmla="*/ 252 h 258"/>
                <a:gd name="T2" fmla="*/ 346 w 352"/>
                <a:gd name="T3" fmla="*/ 258 h 258"/>
                <a:gd name="T4" fmla="*/ 6 w 352"/>
                <a:gd name="T5" fmla="*/ 258 h 258"/>
                <a:gd name="T6" fmla="*/ 0 w 352"/>
                <a:gd name="T7" fmla="*/ 252 h 258"/>
                <a:gd name="T8" fmla="*/ 0 w 352"/>
                <a:gd name="T9" fmla="*/ 6 h 258"/>
                <a:gd name="T10" fmla="*/ 6 w 352"/>
                <a:gd name="T11" fmla="*/ 0 h 258"/>
                <a:gd name="T12" fmla="*/ 346 w 352"/>
                <a:gd name="T13" fmla="*/ 0 h 258"/>
                <a:gd name="T14" fmla="*/ 352 w 352"/>
                <a:gd name="T15" fmla="*/ 6 h 258"/>
                <a:gd name="T16" fmla="*/ 352 w 352"/>
                <a:gd name="T17" fmla="*/ 252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2" h="258">
                  <a:moveTo>
                    <a:pt x="352" y="252"/>
                  </a:moveTo>
                  <a:cubicBezTo>
                    <a:pt x="352" y="255"/>
                    <a:pt x="349" y="258"/>
                    <a:pt x="346" y="258"/>
                  </a:cubicBezTo>
                  <a:cubicBezTo>
                    <a:pt x="6" y="258"/>
                    <a:pt x="6" y="258"/>
                    <a:pt x="6" y="258"/>
                  </a:cubicBezTo>
                  <a:cubicBezTo>
                    <a:pt x="3" y="258"/>
                    <a:pt x="0" y="255"/>
                    <a:pt x="0" y="2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9" y="0"/>
                    <a:pt x="352" y="3"/>
                    <a:pt x="352" y="6"/>
                  </a:cubicBezTo>
                  <a:lnTo>
                    <a:pt x="352" y="252"/>
                  </a:lnTo>
                  <a:close/>
                </a:path>
              </a:pathLst>
            </a:custGeom>
            <a:solidFill>
              <a:srgbClr val="83BA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29" name="Freeform 147"/>
            <p:cNvSpPr>
              <a:spLocks noEditPoints="1"/>
            </p:cNvSpPr>
            <p:nvPr/>
          </p:nvSpPr>
          <p:spPr bwMode="auto">
            <a:xfrm>
              <a:off x="11469313" y="607519"/>
              <a:ext cx="327780" cy="474659"/>
            </a:xfrm>
            <a:custGeom>
              <a:avLst/>
              <a:gdLst>
                <a:gd name="T0" fmla="*/ 106 w 167"/>
                <a:gd name="T1" fmla="*/ 0 h 242"/>
                <a:gd name="T2" fmla="*/ 0 w 167"/>
                <a:gd name="T3" fmla="*/ 0 h 242"/>
                <a:gd name="T4" fmla="*/ 0 w 167"/>
                <a:gd name="T5" fmla="*/ 242 h 242"/>
                <a:gd name="T6" fmla="*/ 167 w 167"/>
                <a:gd name="T7" fmla="*/ 242 h 242"/>
                <a:gd name="T8" fmla="*/ 167 w 167"/>
                <a:gd name="T9" fmla="*/ 61 h 242"/>
                <a:gd name="T10" fmla="*/ 106 w 167"/>
                <a:gd name="T11" fmla="*/ 0 h 242"/>
                <a:gd name="T12" fmla="*/ 9 w 167"/>
                <a:gd name="T13" fmla="*/ 222 h 242"/>
                <a:gd name="T14" fmla="*/ 2 w 167"/>
                <a:gd name="T15" fmla="*/ 215 h 242"/>
                <a:gd name="T16" fmla="*/ 9 w 167"/>
                <a:gd name="T17" fmla="*/ 209 h 242"/>
                <a:gd name="T18" fmla="*/ 16 w 167"/>
                <a:gd name="T19" fmla="*/ 215 h 242"/>
                <a:gd name="T20" fmla="*/ 9 w 167"/>
                <a:gd name="T21" fmla="*/ 222 h 242"/>
                <a:gd name="T22" fmla="*/ 9 w 167"/>
                <a:gd name="T23" fmla="*/ 159 h 242"/>
                <a:gd name="T24" fmla="*/ 2 w 167"/>
                <a:gd name="T25" fmla="*/ 152 h 242"/>
                <a:gd name="T26" fmla="*/ 9 w 167"/>
                <a:gd name="T27" fmla="*/ 146 h 242"/>
                <a:gd name="T28" fmla="*/ 16 w 167"/>
                <a:gd name="T29" fmla="*/ 152 h 242"/>
                <a:gd name="T30" fmla="*/ 9 w 167"/>
                <a:gd name="T31" fmla="*/ 159 h 242"/>
                <a:gd name="T32" fmla="*/ 9 w 167"/>
                <a:gd name="T33" fmla="*/ 96 h 242"/>
                <a:gd name="T34" fmla="*/ 2 w 167"/>
                <a:gd name="T35" fmla="*/ 90 h 242"/>
                <a:gd name="T36" fmla="*/ 9 w 167"/>
                <a:gd name="T37" fmla="*/ 83 h 242"/>
                <a:gd name="T38" fmla="*/ 16 w 167"/>
                <a:gd name="T39" fmla="*/ 90 h 242"/>
                <a:gd name="T40" fmla="*/ 9 w 167"/>
                <a:gd name="T41" fmla="*/ 96 h 242"/>
                <a:gd name="T42" fmla="*/ 9 w 167"/>
                <a:gd name="T43" fmla="*/ 33 h 242"/>
                <a:gd name="T44" fmla="*/ 2 w 167"/>
                <a:gd name="T45" fmla="*/ 27 h 242"/>
                <a:gd name="T46" fmla="*/ 9 w 167"/>
                <a:gd name="T47" fmla="*/ 20 h 242"/>
                <a:gd name="T48" fmla="*/ 16 w 167"/>
                <a:gd name="T49" fmla="*/ 27 h 242"/>
                <a:gd name="T50" fmla="*/ 9 w 167"/>
                <a:gd name="T51" fmla="*/ 33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7" h="242">
                  <a:moveTo>
                    <a:pt x="10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167" y="242"/>
                    <a:pt x="167" y="242"/>
                    <a:pt x="167" y="242"/>
                  </a:cubicBezTo>
                  <a:cubicBezTo>
                    <a:pt x="167" y="61"/>
                    <a:pt x="167" y="61"/>
                    <a:pt x="167" y="61"/>
                  </a:cubicBezTo>
                  <a:lnTo>
                    <a:pt x="106" y="0"/>
                  </a:lnTo>
                  <a:close/>
                  <a:moveTo>
                    <a:pt x="9" y="222"/>
                  </a:moveTo>
                  <a:cubicBezTo>
                    <a:pt x="5" y="222"/>
                    <a:pt x="2" y="219"/>
                    <a:pt x="2" y="215"/>
                  </a:cubicBezTo>
                  <a:cubicBezTo>
                    <a:pt x="2" y="212"/>
                    <a:pt x="5" y="209"/>
                    <a:pt x="9" y="209"/>
                  </a:cubicBezTo>
                  <a:cubicBezTo>
                    <a:pt x="13" y="209"/>
                    <a:pt x="16" y="212"/>
                    <a:pt x="16" y="215"/>
                  </a:cubicBezTo>
                  <a:cubicBezTo>
                    <a:pt x="16" y="219"/>
                    <a:pt x="13" y="222"/>
                    <a:pt x="9" y="222"/>
                  </a:cubicBezTo>
                  <a:close/>
                  <a:moveTo>
                    <a:pt x="9" y="159"/>
                  </a:moveTo>
                  <a:cubicBezTo>
                    <a:pt x="5" y="159"/>
                    <a:pt x="2" y="156"/>
                    <a:pt x="2" y="152"/>
                  </a:cubicBezTo>
                  <a:cubicBezTo>
                    <a:pt x="2" y="149"/>
                    <a:pt x="5" y="146"/>
                    <a:pt x="9" y="146"/>
                  </a:cubicBezTo>
                  <a:cubicBezTo>
                    <a:pt x="13" y="146"/>
                    <a:pt x="16" y="149"/>
                    <a:pt x="16" y="152"/>
                  </a:cubicBezTo>
                  <a:cubicBezTo>
                    <a:pt x="16" y="156"/>
                    <a:pt x="13" y="159"/>
                    <a:pt x="9" y="159"/>
                  </a:cubicBezTo>
                  <a:close/>
                  <a:moveTo>
                    <a:pt x="9" y="96"/>
                  </a:moveTo>
                  <a:cubicBezTo>
                    <a:pt x="5" y="96"/>
                    <a:pt x="2" y="93"/>
                    <a:pt x="2" y="90"/>
                  </a:cubicBezTo>
                  <a:cubicBezTo>
                    <a:pt x="2" y="86"/>
                    <a:pt x="5" y="83"/>
                    <a:pt x="9" y="83"/>
                  </a:cubicBezTo>
                  <a:cubicBezTo>
                    <a:pt x="13" y="83"/>
                    <a:pt x="16" y="86"/>
                    <a:pt x="16" y="90"/>
                  </a:cubicBezTo>
                  <a:cubicBezTo>
                    <a:pt x="16" y="93"/>
                    <a:pt x="13" y="96"/>
                    <a:pt x="9" y="96"/>
                  </a:cubicBezTo>
                  <a:close/>
                  <a:moveTo>
                    <a:pt x="9" y="33"/>
                  </a:moveTo>
                  <a:cubicBezTo>
                    <a:pt x="5" y="33"/>
                    <a:pt x="2" y="30"/>
                    <a:pt x="2" y="27"/>
                  </a:cubicBezTo>
                  <a:cubicBezTo>
                    <a:pt x="2" y="23"/>
                    <a:pt x="5" y="20"/>
                    <a:pt x="9" y="20"/>
                  </a:cubicBezTo>
                  <a:cubicBezTo>
                    <a:pt x="13" y="20"/>
                    <a:pt x="16" y="23"/>
                    <a:pt x="16" y="27"/>
                  </a:cubicBezTo>
                  <a:cubicBezTo>
                    <a:pt x="16" y="30"/>
                    <a:pt x="13" y="33"/>
                    <a:pt x="9" y="33"/>
                  </a:cubicBezTo>
                  <a:close/>
                </a:path>
              </a:pathLst>
            </a:custGeom>
            <a:solidFill>
              <a:srgbClr val="F2F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30" name="Freeform 148"/>
            <p:cNvSpPr>
              <a:spLocks noEditPoints="1"/>
            </p:cNvSpPr>
            <p:nvPr/>
          </p:nvSpPr>
          <p:spPr bwMode="auto">
            <a:xfrm>
              <a:off x="11129916" y="607519"/>
              <a:ext cx="325291" cy="474659"/>
            </a:xfrm>
            <a:custGeom>
              <a:avLst/>
              <a:gdLst>
                <a:gd name="T0" fmla="*/ 0 w 166"/>
                <a:gd name="T1" fmla="*/ 242 h 242"/>
                <a:gd name="T2" fmla="*/ 166 w 166"/>
                <a:gd name="T3" fmla="*/ 242 h 242"/>
                <a:gd name="T4" fmla="*/ 166 w 166"/>
                <a:gd name="T5" fmla="*/ 0 h 242"/>
                <a:gd name="T6" fmla="*/ 0 w 166"/>
                <a:gd name="T7" fmla="*/ 0 h 242"/>
                <a:gd name="T8" fmla="*/ 0 w 166"/>
                <a:gd name="T9" fmla="*/ 242 h 242"/>
                <a:gd name="T10" fmla="*/ 158 w 166"/>
                <a:gd name="T11" fmla="*/ 20 h 242"/>
                <a:gd name="T12" fmla="*/ 165 w 166"/>
                <a:gd name="T13" fmla="*/ 27 h 242"/>
                <a:gd name="T14" fmla="*/ 158 w 166"/>
                <a:gd name="T15" fmla="*/ 33 h 242"/>
                <a:gd name="T16" fmla="*/ 151 w 166"/>
                <a:gd name="T17" fmla="*/ 27 h 242"/>
                <a:gd name="T18" fmla="*/ 158 w 166"/>
                <a:gd name="T19" fmla="*/ 20 h 242"/>
                <a:gd name="T20" fmla="*/ 158 w 166"/>
                <a:gd name="T21" fmla="*/ 83 h 242"/>
                <a:gd name="T22" fmla="*/ 165 w 166"/>
                <a:gd name="T23" fmla="*/ 90 h 242"/>
                <a:gd name="T24" fmla="*/ 158 w 166"/>
                <a:gd name="T25" fmla="*/ 96 h 242"/>
                <a:gd name="T26" fmla="*/ 151 w 166"/>
                <a:gd name="T27" fmla="*/ 90 h 242"/>
                <a:gd name="T28" fmla="*/ 158 w 166"/>
                <a:gd name="T29" fmla="*/ 83 h 242"/>
                <a:gd name="T30" fmla="*/ 158 w 166"/>
                <a:gd name="T31" fmla="*/ 146 h 242"/>
                <a:gd name="T32" fmla="*/ 165 w 166"/>
                <a:gd name="T33" fmla="*/ 152 h 242"/>
                <a:gd name="T34" fmla="*/ 158 w 166"/>
                <a:gd name="T35" fmla="*/ 159 h 242"/>
                <a:gd name="T36" fmla="*/ 151 w 166"/>
                <a:gd name="T37" fmla="*/ 152 h 242"/>
                <a:gd name="T38" fmla="*/ 158 w 166"/>
                <a:gd name="T39" fmla="*/ 146 h 242"/>
                <a:gd name="T40" fmla="*/ 158 w 166"/>
                <a:gd name="T41" fmla="*/ 209 h 242"/>
                <a:gd name="T42" fmla="*/ 165 w 166"/>
                <a:gd name="T43" fmla="*/ 215 h 242"/>
                <a:gd name="T44" fmla="*/ 158 w 166"/>
                <a:gd name="T45" fmla="*/ 222 h 242"/>
                <a:gd name="T46" fmla="*/ 151 w 166"/>
                <a:gd name="T47" fmla="*/ 215 h 242"/>
                <a:gd name="T48" fmla="*/ 158 w 166"/>
                <a:gd name="T49" fmla="*/ 209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6" h="242">
                  <a:moveTo>
                    <a:pt x="0" y="242"/>
                  </a:moveTo>
                  <a:cubicBezTo>
                    <a:pt x="166" y="242"/>
                    <a:pt x="166" y="242"/>
                    <a:pt x="166" y="242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42"/>
                  </a:lnTo>
                  <a:close/>
                  <a:moveTo>
                    <a:pt x="158" y="20"/>
                  </a:moveTo>
                  <a:cubicBezTo>
                    <a:pt x="162" y="20"/>
                    <a:pt x="165" y="23"/>
                    <a:pt x="165" y="27"/>
                  </a:cubicBezTo>
                  <a:cubicBezTo>
                    <a:pt x="165" y="30"/>
                    <a:pt x="162" y="33"/>
                    <a:pt x="158" y="33"/>
                  </a:cubicBezTo>
                  <a:cubicBezTo>
                    <a:pt x="154" y="33"/>
                    <a:pt x="151" y="30"/>
                    <a:pt x="151" y="27"/>
                  </a:cubicBezTo>
                  <a:cubicBezTo>
                    <a:pt x="151" y="23"/>
                    <a:pt x="154" y="20"/>
                    <a:pt x="158" y="20"/>
                  </a:cubicBezTo>
                  <a:close/>
                  <a:moveTo>
                    <a:pt x="158" y="83"/>
                  </a:moveTo>
                  <a:cubicBezTo>
                    <a:pt x="162" y="83"/>
                    <a:pt x="165" y="86"/>
                    <a:pt x="165" y="90"/>
                  </a:cubicBezTo>
                  <a:cubicBezTo>
                    <a:pt x="165" y="93"/>
                    <a:pt x="162" y="96"/>
                    <a:pt x="158" y="96"/>
                  </a:cubicBezTo>
                  <a:cubicBezTo>
                    <a:pt x="154" y="96"/>
                    <a:pt x="151" y="93"/>
                    <a:pt x="151" y="90"/>
                  </a:cubicBezTo>
                  <a:cubicBezTo>
                    <a:pt x="151" y="86"/>
                    <a:pt x="154" y="83"/>
                    <a:pt x="158" y="83"/>
                  </a:cubicBezTo>
                  <a:close/>
                  <a:moveTo>
                    <a:pt x="158" y="146"/>
                  </a:moveTo>
                  <a:cubicBezTo>
                    <a:pt x="162" y="146"/>
                    <a:pt x="165" y="149"/>
                    <a:pt x="165" y="152"/>
                  </a:cubicBezTo>
                  <a:cubicBezTo>
                    <a:pt x="165" y="156"/>
                    <a:pt x="162" y="159"/>
                    <a:pt x="158" y="159"/>
                  </a:cubicBezTo>
                  <a:cubicBezTo>
                    <a:pt x="154" y="159"/>
                    <a:pt x="151" y="156"/>
                    <a:pt x="151" y="152"/>
                  </a:cubicBezTo>
                  <a:cubicBezTo>
                    <a:pt x="151" y="149"/>
                    <a:pt x="154" y="146"/>
                    <a:pt x="158" y="146"/>
                  </a:cubicBezTo>
                  <a:close/>
                  <a:moveTo>
                    <a:pt x="158" y="209"/>
                  </a:moveTo>
                  <a:cubicBezTo>
                    <a:pt x="162" y="209"/>
                    <a:pt x="165" y="212"/>
                    <a:pt x="165" y="215"/>
                  </a:cubicBezTo>
                  <a:cubicBezTo>
                    <a:pt x="165" y="219"/>
                    <a:pt x="162" y="222"/>
                    <a:pt x="158" y="222"/>
                  </a:cubicBezTo>
                  <a:cubicBezTo>
                    <a:pt x="154" y="222"/>
                    <a:pt x="151" y="219"/>
                    <a:pt x="151" y="215"/>
                  </a:cubicBezTo>
                  <a:cubicBezTo>
                    <a:pt x="151" y="212"/>
                    <a:pt x="154" y="209"/>
                    <a:pt x="158" y="209"/>
                  </a:cubicBezTo>
                  <a:close/>
                </a:path>
              </a:pathLst>
            </a:custGeom>
            <a:solidFill>
              <a:srgbClr val="F2F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31" name="Freeform 149"/>
            <p:cNvSpPr/>
            <p:nvPr/>
          </p:nvSpPr>
          <p:spPr bwMode="auto">
            <a:xfrm>
              <a:off x="11675109" y="607519"/>
              <a:ext cx="121984" cy="119494"/>
            </a:xfrm>
            <a:custGeom>
              <a:avLst/>
              <a:gdLst>
                <a:gd name="T0" fmla="*/ 0 w 147"/>
                <a:gd name="T1" fmla="*/ 0 h 144"/>
                <a:gd name="T2" fmla="*/ 0 w 147"/>
                <a:gd name="T3" fmla="*/ 144 h 144"/>
                <a:gd name="T4" fmla="*/ 147 w 147"/>
                <a:gd name="T5" fmla="*/ 144 h 144"/>
                <a:gd name="T6" fmla="*/ 3 w 147"/>
                <a:gd name="T7" fmla="*/ 0 h 144"/>
                <a:gd name="T8" fmla="*/ 0 w 147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4">
                  <a:moveTo>
                    <a:pt x="0" y="0"/>
                  </a:moveTo>
                  <a:lnTo>
                    <a:pt x="0" y="144"/>
                  </a:lnTo>
                  <a:lnTo>
                    <a:pt x="147" y="144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32" name="Freeform 150"/>
            <p:cNvSpPr/>
            <p:nvPr/>
          </p:nvSpPr>
          <p:spPr bwMode="auto">
            <a:xfrm>
              <a:off x="11675109" y="727014"/>
              <a:ext cx="121984" cy="121154"/>
            </a:xfrm>
            <a:custGeom>
              <a:avLst/>
              <a:gdLst>
                <a:gd name="T0" fmla="*/ 147 w 147"/>
                <a:gd name="T1" fmla="*/ 146 h 146"/>
                <a:gd name="T2" fmla="*/ 147 w 147"/>
                <a:gd name="T3" fmla="*/ 0 h 146"/>
                <a:gd name="T4" fmla="*/ 0 w 147"/>
                <a:gd name="T5" fmla="*/ 0 h 146"/>
                <a:gd name="T6" fmla="*/ 147 w 147"/>
                <a:gd name="T7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" h="146">
                  <a:moveTo>
                    <a:pt x="147" y="146"/>
                  </a:moveTo>
                  <a:lnTo>
                    <a:pt x="147" y="0"/>
                  </a:lnTo>
                  <a:lnTo>
                    <a:pt x="0" y="0"/>
                  </a:lnTo>
                  <a:lnTo>
                    <a:pt x="147" y="146"/>
                  </a:lnTo>
                  <a:close/>
                </a:path>
              </a:pathLst>
            </a:custGeom>
            <a:solidFill>
              <a:srgbClr val="DFE2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33" name="Rectangle 151"/>
            <p:cNvSpPr>
              <a:spLocks noChangeArrowheads="1"/>
            </p:cNvSpPr>
            <p:nvPr/>
          </p:nvSpPr>
          <p:spPr bwMode="auto">
            <a:xfrm>
              <a:off x="11519933" y="777633"/>
              <a:ext cx="237329" cy="14107"/>
            </a:xfrm>
            <a:prstGeom prst="rect">
              <a:avLst/>
            </a:prstGeom>
            <a:solidFill>
              <a:srgbClr val="DFE2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34" name="Rectangle 152"/>
            <p:cNvSpPr>
              <a:spLocks noChangeArrowheads="1"/>
            </p:cNvSpPr>
            <p:nvPr/>
          </p:nvSpPr>
          <p:spPr bwMode="auto">
            <a:xfrm>
              <a:off x="11519933" y="836550"/>
              <a:ext cx="237329" cy="14107"/>
            </a:xfrm>
            <a:prstGeom prst="rect">
              <a:avLst/>
            </a:prstGeom>
            <a:solidFill>
              <a:srgbClr val="DFE2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35" name="Rectangle 153"/>
            <p:cNvSpPr>
              <a:spLocks noChangeArrowheads="1"/>
            </p:cNvSpPr>
            <p:nvPr/>
          </p:nvSpPr>
          <p:spPr bwMode="auto">
            <a:xfrm>
              <a:off x="11519933" y="897957"/>
              <a:ext cx="237329" cy="11618"/>
            </a:xfrm>
            <a:prstGeom prst="rect">
              <a:avLst/>
            </a:prstGeom>
            <a:solidFill>
              <a:srgbClr val="DFE2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36" name="Rectangle 154"/>
            <p:cNvSpPr>
              <a:spLocks noChangeArrowheads="1"/>
            </p:cNvSpPr>
            <p:nvPr/>
          </p:nvSpPr>
          <p:spPr bwMode="auto">
            <a:xfrm>
              <a:off x="11519933" y="956045"/>
              <a:ext cx="237329" cy="12448"/>
            </a:xfrm>
            <a:prstGeom prst="rect">
              <a:avLst/>
            </a:prstGeom>
            <a:solidFill>
              <a:srgbClr val="DFE2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37" name="Rectangle 155"/>
            <p:cNvSpPr>
              <a:spLocks noChangeArrowheads="1"/>
            </p:cNvSpPr>
            <p:nvPr/>
          </p:nvSpPr>
          <p:spPr bwMode="auto">
            <a:xfrm>
              <a:off x="11163109" y="777633"/>
              <a:ext cx="237329" cy="14107"/>
            </a:xfrm>
            <a:prstGeom prst="rect">
              <a:avLst/>
            </a:prstGeom>
            <a:solidFill>
              <a:srgbClr val="DFE2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38" name="Rectangle 156"/>
            <p:cNvSpPr>
              <a:spLocks noChangeArrowheads="1"/>
            </p:cNvSpPr>
            <p:nvPr/>
          </p:nvSpPr>
          <p:spPr bwMode="auto">
            <a:xfrm>
              <a:off x="11163109" y="836550"/>
              <a:ext cx="237329" cy="14107"/>
            </a:xfrm>
            <a:prstGeom prst="rect">
              <a:avLst/>
            </a:prstGeom>
            <a:solidFill>
              <a:srgbClr val="DFE2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39" name="Rectangle 157"/>
            <p:cNvSpPr>
              <a:spLocks noChangeArrowheads="1"/>
            </p:cNvSpPr>
            <p:nvPr/>
          </p:nvSpPr>
          <p:spPr bwMode="auto">
            <a:xfrm>
              <a:off x="11163109" y="897957"/>
              <a:ext cx="237329" cy="11618"/>
            </a:xfrm>
            <a:prstGeom prst="rect">
              <a:avLst/>
            </a:prstGeom>
            <a:solidFill>
              <a:srgbClr val="DFE2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40" name="Rectangle 158"/>
            <p:cNvSpPr>
              <a:spLocks noChangeArrowheads="1"/>
            </p:cNvSpPr>
            <p:nvPr/>
          </p:nvSpPr>
          <p:spPr bwMode="auto">
            <a:xfrm>
              <a:off x="11163109" y="956045"/>
              <a:ext cx="237329" cy="12448"/>
            </a:xfrm>
            <a:prstGeom prst="rect">
              <a:avLst/>
            </a:prstGeom>
            <a:solidFill>
              <a:srgbClr val="DFE2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41" name="Freeform 159"/>
            <p:cNvSpPr/>
            <p:nvPr/>
          </p:nvSpPr>
          <p:spPr bwMode="auto">
            <a:xfrm>
              <a:off x="11439440" y="648181"/>
              <a:ext cx="47300" cy="12448"/>
            </a:xfrm>
            <a:custGeom>
              <a:avLst/>
              <a:gdLst>
                <a:gd name="T0" fmla="*/ 24 w 24"/>
                <a:gd name="T1" fmla="*/ 2 h 6"/>
                <a:gd name="T2" fmla="*/ 22 w 24"/>
                <a:gd name="T3" fmla="*/ 0 h 6"/>
                <a:gd name="T4" fmla="*/ 2 w 24"/>
                <a:gd name="T5" fmla="*/ 0 h 6"/>
                <a:gd name="T6" fmla="*/ 0 w 24"/>
                <a:gd name="T7" fmla="*/ 2 h 6"/>
                <a:gd name="T8" fmla="*/ 0 w 24"/>
                <a:gd name="T9" fmla="*/ 6 h 6"/>
                <a:gd name="T10" fmla="*/ 24 w 24"/>
                <a:gd name="T11" fmla="*/ 6 h 6"/>
                <a:gd name="T12" fmla="*/ 24 w 24"/>
                <a:gd name="T13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6">
                  <a:moveTo>
                    <a:pt x="24" y="2"/>
                  </a:moveTo>
                  <a:cubicBezTo>
                    <a:pt x="24" y="1"/>
                    <a:pt x="23" y="0"/>
                    <a:pt x="2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4" y="6"/>
                    <a:pt x="24" y="6"/>
                    <a:pt x="24" y="6"/>
                  </a:cubicBezTo>
                  <a:lnTo>
                    <a:pt x="24" y="2"/>
                  </a:lnTo>
                  <a:close/>
                </a:path>
              </a:pathLst>
            </a:custGeom>
            <a:solidFill>
              <a:srgbClr val="223D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42" name="Freeform 160"/>
            <p:cNvSpPr/>
            <p:nvPr/>
          </p:nvSpPr>
          <p:spPr bwMode="auto">
            <a:xfrm>
              <a:off x="11439440" y="660628"/>
              <a:ext cx="47300" cy="9128"/>
            </a:xfrm>
            <a:custGeom>
              <a:avLst/>
              <a:gdLst>
                <a:gd name="T0" fmla="*/ 24 w 24"/>
                <a:gd name="T1" fmla="*/ 3 h 5"/>
                <a:gd name="T2" fmla="*/ 24 w 24"/>
                <a:gd name="T3" fmla="*/ 0 h 5"/>
                <a:gd name="T4" fmla="*/ 0 w 24"/>
                <a:gd name="T5" fmla="*/ 0 h 5"/>
                <a:gd name="T6" fmla="*/ 0 w 24"/>
                <a:gd name="T7" fmla="*/ 3 h 5"/>
                <a:gd name="T8" fmla="*/ 2 w 24"/>
                <a:gd name="T9" fmla="*/ 5 h 5"/>
                <a:gd name="T10" fmla="*/ 22 w 24"/>
                <a:gd name="T11" fmla="*/ 5 h 5"/>
                <a:gd name="T12" fmla="*/ 24 w 24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5">
                  <a:moveTo>
                    <a:pt x="24" y="3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3" y="5"/>
                    <a:pt x="24" y="4"/>
                    <a:pt x="24" y="3"/>
                  </a:cubicBezTo>
                  <a:close/>
                </a:path>
              </a:pathLst>
            </a:custGeom>
            <a:solidFill>
              <a:srgbClr val="122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43" name="Freeform 161"/>
            <p:cNvSpPr/>
            <p:nvPr/>
          </p:nvSpPr>
          <p:spPr bwMode="auto">
            <a:xfrm>
              <a:off x="11439440" y="771824"/>
              <a:ext cx="47300" cy="11618"/>
            </a:xfrm>
            <a:custGeom>
              <a:avLst/>
              <a:gdLst>
                <a:gd name="T0" fmla="*/ 24 w 24"/>
                <a:gd name="T1" fmla="*/ 2 h 6"/>
                <a:gd name="T2" fmla="*/ 22 w 24"/>
                <a:gd name="T3" fmla="*/ 0 h 6"/>
                <a:gd name="T4" fmla="*/ 2 w 24"/>
                <a:gd name="T5" fmla="*/ 0 h 6"/>
                <a:gd name="T6" fmla="*/ 0 w 24"/>
                <a:gd name="T7" fmla="*/ 2 h 6"/>
                <a:gd name="T8" fmla="*/ 0 w 24"/>
                <a:gd name="T9" fmla="*/ 6 h 6"/>
                <a:gd name="T10" fmla="*/ 24 w 24"/>
                <a:gd name="T11" fmla="*/ 6 h 6"/>
                <a:gd name="T12" fmla="*/ 24 w 24"/>
                <a:gd name="T13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6">
                  <a:moveTo>
                    <a:pt x="24" y="2"/>
                  </a:moveTo>
                  <a:cubicBezTo>
                    <a:pt x="24" y="1"/>
                    <a:pt x="23" y="0"/>
                    <a:pt x="2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4" y="6"/>
                    <a:pt x="24" y="6"/>
                    <a:pt x="24" y="6"/>
                  </a:cubicBezTo>
                  <a:lnTo>
                    <a:pt x="24" y="2"/>
                  </a:lnTo>
                  <a:close/>
                </a:path>
              </a:pathLst>
            </a:custGeom>
            <a:solidFill>
              <a:srgbClr val="223D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44" name="Freeform 162"/>
            <p:cNvSpPr/>
            <p:nvPr/>
          </p:nvSpPr>
          <p:spPr bwMode="auto">
            <a:xfrm>
              <a:off x="11439440" y="783442"/>
              <a:ext cx="47300" cy="9958"/>
            </a:xfrm>
            <a:custGeom>
              <a:avLst/>
              <a:gdLst>
                <a:gd name="T0" fmla="*/ 24 w 24"/>
                <a:gd name="T1" fmla="*/ 3 h 5"/>
                <a:gd name="T2" fmla="*/ 24 w 24"/>
                <a:gd name="T3" fmla="*/ 0 h 5"/>
                <a:gd name="T4" fmla="*/ 0 w 24"/>
                <a:gd name="T5" fmla="*/ 0 h 5"/>
                <a:gd name="T6" fmla="*/ 0 w 24"/>
                <a:gd name="T7" fmla="*/ 3 h 5"/>
                <a:gd name="T8" fmla="*/ 2 w 24"/>
                <a:gd name="T9" fmla="*/ 5 h 5"/>
                <a:gd name="T10" fmla="*/ 22 w 24"/>
                <a:gd name="T11" fmla="*/ 5 h 5"/>
                <a:gd name="T12" fmla="*/ 24 w 24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5">
                  <a:moveTo>
                    <a:pt x="24" y="3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3" y="5"/>
                    <a:pt x="24" y="4"/>
                    <a:pt x="24" y="3"/>
                  </a:cubicBezTo>
                  <a:close/>
                </a:path>
              </a:pathLst>
            </a:custGeom>
            <a:solidFill>
              <a:srgbClr val="122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45" name="Freeform 163"/>
            <p:cNvSpPr/>
            <p:nvPr/>
          </p:nvSpPr>
          <p:spPr bwMode="auto">
            <a:xfrm>
              <a:off x="11439440" y="895468"/>
              <a:ext cx="47300" cy="9958"/>
            </a:xfrm>
            <a:custGeom>
              <a:avLst/>
              <a:gdLst>
                <a:gd name="T0" fmla="*/ 24 w 24"/>
                <a:gd name="T1" fmla="*/ 2 h 5"/>
                <a:gd name="T2" fmla="*/ 22 w 24"/>
                <a:gd name="T3" fmla="*/ 0 h 5"/>
                <a:gd name="T4" fmla="*/ 2 w 24"/>
                <a:gd name="T5" fmla="*/ 0 h 5"/>
                <a:gd name="T6" fmla="*/ 0 w 24"/>
                <a:gd name="T7" fmla="*/ 2 h 5"/>
                <a:gd name="T8" fmla="*/ 0 w 24"/>
                <a:gd name="T9" fmla="*/ 5 h 5"/>
                <a:gd name="T10" fmla="*/ 24 w 24"/>
                <a:gd name="T11" fmla="*/ 5 h 5"/>
                <a:gd name="T12" fmla="*/ 24 w 24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5">
                  <a:moveTo>
                    <a:pt x="24" y="2"/>
                  </a:moveTo>
                  <a:cubicBezTo>
                    <a:pt x="24" y="1"/>
                    <a:pt x="23" y="0"/>
                    <a:pt x="2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4" y="5"/>
                    <a:pt x="24" y="5"/>
                    <a:pt x="24" y="5"/>
                  </a:cubicBezTo>
                  <a:lnTo>
                    <a:pt x="24" y="2"/>
                  </a:lnTo>
                  <a:close/>
                </a:path>
              </a:pathLst>
            </a:custGeom>
            <a:solidFill>
              <a:srgbClr val="223D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46" name="Freeform 164"/>
            <p:cNvSpPr/>
            <p:nvPr/>
          </p:nvSpPr>
          <p:spPr bwMode="auto">
            <a:xfrm>
              <a:off x="11439440" y="905426"/>
              <a:ext cx="47300" cy="11618"/>
            </a:xfrm>
            <a:custGeom>
              <a:avLst/>
              <a:gdLst>
                <a:gd name="T0" fmla="*/ 24 w 24"/>
                <a:gd name="T1" fmla="*/ 4 h 6"/>
                <a:gd name="T2" fmla="*/ 24 w 24"/>
                <a:gd name="T3" fmla="*/ 0 h 6"/>
                <a:gd name="T4" fmla="*/ 0 w 24"/>
                <a:gd name="T5" fmla="*/ 0 h 6"/>
                <a:gd name="T6" fmla="*/ 0 w 24"/>
                <a:gd name="T7" fmla="*/ 4 h 6"/>
                <a:gd name="T8" fmla="*/ 2 w 24"/>
                <a:gd name="T9" fmla="*/ 6 h 6"/>
                <a:gd name="T10" fmla="*/ 22 w 24"/>
                <a:gd name="T11" fmla="*/ 6 h 6"/>
                <a:gd name="T12" fmla="*/ 24 w 24"/>
                <a:gd name="T13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6">
                  <a:moveTo>
                    <a:pt x="24" y="4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3" y="6"/>
                    <a:pt x="24" y="5"/>
                    <a:pt x="24" y="4"/>
                  </a:cubicBezTo>
                  <a:close/>
                </a:path>
              </a:pathLst>
            </a:custGeom>
            <a:solidFill>
              <a:srgbClr val="122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47" name="Freeform 165"/>
            <p:cNvSpPr/>
            <p:nvPr/>
          </p:nvSpPr>
          <p:spPr bwMode="auto">
            <a:xfrm>
              <a:off x="11439440" y="1019111"/>
              <a:ext cx="47300" cy="9958"/>
            </a:xfrm>
            <a:custGeom>
              <a:avLst/>
              <a:gdLst>
                <a:gd name="T0" fmla="*/ 24 w 24"/>
                <a:gd name="T1" fmla="*/ 2 h 5"/>
                <a:gd name="T2" fmla="*/ 22 w 24"/>
                <a:gd name="T3" fmla="*/ 0 h 5"/>
                <a:gd name="T4" fmla="*/ 2 w 24"/>
                <a:gd name="T5" fmla="*/ 0 h 5"/>
                <a:gd name="T6" fmla="*/ 0 w 24"/>
                <a:gd name="T7" fmla="*/ 2 h 5"/>
                <a:gd name="T8" fmla="*/ 0 w 24"/>
                <a:gd name="T9" fmla="*/ 5 h 5"/>
                <a:gd name="T10" fmla="*/ 24 w 24"/>
                <a:gd name="T11" fmla="*/ 5 h 5"/>
                <a:gd name="T12" fmla="*/ 24 w 24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5">
                  <a:moveTo>
                    <a:pt x="24" y="2"/>
                  </a:moveTo>
                  <a:cubicBezTo>
                    <a:pt x="24" y="1"/>
                    <a:pt x="23" y="0"/>
                    <a:pt x="2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4" y="5"/>
                    <a:pt x="24" y="5"/>
                    <a:pt x="24" y="5"/>
                  </a:cubicBezTo>
                  <a:lnTo>
                    <a:pt x="24" y="2"/>
                  </a:lnTo>
                  <a:close/>
                </a:path>
              </a:pathLst>
            </a:custGeom>
            <a:solidFill>
              <a:srgbClr val="223D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48" name="Freeform 166"/>
            <p:cNvSpPr/>
            <p:nvPr/>
          </p:nvSpPr>
          <p:spPr bwMode="auto">
            <a:xfrm>
              <a:off x="11439440" y="1029069"/>
              <a:ext cx="47300" cy="11618"/>
            </a:xfrm>
            <a:custGeom>
              <a:avLst/>
              <a:gdLst>
                <a:gd name="T0" fmla="*/ 24 w 24"/>
                <a:gd name="T1" fmla="*/ 4 h 6"/>
                <a:gd name="T2" fmla="*/ 24 w 24"/>
                <a:gd name="T3" fmla="*/ 0 h 6"/>
                <a:gd name="T4" fmla="*/ 0 w 24"/>
                <a:gd name="T5" fmla="*/ 0 h 6"/>
                <a:gd name="T6" fmla="*/ 0 w 24"/>
                <a:gd name="T7" fmla="*/ 4 h 6"/>
                <a:gd name="T8" fmla="*/ 2 w 24"/>
                <a:gd name="T9" fmla="*/ 6 h 6"/>
                <a:gd name="T10" fmla="*/ 22 w 24"/>
                <a:gd name="T11" fmla="*/ 6 h 6"/>
                <a:gd name="T12" fmla="*/ 24 w 24"/>
                <a:gd name="T13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6">
                  <a:moveTo>
                    <a:pt x="24" y="4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3" y="6"/>
                    <a:pt x="24" y="5"/>
                    <a:pt x="24" y="4"/>
                  </a:cubicBezTo>
                  <a:close/>
                </a:path>
              </a:pathLst>
            </a:custGeom>
            <a:solidFill>
              <a:srgbClr val="122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34" name="组合 1633"/>
          <p:cNvGrpSpPr/>
          <p:nvPr/>
        </p:nvGrpSpPr>
        <p:grpSpPr>
          <a:xfrm>
            <a:off x="11279782" y="4725938"/>
            <a:ext cx="598656" cy="406330"/>
            <a:chOff x="8748324" y="603370"/>
            <a:chExt cx="710329" cy="482127"/>
          </a:xfrm>
        </p:grpSpPr>
        <p:sp>
          <p:nvSpPr>
            <p:cNvPr id="1549" name="Freeform 369"/>
            <p:cNvSpPr/>
            <p:nvPr/>
          </p:nvSpPr>
          <p:spPr bwMode="auto">
            <a:xfrm>
              <a:off x="9326711" y="603370"/>
              <a:ext cx="27384" cy="312013"/>
            </a:xfrm>
            <a:custGeom>
              <a:avLst/>
              <a:gdLst>
                <a:gd name="T0" fmla="*/ 14 w 14"/>
                <a:gd name="T1" fmla="*/ 159 h 159"/>
                <a:gd name="T2" fmla="*/ 14 w 14"/>
                <a:gd name="T3" fmla="*/ 6 h 159"/>
                <a:gd name="T4" fmla="*/ 8 w 14"/>
                <a:gd name="T5" fmla="*/ 0 h 159"/>
                <a:gd name="T6" fmla="*/ 5 w 14"/>
                <a:gd name="T7" fmla="*/ 0 h 159"/>
                <a:gd name="T8" fmla="*/ 0 w 14"/>
                <a:gd name="T9" fmla="*/ 6 h 159"/>
                <a:gd name="T10" fmla="*/ 0 w 14"/>
                <a:gd name="T11" fmla="*/ 159 h 159"/>
                <a:gd name="T12" fmla="*/ 14 w 14"/>
                <a:gd name="T13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59">
                  <a:moveTo>
                    <a:pt x="14" y="159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14" y="3"/>
                    <a:pt x="11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159"/>
                    <a:pt x="0" y="159"/>
                    <a:pt x="0" y="159"/>
                  </a:cubicBezTo>
                  <a:lnTo>
                    <a:pt x="14" y="159"/>
                  </a:lnTo>
                  <a:close/>
                </a:path>
              </a:pathLst>
            </a:custGeom>
            <a:solidFill>
              <a:srgbClr val="122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50" name="Freeform 370"/>
            <p:cNvSpPr/>
            <p:nvPr/>
          </p:nvSpPr>
          <p:spPr bwMode="auto">
            <a:xfrm>
              <a:off x="8748324" y="941108"/>
              <a:ext cx="37342" cy="117005"/>
            </a:xfrm>
            <a:custGeom>
              <a:avLst/>
              <a:gdLst>
                <a:gd name="T0" fmla="*/ 8 w 19"/>
                <a:gd name="T1" fmla="*/ 60 h 60"/>
                <a:gd name="T2" fmla="*/ 19 w 19"/>
                <a:gd name="T3" fmla="*/ 60 h 60"/>
                <a:gd name="T4" fmla="*/ 19 w 19"/>
                <a:gd name="T5" fmla="*/ 0 h 60"/>
                <a:gd name="T6" fmla="*/ 8 w 19"/>
                <a:gd name="T7" fmla="*/ 0 h 60"/>
                <a:gd name="T8" fmla="*/ 0 w 19"/>
                <a:gd name="T9" fmla="*/ 8 h 60"/>
                <a:gd name="T10" fmla="*/ 0 w 19"/>
                <a:gd name="T11" fmla="*/ 52 h 60"/>
                <a:gd name="T12" fmla="*/ 8 w 19"/>
                <a:gd name="T13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0">
                  <a:moveTo>
                    <a:pt x="8" y="60"/>
                  </a:moveTo>
                  <a:cubicBezTo>
                    <a:pt x="19" y="60"/>
                    <a:pt x="19" y="60"/>
                    <a:pt x="19" y="6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7"/>
                    <a:pt x="3" y="60"/>
                    <a:pt x="8" y="60"/>
                  </a:cubicBezTo>
                  <a:close/>
                </a:path>
              </a:pathLst>
            </a:custGeom>
            <a:solidFill>
              <a:srgbClr val="122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51" name="Rectangle 371"/>
            <p:cNvSpPr>
              <a:spLocks noChangeArrowheads="1"/>
            </p:cNvSpPr>
            <p:nvPr/>
          </p:nvSpPr>
          <p:spPr bwMode="auto">
            <a:xfrm>
              <a:off x="8775709" y="941108"/>
              <a:ext cx="9958" cy="11700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52" name="Freeform 372"/>
            <p:cNvSpPr/>
            <p:nvPr/>
          </p:nvSpPr>
          <p:spPr bwMode="auto">
            <a:xfrm>
              <a:off x="8785667" y="915383"/>
              <a:ext cx="635644" cy="170114"/>
            </a:xfrm>
            <a:custGeom>
              <a:avLst/>
              <a:gdLst>
                <a:gd name="T0" fmla="*/ 324 w 324"/>
                <a:gd name="T1" fmla="*/ 79 h 87"/>
                <a:gd name="T2" fmla="*/ 316 w 324"/>
                <a:gd name="T3" fmla="*/ 87 h 87"/>
                <a:gd name="T4" fmla="*/ 8 w 324"/>
                <a:gd name="T5" fmla="*/ 87 h 87"/>
                <a:gd name="T6" fmla="*/ 0 w 324"/>
                <a:gd name="T7" fmla="*/ 79 h 87"/>
                <a:gd name="T8" fmla="*/ 0 w 324"/>
                <a:gd name="T9" fmla="*/ 8 h 87"/>
                <a:gd name="T10" fmla="*/ 8 w 324"/>
                <a:gd name="T11" fmla="*/ 0 h 87"/>
                <a:gd name="T12" fmla="*/ 316 w 324"/>
                <a:gd name="T13" fmla="*/ 0 h 87"/>
                <a:gd name="T14" fmla="*/ 324 w 324"/>
                <a:gd name="T15" fmla="*/ 8 h 87"/>
                <a:gd name="T16" fmla="*/ 324 w 324"/>
                <a:gd name="T17" fmla="*/ 7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4" h="87">
                  <a:moveTo>
                    <a:pt x="324" y="79"/>
                  </a:moveTo>
                  <a:cubicBezTo>
                    <a:pt x="324" y="83"/>
                    <a:pt x="320" y="87"/>
                    <a:pt x="316" y="87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4" y="87"/>
                    <a:pt x="0" y="83"/>
                    <a:pt x="0" y="7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316" y="0"/>
                    <a:pt x="316" y="0"/>
                    <a:pt x="316" y="0"/>
                  </a:cubicBezTo>
                  <a:cubicBezTo>
                    <a:pt x="320" y="0"/>
                    <a:pt x="324" y="3"/>
                    <a:pt x="324" y="8"/>
                  </a:cubicBezTo>
                  <a:lnTo>
                    <a:pt x="324" y="79"/>
                  </a:lnTo>
                  <a:close/>
                </a:path>
              </a:pathLst>
            </a:custGeom>
            <a:solidFill>
              <a:srgbClr val="F2F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53" name="Rectangle 373"/>
            <p:cNvSpPr>
              <a:spLocks noChangeArrowheads="1"/>
            </p:cNvSpPr>
            <p:nvPr/>
          </p:nvSpPr>
          <p:spPr bwMode="auto">
            <a:xfrm>
              <a:off x="8844584" y="954385"/>
              <a:ext cx="21575" cy="21575"/>
            </a:xfrm>
            <a:prstGeom prst="rect">
              <a:avLst/>
            </a:pr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54" name="Rectangle 374"/>
            <p:cNvSpPr>
              <a:spLocks noChangeArrowheads="1"/>
            </p:cNvSpPr>
            <p:nvPr/>
          </p:nvSpPr>
          <p:spPr bwMode="auto">
            <a:xfrm>
              <a:off x="8844584" y="1014962"/>
              <a:ext cx="21575" cy="21575"/>
            </a:xfrm>
            <a:prstGeom prst="rect">
              <a:avLst/>
            </a:pr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55" name="Rectangle 375"/>
            <p:cNvSpPr>
              <a:spLocks noChangeArrowheads="1"/>
            </p:cNvSpPr>
            <p:nvPr/>
          </p:nvSpPr>
          <p:spPr bwMode="auto">
            <a:xfrm>
              <a:off x="8867819" y="985918"/>
              <a:ext cx="21575" cy="19916"/>
            </a:xfrm>
            <a:prstGeom prst="rect">
              <a:avLst/>
            </a:pr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56" name="Rectangle 376"/>
            <p:cNvSpPr>
              <a:spLocks noChangeArrowheads="1"/>
            </p:cNvSpPr>
            <p:nvPr/>
          </p:nvSpPr>
          <p:spPr bwMode="auto">
            <a:xfrm>
              <a:off x="8891884" y="954385"/>
              <a:ext cx="21575" cy="21575"/>
            </a:xfrm>
            <a:prstGeom prst="rect">
              <a:avLst/>
            </a:pr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57" name="Rectangle 377"/>
            <p:cNvSpPr>
              <a:spLocks noChangeArrowheads="1"/>
            </p:cNvSpPr>
            <p:nvPr/>
          </p:nvSpPr>
          <p:spPr bwMode="auto">
            <a:xfrm>
              <a:off x="8891884" y="1014962"/>
              <a:ext cx="21575" cy="21575"/>
            </a:xfrm>
            <a:prstGeom prst="rect">
              <a:avLst/>
            </a:pr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58" name="Rectangle 378"/>
            <p:cNvSpPr>
              <a:spLocks noChangeArrowheads="1"/>
            </p:cNvSpPr>
            <p:nvPr/>
          </p:nvSpPr>
          <p:spPr bwMode="auto">
            <a:xfrm>
              <a:off x="8915119" y="985918"/>
              <a:ext cx="21575" cy="19916"/>
            </a:xfrm>
            <a:prstGeom prst="rect">
              <a:avLst/>
            </a:pr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59" name="Rectangle 379"/>
            <p:cNvSpPr>
              <a:spLocks noChangeArrowheads="1"/>
            </p:cNvSpPr>
            <p:nvPr/>
          </p:nvSpPr>
          <p:spPr bwMode="auto">
            <a:xfrm>
              <a:off x="8938354" y="954385"/>
              <a:ext cx="19916" cy="21575"/>
            </a:xfrm>
            <a:prstGeom prst="rect">
              <a:avLst/>
            </a:pr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60" name="Rectangle 380"/>
            <p:cNvSpPr>
              <a:spLocks noChangeArrowheads="1"/>
            </p:cNvSpPr>
            <p:nvPr/>
          </p:nvSpPr>
          <p:spPr bwMode="auto">
            <a:xfrm>
              <a:off x="8938354" y="1014962"/>
              <a:ext cx="19916" cy="21575"/>
            </a:xfrm>
            <a:prstGeom prst="rect">
              <a:avLst/>
            </a:pr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61" name="Rectangle 381"/>
            <p:cNvSpPr>
              <a:spLocks noChangeArrowheads="1"/>
            </p:cNvSpPr>
            <p:nvPr/>
          </p:nvSpPr>
          <p:spPr bwMode="auto">
            <a:xfrm>
              <a:off x="8962419" y="985918"/>
              <a:ext cx="19086" cy="19916"/>
            </a:xfrm>
            <a:prstGeom prst="rect">
              <a:avLst/>
            </a:pr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62" name="Rectangle 382"/>
            <p:cNvSpPr>
              <a:spLocks noChangeArrowheads="1"/>
            </p:cNvSpPr>
            <p:nvPr/>
          </p:nvSpPr>
          <p:spPr bwMode="auto">
            <a:xfrm>
              <a:off x="8985654" y="954385"/>
              <a:ext cx="19916" cy="21575"/>
            </a:xfrm>
            <a:prstGeom prst="rect">
              <a:avLst/>
            </a:pr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63" name="Rectangle 383"/>
            <p:cNvSpPr>
              <a:spLocks noChangeArrowheads="1"/>
            </p:cNvSpPr>
            <p:nvPr/>
          </p:nvSpPr>
          <p:spPr bwMode="auto">
            <a:xfrm>
              <a:off x="8985654" y="1014962"/>
              <a:ext cx="19916" cy="21575"/>
            </a:xfrm>
            <a:prstGeom prst="rect">
              <a:avLst/>
            </a:pr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64" name="Rectangle 384"/>
            <p:cNvSpPr>
              <a:spLocks noChangeArrowheads="1"/>
            </p:cNvSpPr>
            <p:nvPr/>
          </p:nvSpPr>
          <p:spPr bwMode="auto">
            <a:xfrm>
              <a:off x="9008889" y="985918"/>
              <a:ext cx="19916" cy="19916"/>
            </a:xfrm>
            <a:prstGeom prst="rect">
              <a:avLst/>
            </a:pr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65" name="Rectangle 385"/>
            <p:cNvSpPr>
              <a:spLocks noChangeArrowheads="1"/>
            </p:cNvSpPr>
            <p:nvPr/>
          </p:nvSpPr>
          <p:spPr bwMode="auto">
            <a:xfrm>
              <a:off x="9032954" y="954385"/>
              <a:ext cx="19086" cy="21575"/>
            </a:xfrm>
            <a:prstGeom prst="rect">
              <a:avLst/>
            </a:pr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66" name="Rectangle 386"/>
            <p:cNvSpPr>
              <a:spLocks noChangeArrowheads="1"/>
            </p:cNvSpPr>
            <p:nvPr/>
          </p:nvSpPr>
          <p:spPr bwMode="auto">
            <a:xfrm>
              <a:off x="9032954" y="1014962"/>
              <a:ext cx="19086" cy="21575"/>
            </a:xfrm>
            <a:prstGeom prst="rect">
              <a:avLst/>
            </a:pr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67" name="Rectangle 387"/>
            <p:cNvSpPr>
              <a:spLocks noChangeArrowheads="1"/>
            </p:cNvSpPr>
            <p:nvPr/>
          </p:nvSpPr>
          <p:spPr bwMode="auto">
            <a:xfrm>
              <a:off x="9054529" y="985918"/>
              <a:ext cx="21575" cy="19916"/>
            </a:xfrm>
            <a:prstGeom prst="rect">
              <a:avLst/>
            </a:pr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68" name="Rectangle 388"/>
            <p:cNvSpPr>
              <a:spLocks noChangeArrowheads="1"/>
            </p:cNvSpPr>
            <p:nvPr/>
          </p:nvSpPr>
          <p:spPr bwMode="auto">
            <a:xfrm>
              <a:off x="9340818" y="985918"/>
              <a:ext cx="21575" cy="19916"/>
            </a:xfrm>
            <a:prstGeom prst="rect">
              <a:avLst/>
            </a:pr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69" name="Rectangle 389"/>
            <p:cNvSpPr>
              <a:spLocks noChangeArrowheads="1"/>
            </p:cNvSpPr>
            <p:nvPr/>
          </p:nvSpPr>
          <p:spPr bwMode="auto">
            <a:xfrm>
              <a:off x="9132533" y="985918"/>
              <a:ext cx="131942" cy="19916"/>
            </a:xfrm>
            <a:prstGeom prst="rect">
              <a:avLst/>
            </a:prstGeom>
            <a:solidFill>
              <a:srgbClr val="122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70" name="Freeform 390"/>
            <p:cNvSpPr/>
            <p:nvPr/>
          </p:nvSpPr>
          <p:spPr bwMode="auto">
            <a:xfrm>
              <a:off x="9421311" y="941108"/>
              <a:ext cx="37342" cy="117005"/>
            </a:xfrm>
            <a:custGeom>
              <a:avLst/>
              <a:gdLst>
                <a:gd name="T0" fmla="*/ 11 w 19"/>
                <a:gd name="T1" fmla="*/ 0 h 60"/>
                <a:gd name="T2" fmla="*/ 0 w 19"/>
                <a:gd name="T3" fmla="*/ 0 h 60"/>
                <a:gd name="T4" fmla="*/ 0 w 19"/>
                <a:gd name="T5" fmla="*/ 60 h 60"/>
                <a:gd name="T6" fmla="*/ 11 w 19"/>
                <a:gd name="T7" fmla="*/ 60 h 60"/>
                <a:gd name="T8" fmla="*/ 19 w 19"/>
                <a:gd name="T9" fmla="*/ 52 h 60"/>
                <a:gd name="T10" fmla="*/ 19 w 19"/>
                <a:gd name="T11" fmla="*/ 8 h 60"/>
                <a:gd name="T12" fmla="*/ 11 w 19"/>
                <a:gd name="T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0">
                  <a:moveTo>
                    <a:pt x="1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6" y="60"/>
                    <a:pt x="19" y="57"/>
                    <a:pt x="19" y="52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3"/>
                    <a:pt x="16" y="0"/>
                    <a:pt x="11" y="0"/>
                  </a:cubicBezTo>
                  <a:close/>
                </a:path>
              </a:pathLst>
            </a:custGeom>
            <a:solidFill>
              <a:srgbClr val="122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71" name="Rectangle 391"/>
            <p:cNvSpPr>
              <a:spLocks noChangeArrowheads="1"/>
            </p:cNvSpPr>
            <p:nvPr/>
          </p:nvSpPr>
          <p:spPr bwMode="auto">
            <a:xfrm>
              <a:off x="9421311" y="941108"/>
              <a:ext cx="9958" cy="11700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72" name="Rectangle 392"/>
            <p:cNvSpPr>
              <a:spLocks noChangeArrowheads="1"/>
            </p:cNvSpPr>
            <p:nvPr/>
          </p:nvSpPr>
          <p:spPr bwMode="auto">
            <a:xfrm>
              <a:off x="9326711" y="903766"/>
              <a:ext cx="27384" cy="1161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28" name="组合 1627"/>
          <p:cNvGrpSpPr/>
          <p:nvPr/>
        </p:nvGrpSpPr>
        <p:grpSpPr>
          <a:xfrm>
            <a:off x="11301113" y="1773610"/>
            <a:ext cx="555994" cy="469274"/>
            <a:chOff x="5232365" y="566028"/>
            <a:chExt cx="659709" cy="556812"/>
          </a:xfrm>
        </p:grpSpPr>
        <p:sp>
          <p:nvSpPr>
            <p:cNvPr id="1573" name="Oval 676"/>
            <p:cNvSpPr>
              <a:spLocks noChangeArrowheads="1"/>
            </p:cNvSpPr>
            <p:nvPr/>
          </p:nvSpPr>
          <p:spPr bwMode="auto">
            <a:xfrm>
              <a:off x="5385882" y="617477"/>
              <a:ext cx="454743" cy="454743"/>
            </a:xfrm>
            <a:prstGeom prst="ellipse">
              <a:avLst/>
            </a:prstGeom>
            <a:solidFill>
              <a:srgbClr val="FFD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74" name="Freeform 677"/>
            <p:cNvSpPr>
              <a:spLocks noEditPoints="1"/>
            </p:cNvSpPr>
            <p:nvPr/>
          </p:nvSpPr>
          <p:spPr bwMode="auto">
            <a:xfrm>
              <a:off x="5334433" y="566028"/>
              <a:ext cx="557641" cy="556811"/>
            </a:xfrm>
            <a:custGeom>
              <a:avLst/>
              <a:gdLst>
                <a:gd name="T0" fmla="*/ 47 w 284"/>
                <a:gd name="T1" fmla="*/ 36 h 284"/>
                <a:gd name="T2" fmla="*/ 36 w 284"/>
                <a:gd name="T3" fmla="*/ 47 h 284"/>
                <a:gd name="T4" fmla="*/ 36 w 284"/>
                <a:gd name="T5" fmla="*/ 66 h 284"/>
                <a:gd name="T6" fmla="*/ 47 w 284"/>
                <a:gd name="T7" fmla="*/ 77 h 284"/>
                <a:gd name="T8" fmla="*/ 77 w 284"/>
                <a:gd name="T9" fmla="*/ 46 h 284"/>
                <a:gd name="T10" fmla="*/ 67 w 284"/>
                <a:gd name="T11" fmla="*/ 36 h 284"/>
                <a:gd name="T12" fmla="*/ 47 w 284"/>
                <a:gd name="T13" fmla="*/ 36 h 284"/>
                <a:gd name="T14" fmla="*/ 238 w 284"/>
                <a:gd name="T15" fmla="*/ 36 h 284"/>
                <a:gd name="T16" fmla="*/ 218 w 284"/>
                <a:gd name="T17" fmla="*/ 36 h 284"/>
                <a:gd name="T18" fmla="*/ 207 w 284"/>
                <a:gd name="T19" fmla="*/ 46 h 284"/>
                <a:gd name="T20" fmla="*/ 238 w 284"/>
                <a:gd name="T21" fmla="*/ 77 h 284"/>
                <a:gd name="T22" fmla="*/ 248 w 284"/>
                <a:gd name="T23" fmla="*/ 66 h 284"/>
                <a:gd name="T24" fmla="*/ 248 w 284"/>
                <a:gd name="T25" fmla="*/ 47 h 284"/>
                <a:gd name="T26" fmla="*/ 238 w 284"/>
                <a:gd name="T27" fmla="*/ 36 h 284"/>
                <a:gd name="T28" fmla="*/ 150 w 284"/>
                <a:gd name="T29" fmla="*/ 0 h 284"/>
                <a:gd name="T30" fmla="*/ 135 w 284"/>
                <a:gd name="T31" fmla="*/ 0 h 284"/>
                <a:gd name="T32" fmla="*/ 121 w 284"/>
                <a:gd name="T33" fmla="*/ 14 h 284"/>
                <a:gd name="T34" fmla="*/ 121 w 284"/>
                <a:gd name="T35" fmla="*/ 28 h 284"/>
                <a:gd name="T36" fmla="*/ 142 w 284"/>
                <a:gd name="T37" fmla="*/ 26 h 284"/>
                <a:gd name="T38" fmla="*/ 164 w 284"/>
                <a:gd name="T39" fmla="*/ 28 h 284"/>
                <a:gd name="T40" fmla="*/ 164 w 284"/>
                <a:gd name="T41" fmla="*/ 14 h 284"/>
                <a:gd name="T42" fmla="*/ 150 w 284"/>
                <a:gd name="T43" fmla="*/ 0 h 284"/>
                <a:gd name="T44" fmla="*/ 14 w 284"/>
                <a:gd name="T45" fmla="*/ 121 h 284"/>
                <a:gd name="T46" fmla="*/ 0 w 284"/>
                <a:gd name="T47" fmla="*/ 135 h 284"/>
                <a:gd name="T48" fmla="*/ 0 w 284"/>
                <a:gd name="T49" fmla="*/ 149 h 284"/>
                <a:gd name="T50" fmla="*/ 14 w 284"/>
                <a:gd name="T51" fmla="*/ 163 h 284"/>
                <a:gd name="T52" fmla="*/ 28 w 284"/>
                <a:gd name="T53" fmla="*/ 163 h 284"/>
                <a:gd name="T54" fmla="*/ 26 w 284"/>
                <a:gd name="T55" fmla="*/ 142 h 284"/>
                <a:gd name="T56" fmla="*/ 28 w 284"/>
                <a:gd name="T57" fmla="*/ 121 h 284"/>
                <a:gd name="T58" fmla="*/ 14 w 284"/>
                <a:gd name="T59" fmla="*/ 121 h 284"/>
                <a:gd name="T60" fmla="*/ 238 w 284"/>
                <a:gd name="T61" fmla="*/ 207 h 284"/>
                <a:gd name="T62" fmla="*/ 207 w 284"/>
                <a:gd name="T63" fmla="*/ 238 h 284"/>
                <a:gd name="T64" fmla="*/ 218 w 284"/>
                <a:gd name="T65" fmla="*/ 248 h 284"/>
                <a:gd name="T66" fmla="*/ 238 w 284"/>
                <a:gd name="T67" fmla="*/ 248 h 284"/>
                <a:gd name="T68" fmla="*/ 248 w 284"/>
                <a:gd name="T69" fmla="*/ 237 h 284"/>
                <a:gd name="T70" fmla="*/ 248 w 284"/>
                <a:gd name="T71" fmla="*/ 218 h 284"/>
                <a:gd name="T72" fmla="*/ 238 w 284"/>
                <a:gd name="T73" fmla="*/ 207 h 284"/>
                <a:gd name="T74" fmla="*/ 270 w 284"/>
                <a:gd name="T75" fmla="*/ 121 h 284"/>
                <a:gd name="T76" fmla="*/ 256 w 284"/>
                <a:gd name="T77" fmla="*/ 121 h 284"/>
                <a:gd name="T78" fmla="*/ 258 w 284"/>
                <a:gd name="T79" fmla="*/ 142 h 284"/>
                <a:gd name="T80" fmla="*/ 256 w 284"/>
                <a:gd name="T81" fmla="*/ 163 h 284"/>
                <a:gd name="T82" fmla="*/ 270 w 284"/>
                <a:gd name="T83" fmla="*/ 163 h 284"/>
                <a:gd name="T84" fmla="*/ 284 w 284"/>
                <a:gd name="T85" fmla="*/ 149 h 284"/>
                <a:gd name="T86" fmla="*/ 284 w 284"/>
                <a:gd name="T87" fmla="*/ 135 h 284"/>
                <a:gd name="T88" fmla="*/ 270 w 284"/>
                <a:gd name="T89" fmla="*/ 121 h 284"/>
                <a:gd name="T90" fmla="*/ 47 w 284"/>
                <a:gd name="T91" fmla="*/ 207 h 284"/>
                <a:gd name="T92" fmla="*/ 36 w 284"/>
                <a:gd name="T93" fmla="*/ 218 h 284"/>
                <a:gd name="T94" fmla="*/ 36 w 284"/>
                <a:gd name="T95" fmla="*/ 237 h 284"/>
                <a:gd name="T96" fmla="*/ 47 w 284"/>
                <a:gd name="T97" fmla="*/ 248 h 284"/>
                <a:gd name="T98" fmla="*/ 67 w 284"/>
                <a:gd name="T99" fmla="*/ 248 h 284"/>
                <a:gd name="T100" fmla="*/ 77 w 284"/>
                <a:gd name="T101" fmla="*/ 238 h 284"/>
                <a:gd name="T102" fmla="*/ 47 w 284"/>
                <a:gd name="T103" fmla="*/ 207 h 284"/>
                <a:gd name="T104" fmla="*/ 121 w 284"/>
                <a:gd name="T105" fmla="*/ 256 h 284"/>
                <a:gd name="T106" fmla="*/ 121 w 284"/>
                <a:gd name="T107" fmla="*/ 270 h 284"/>
                <a:gd name="T108" fmla="*/ 135 w 284"/>
                <a:gd name="T109" fmla="*/ 284 h 284"/>
                <a:gd name="T110" fmla="*/ 150 w 284"/>
                <a:gd name="T111" fmla="*/ 284 h 284"/>
                <a:gd name="T112" fmla="*/ 164 w 284"/>
                <a:gd name="T113" fmla="*/ 270 h 284"/>
                <a:gd name="T114" fmla="*/ 164 w 284"/>
                <a:gd name="T115" fmla="*/ 256 h 284"/>
                <a:gd name="T116" fmla="*/ 142 w 284"/>
                <a:gd name="T117" fmla="*/ 258 h 284"/>
                <a:gd name="T118" fmla="*/ 121 w 284"/>
                <a:gd name="T119" fmla="*/ 256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4" h="284">
                  <a:moveTo>
                    <a:pt x="47" y="36"/>
                  </a:moveTo>
                  <a:cubicBezTo>
                    <a:pt x="36" y="47"/>
                    <a:pt x="36" y="47"/>
                    <a:pt x="36" y="47"/>
                  </a:cubicBezTo>
                  <a:cubicBezTo>
                    <a:pt x="31" y="52"/>
                    <a:pt x="31" y="61"/>
                    <a:pt x="36" y="6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55" y="65"/>
                    <a:pt x="65" y="54"/>
                    <a:pt x="77" y="46"/>
                  </a:cubicBezTo>
                  <a:cubicBezTo>
                    <a:pt x="67" y="36"/>
                    <a:pt x="67" y="36"/>
                    <a:pt x="67" y="36"/>
                  </a:cubicBezTo>
                  <a:cubicBezTo>
                    <a:pt x="61" y="31"/>
                    <a:pt x="52" y="31"/>
                    <a:pt x="47" y="36"/>
                  </a:cubicBezTo>
                  <a:close/>
                  <a:moveTo>
                    <a:pt x="238" y="36"/>
                  </a:moveTo>
                  <a:cubicBezTo>
                    <a:pt x="232" y="31"/>
                    <a:pt x="223" y="31"/>
                    <a:pt x="218" y="36"/>
                  </a:cubicBezTo>
                  <a:cubicBezTo>
                    <a:pt x="207" y="46"/>
                    <a:pt x="207" y="46"/>
                    <a:pt x="207" y="46"/>
                  </a:cubicBezTo>
                  <a:cubicBezTo>
                    <a:pt x="219" y="54"/>
                    <a:pt x="230" y="65"/>
                    <a:pt x="238" y="77"/>
                  </a:cubicBezTo>
                  <a:cubicBezTo>
                    <a:pt x="248" y="66"/>
                    <a:pt x="248" y="66"/>
                    <a:pt x="248" y="66"/>
                  </a:cubicBezTo>
                  <a:cubicBezTo>
                    <a:pt x="254" y="61"/>
                    <a:pt x="254" y="52"/>
                    <a:pt x="248" y="47"/>
                  </a:cubicBezTo>
                  <a:lnTo>
                    <a:pt x="238" y="36"/>
                  </a:lnTo>
                  <a:close/>
                  <a:moveTo>
                    <a:pt x="150" y="0"/>
                  </a:moveTo>
                  <a:cubicBezTo>
                    <a:pt x="135" y="0"/>
                    <a:pt x="135" y="0"/>
                    <a:pt x="135" y="0"/>
                  </a:cubicBezTo>
                  <a:cubicBezTo>
                    <a:pt x="127" y="0"/>
                    <a:pt x="121" y="6"/>
                    <a:pt x="121" y="14"/>
                  </a:cubicBezTo>
                  <a:cubicBezTo>
                    <a:pt x="121" y="28"/>
                    <a:pt x="121" y="28"/>
                    <a:pt x="121" y="28"/>
                  </a:cubicBezTo>
                  <a:cubicBezTo>
                    <a:pt x="128" y="27"/>
                    <a:pt x="135" y="26"/>
                    <a:pt x="142" y="26"/>
                  </a:cubicBezTo>
                  <a:cubicBezTo>
                    <a:pt x="150" y="26"/>
                    <a:pt x="157" y="27"/>
                    <a:pt x="164" y="28"/>
                  </a:cubicBezTo>
                  <a:cubicBezTo>
                    <a:pt x="164" y="14"/>
                    <a:pt x="164" y="14"/>
                    <a:pt x="164" y="14"/>
                  </a:cubicBezTo>
                  <a:cubicBezTo>
                    <a:pt x="164" y="6"/>
                    <a:pt x="157" y="0"/>
                    <a:pt x="150" y="0"/>
                  </a:cubicBezTo>
                  <a:close/>
                  <a:moveTo>
                    <a:pt x="14" y="121"/>
                  </a:moveTo>
                  <a:cubicBezTo>
                    <a:pt x="6" y="121"/>
                    <a:pt x="0" y="127"/>
                    <a:pt x="0" y="135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157"/>
                    <a:pt x="6" y="163"/>
                    <a:pt x="14" y="163"/>
                  </a:cubicBezTo>
                  <a:cubicBezTo>
                    <a:pt x="28" y="163"/>
                    <a:pt x="28" y="163"/>
                    <a:pt x="28" y="163"/>
                  </a:cubicBezTo>
                  <a:cubicBezTo>
                    <a:pt x="27" y="156"/>
                    <a:pt x="26" y="149"/>
                    <a:pt x="26" y="142"/>
                  </a:cubicBezTo>
                  <a:cubicBezTo>
                    <a:pt x="26" y="135"/>
                    <a:pt x="27" y="127"/>
                    <a:pt x="28" y="121"/>
                  </a:cubicBezTo>
                  <a:lnTo>
                    <a:pt x="14" y="121"/>
                  </a:lnTo>
                  <a:close/>
                  <a:moveTo>
                    <a:pt x="238" y="207"/>
                  </a:moveTo>
                  <a:cubicBezTo>
                    <a:pt x="230" y="219"/>
                    <a:pt x="219" y="229"/>
                    <a:pt x="207" y="238"/>
                  </a:cubicBezTo>
                  <a:cubicBezTo>
                    <a:pt x="218" y="248"/>
                    <a:pt x="218" y="248"/>
                    <a:pt x="218" y="248"/>
                  </a:cubicBezTo>
                  <a:cubicBezTo>
                    <a:pt x="223" y="253"/>
                    <a:pt x="232" y="253"/>
                    <a:pt x="238" y="248"/>
                  </a:cubicBezTo>
                  <a:cubicBezTo>
                    <a:pt x="248" y="237"/>
                    <a:pt x="248" y="237"/>
                    <a:pt x="248" y="237"/>
                  </a:cubicBezTo>
                  <a:cubicBezTo>
                    <a:pt x="254" y="232"/>
                    <a:pt x="254" y="223"/>
                    <a:pt x="248" y="218"/>
                  </a:cubicBezTo>
                  <a:lnTo>
                    <a:pt x="238" y="207"/>
                  </a:lnTo>
                  <a:close/>
                  <a:moveTo>
                    <a:pt x="270" y="121"/>
                  </a:moveTo>
                  <a:cubicBezTo>
                    <a:pt x="256" y="121"/>
                    <a:pt x="256" y="121"/>
                    <a:pt x="256" y="121"/>
                  </a:cubicBezTo>
                  <a:cubicBezTo>
                    <a:pt x="257" y="127"/>
                    <a:pt x="258" y="135"/>
                    <a:pt x="258" y="142"/>
                  </a:cubicBezTo>
                  <a:cubicBezTo>
                    <a:pt x="258" y="149"/>
                    <a:pt x="257" y="156"/>
                    <a:pt x="256" y="163"/>
                  </a:cubicBezTo>
                  <a:cubicBezTo>
                    <a:pt x="270" y="163"/>
                    <a:pt x="270" y="163"/>
                    <a:pt x="270" y="163"/>
                  </a:cubicBezTo>
                  <a:cubicBezTo>
                    <a:pt x="278" y="163"/>
                    <a:pt x="284" y="157"/>
                    <a:pt x="284" y="149"/>
                  </a:cubicBezTo>
                  <a:cubicBezTo>
                    <a:pt x="284" y="135"/>
                    <a:pt x="284" y="135"/>
                    <a:pt x="284" y="135"/>
                  </a:cubicBezTo>
                  <a:cubicBezTo>
                    <a:pt x="284" y="127"/>
                    <a:pt x="278" y="121"/>
                    <a:pt x="270" y="121"/>
                  </a:cubicBezTo>
                  <a:close/>
                  <a:moveTo>
                    <a:pt x="47" y="207"/>
                  </a:moveTo>
                  <a:cubicBezTo>
                    <a:pt x="36" y="218"/>
                    <a:pt x="36" y="218"/>
                    <a:pt x="36" y="218"/>
                  </a:cubicBezTo>
                  <a:cubicBezTo>
                    <a:pt x="31" y="223"/>
                    <a:pt x="31" y="232"/>
                    <a:pt x="36" y="237"/>
                  </a:cubicBezTo>
                  <a:cubicBezTo>
                    <a:pt x="47" y="248"/>
                    <a:pt x="47" y="248"/>
                    <a:pt x="47" y="248"/>
                  </a:cubicBezTo>
                  <a:cubicBezTo>
                    <a:pt x="52" y="253"/>
                    <a:pt x="61" y="253"/>
                    <a:pt x="67" y="248"/>
                  </a:cubicBezTo>
                  <a:cubicBezTo>
                    <a:pt x="77" y="238"/>
                    <a:pt x="77" y="238"/>
                    <a:pt x="77" y="238"/>
                  </a:cubicBezTo>
                  <a:cubicBezTo>
                    <a:pt x="65" y="229"/>
                    <a:pt x="55" y="219"/>
                    <a:pt x="47" y="207"/>
                  </a:cubicBezTo>
                  <a:close/>
                  <a:moveTo>
                    <a:pt x="121" y="256"/>
                  </a:moveTo>
                  <a:cubicBezTo>
                    <a:pt x="121" y="270"/>
                    <a:pt x="121" y="270"/>
                    <a:pt x="121" y="270"/>
                  </a:cubicBezTo>
                  <a:cubicBezTo>
                    <a:pt x="121" y="278"/>
                    <a:pt x="127" y="284"/>
                    <a:pt x="135" y="284"/>
                  </a:cubicBezTo>
                  <a:cubicBezTo>
                    <a:pt x="150" y="284"/>
                    <a:pt x="150" y="284"/>
                    <a:pt x="150" y="284"/>
                  </a:cubicBezTo>
                  <a:cubicBezTo>
                    <a:pt x="157" y="284"/>
                    <a:pt x="164" y="278"/>
                    <a:pt x="164" y="270"/>
                  </a:cubicBezTo>
                  <a:cubicBezTo>
                    <a:pt x="164" y="256"/>
                    <a:pt x="164" y="256"/>
                    <a:pt x="164" y="256"/>
                  </a:cubicBezTo>
                  <a:cubicBezTo>
                    <a:pt x="157" y="257"/>
                    <a:pt x="150" y="258"/>
                    <a:pt x="142" y="258"/>
                  </a:cubicBezTo>
                  <a:cubicBezTo>
                    <a:pt x="135" y="258"/>
                    <a:pt x="128" y="257"/>
                    <a:pt x="121" y="256"/>
                  </a:cubicBezTo>
                  <a:close/>
                </a:path>
              </a:pathLst>
            </a:custGeom>
            <a:solidFill>
              <a:srgbClr val="FFD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75" name="Freeform 678"/>
            <p:cNvSpPr/>
            <p:nvPr/>
          </p:nvSpPr>
          <p:spPr bwMode="auto">
            <a:xfrm>
              <a:off x="5334433" y="566028"/>
              <a:ext cx="478808" cy="476318"/>
            </a:xfrm>
            <a:custGeom>
              <a:avLst/>
              <a:gdLst>
                <a:gd name="T0" fmla="*/ 218 w 244"/>
                <a:gd name="T1" fmla="*/ 36 h 243"/>
                <a:gd name="T2" fmla="*/ 207 w 244"/>
                <a:gd name="T3" fmla="*/ 46 h 243"/>
                <a:gd name="T4" fmla="*/ 164 w 244"/>
                <a:gd name="T5" fmla="*/ 28 h 243"/>
                <a:gd name="T6" fmla="*/ 164 w 244"/>
                <a:gd name="T7" fmla="*/ 14 h 243"/>
                <a:gd name="T8" fmla="*/ 150 w 244"/>
                <a:gd name="T9" fmla="*/ 0 h 243"/>
                <a:gd name="T10" fmla="*/ 135 w 244"/>
                <a:gd name="T11" fmla="*/ 0 h 243"/>
                <a:gd name="T12" fmla="*/ 121 w 244"/>
                <a:gd name="T13" fmla="*/ 14 h 243"/>
                <a:gd name="T14" fmla="*/ 121 w 244"/>
                <a:gd name="T15" fmla="*/ 28 h 243"/>
                <a:gd name="T16" fmla="*/ 77 w 244"/>
                <a:gd name="T17" fmla="*/ 46 h 243"/>
                <a:gd name="T18" fmla="*/ 67 w 244"/>
                <a:gd name="T19" fmla="*/ 36 h 243"/>
                <a:gd name="T20" fmla="*/ 47 w 244"/>
                <a:gd name="T21" fmla="*/ 36 h 243"/>
                <a:gd name="T22" fmla="*/ 36 w 244"/>
                <a:gd name="T23" fmla="*/ 47 h 243"/>
                <a:gd name="T24" fmla="*/ 36 w 244"/>
                <a:gd name="T25" fmla="*/ 66 h 243"/>
                <a:gd name="T26" fmla="*/ 47 w 244"/>
                <a:gd name="T27" fmla="*/ 77 h 243"/>
                <a:gd name="T28" fmla="*/ 28 w 244"/>
                <a:gd name="T29" fmla="*/ 121 h 243"/>
                <a:gd name="T30" fmla="*/ 14 w 244"/>
                <a:gd name="T31" fmla="*/ 121 h 243"/>
                <a:gd name="T32" fmla="*/ 0 w 244"/>
                <a:gd name="T33" fmla="*/ 135 h 243"/>
                <a:gd name="T34" fmla="*/ 0 w 244"/>
                <a:gd name="T35" fmla="*/ 149 h 243"/>
                <a:gd name="T36" fmla="*/ 14 w 244"/>
                <a:gd name="T37" fmla="*/ 163 h 243"/>
                <a:gd name="T38" fmla="*/ 28 w 244"/>
                <a:gd name="T39" fmla="*/ 163 h 243"/>
                <a:gd name="T40" fmla="*/ 47 w 244"/>
                <a:gd name="T41" fmla="*/ 207 h 243"/>
                <a:gd name="T42" fmla="*/ 36 w 244"/>
                <a:gd name="T43" fmla="*/ 218 h 243"/>
                <a:gd name="T44" fmla="*/ 36 w 244"/>
                <a:gd name="T45" fmla="*/ 237 h 243"/>
                <a:gd name="T46" fmla="*/ 42 w 244"/>
                <a:gd name="T47" fmla="*/ 243 h 243"/>
                <a:gd name="T48" fmla="*/ 244 w 244"/>
                <a:gd name="T49" fmla="*/ 42 h 243"/>
                <a:gd name="T50" fmla="*/ 238 w 244"/>
                <a:gd name="T51" fmla="*/ 36 h 243"/>
                <a:gd name="T52" fmla="*/ 218 w 244"/>
                <a:gd name="T53" fmla="*/ 36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4" h="243">
                  <a:moveTo>
                    <a:pt x="218" y="36"/>
                  </a:moveTo>
                  <a:cubicBezTo>
                    <a:pt x="207" y="46"/>
                    <a:pt x="207" y="46"/>
                    <a:pt x="207" y="46"/>
                  </a:cubicBezTo>
                  <a:cubicBezTo>
                    <a:pt x="195" y="37"/>
                    <a:pt x="180" y="31"/>
                    <a:pt x="164" y="28"/>
                  </a:cubicBezTo>
                  <a:cubicBezTo>
                    <a:pt x="164" y="14"/>
                    <a:pt x="164" y="14"/>
                    <a:pt x="164" y="14"/>
                  </a:cubicBezTo>
                  <a:cubicBezTo>
                    <a:pt x="164" y="6"/>
                    <a:pt x="157" y="0"/>
                    <a:pt x="150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7" y="0"/>
                    <a:pt x="121" y="6"/>
                    <a:pt x="121" y="14"/>
                  </a:cubicBezTo>
                  <a:cubicBezTo>
                    <a:pt x="121" y="28"/>
                    <a:pt x="121" y="28"/>
                    <a:pt x="121" y="28"/>
                  </a:cubicBezTo>
                  <a:cubicBezTo>
                    <a:pt x="105" y="31"/>
                    <a:pt x="90" y="37"/>
                    <a:pt x="77" y="46"/>
                  </a:cubicBezTo>
                  <a:cubicBezTo>
                    <a:pt x="67" y="36"/>
                    <a:pt x="67" y="36"/>
                    <a:pt x="67" y="36"/>
                  </a:cubicBezTo>
                  <a:cubicBezTo>
                    <a:pt x="61" y="31"/>
                    <a:pt x="52" y="31"/>
                    <a:pt x="47" y="36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1" y="52"/>
                    <a:pt x="31" y="61"/>
                    <a:pt x="36" y="6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38" y="90"/>
                    <a:pt x="31" y="104"/>
                    <a:pt x="28" y="121"/>
                  </a:cubicBezTo>
                  <a:cubicBezTo>
                    <a:pt x="14" y="121"/>
                    <a:pt x="14" y="121"/>
                    <a:pt x="14" y="121"/>
                  </a:cubicBezTo>
                  <a:cubicBezTo>
                    <a:pt x="6" y="121"/>
                    <a:pt x="0" y="127"/>
                    <a:pt x="0" y="135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157"/>
                    <a:pt x="6" y="163"/>
                    <a:pt x="14" y="163"/>
                  </a:cubicBezTo>
                  <a:cubicBezTo>
                    <a:pt x="28" y="163"/>
                    <a:pt x="28" y="163"/>
                    <a:pt x="28" y="163"/>
                  </a:cubicBezTo>
                  <a:cubicBezTo>
                    <a:pt x="31" y="179"/>
                    <a:pt x="38" y="194"/>
                    <a:pt x="47" y="207"/>
                  </a:cubicBezTo>
                  <a:cubicBezTo>
                    <a:pt x="36" y="218"/>
                    <a:pt x="36" y="218"/>
                    <a:pt x="36" y="218"/>
                  </a:cubicBezTo>
                  <a:cubicBezTo>
                    <a:pt x="31" y="223"/>
                    <a:pt x="31" y="232"/>
                    <a:pt x="36" y="237"/>
                  </a:cubicBezTo>
                  <a:cubicBezTo>
                    <a:pt x="42" y="243"/>
                    <a:pt x="42" y="243"/>
                    <a:pt x="42" y="243"/>
                  </a:cubicBezTo>
                  <a:cubicBezTo>
                    <a:pt x="244" y="42"/>
                    <a:pt x="244" y="42"/>
                    <a:pt x="244" y="42"/>
                  </a:cubicBezTo>
                  <a:cubicBezTo>
                    <a:pt x="238" y="36"/>
                    <a:pt x="238" y="36"/>
                    <a:pt x="238" y="36"/>
                  </a:cubicBezTo>
                  <a:cubicBezTo>
                    <a:pt x="232" y="31"/>
                    <a:pt x="223" y="31"/>
                    <a:pt x="218" y="36"/>
                  </a:cubicBezTo>
                  <a:close/>
                </a:path>
              </a:pathLst>
            </a:custGeom>
            <a:solidFill>
              <a:srgbClr val="FFE0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76" name="Freeform 679"/>
            <p:cNvSpPr/>
            <p:nvPr/>
          </p:nvSpPr>
          <p:spPr bwMode="auto">
            <a:xfrm>
              <a:off x="5571763" y="605030"/>
              <a:ext cx="84642" cy="15767"/>
            </a:xfrm>
            <a:custGeom>
              <a:avLst/>
              <a:gdLst>
                <a:gd name="T0" fmla="*/ 0 w 43"/>
                <a:gd name="T1" fmla="*/ 2 h 8"/>
                <a:gd name="T2" fmla="*/ 0 w 43"/>
                <a:gd name="T3" fmla="*/ 8 h 8"/>
                <a:gd name="T4" fmla="*/ 21 w 43"/>
                <a:gd name="T5" fmla="*/ 6 h 8"/>
                <a:gd name="T6" fmla="*/ 43 w 43"/>
                <a:gd name="T7" fmla="*/ 8 h 8"/>
                <a:gd name="T8" fmla="*/ 43 w 43"/>
                <a:gd name="T9" fmla="*/ 2 h 8"/>
                <a:gd name="T10" fmla="*/ 21 w 43"/>
                <a:gd name="T11" fmla="*/ 0 h 8"/>
                <a:gd name="T12" fmla="*/ 0 w 43"/>
                <a:gd name="T13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8">
                  <a:moveTo>
                    <a:pt x="0" y="2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7" y="7"/>
                    <a:pt x="14" y="6"/>
                    <a:pt x="21" y="6"/>
                  </a:cubicBezTo>
                  <a:cubicBezTo>
                    <a:pt x="29" y="6"/>
                    <a:pt x="36" y="7"/>
                    <a:pt x="43" y="8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6" y="1"/>
                    <a:pt x="29" y="0"/>
                    <a:pt x="21" y="0"/>
                  </a:cubicBezTo>
                  <a:cubicBezTo>
                    <a:pt x="14" y="0"/>
                    <a:pt x="7" y="1"/>
                    <a:pt x="0" y="2"/>
                  </a:cubicBezTo>
                  <a:close/>
                </a:path>
              </a:pathLst>
            </a:custGeom>
            <a:solidFill>
              <a:srgbClr val="FFA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77" name="Freeform 680"/>
            <p:cNvSpPr/>
            <p:nvPr/>
          </p:nvSpPr>
          <p:spPr bwMode="auto">
            <a:xfrm>
              <a:off x="5741047" y="648181"/>
              <a:ext cx="68876" cy="68876"/>
            </a:xfrm>
            <a:custGeom>
              <a:avLst/>
              <a:gdLst>
                <a:gd name="T0" fmla="*/ 31 w 35"/>
                <a:gd name="T1" fmla="*/ 35 h 35"/>
                <a:gd name="T2" fmla="*/ 35 w 35"/>
                <a:gd name="T3" fmla="*/ 30 h 35"/>
                <a:gd name="T4" fmla="*/ 5 w 35"/>
                <a:gd name="T5" fmla="*/ 0 h 35"/>
                <a:gd name="T6" fmla="*/ 0 w 35"/>
                <a:gd name="T7" fmla="*/ 4 h 35"/>
                <a:gd name="T8" fmla="*/ 31 w 35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5">
                  <a:moveTo>
                    <a:pt x="31" y="35"/>
                  </a:moveTo>
                  <a:cubicBezTo>
                    <a:pt x="35" y="30"/>
                    <a:pt x="35" y="30"/>
                    <a:pt x="35" y="30"/>
                  </a:cubicBezTo>
                  <a:cubicBezTo>
                    <a:pt x="27" y="19"/>
                    <a:pt x="17" y="8"/>
                    <a:pt x="5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2" y="12"/>
                    <a:pt x="23" y="23"/>
                    <a:pt x="31" y="35"/>
                  </a:cubicBezTo>
                  <a:close/>
                </a:path>
              </a:pathLst>
            </a:custGeom>
            <a:solidFill>
              <a:srgbClr val="FFA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78" name="Freeform 681"/>
            <p:cNvSpPr/>
            <p:nvPr/>
          </p:nvSpPr>
          <p:spPr bwMode="auto">
            <a:xfrm>
              <a:off x="5374265" y="803357"/>
              <a:ext cx="15767" cy="82153"/>
            </a:xfrm>
            <a:custGeom>
              <a:avLst/>
              <a:gdLst>
                <a:gd name="T0" fmla="*/ 2 w 8"/>
                <a:gd name="T1" fmla="*/ 0 h 42"/>
                <a:gd name="T2" fmla="*/ 0 w 8"/>
                <a:gd name="T3" fmla="*/ 21 h 42"/>
                <a:gd name="T4" fmla="*/ 2 w 8"/>
                <a:gd name="T5" fmla="*/ 42 h 42"/>
                <a:gd name="T6" fmla="*/ 8 w 8"/>
                <a:gd name="T7" fmla="*/ 42 h 42"/>
                <a:gd name="T8" fmla="*/ 6 w 8"/>
                <a:gd name="T9" fmla="*/ 21 h 42"/>
                <a:gd name="T10" fmla="*/ 8 w 8"/>
                <a:gd name="T11" fmla="*/ 0 h 42"/>
                <a:gd name="T12" fmla="*/ 2 w 8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2">
                  <a:moveTo>
                    <a:pt x="2" y="0"/>
                  </a:moveTo>
                  <a:cubicBezTo>
                    <a:pt x="1" y="6"/>
                    <a:pt x="0" y="14"/>
                    <a:pt x="0" y="21"/>
                  </a:cubicBezTo>
                  <a:cubicBezTo>
                    <a:pt x="0" y="28"/>
                    <a:pt x="1" y="35"/>
                    <a:pt x="2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7" y="35"/>
                    <a:pt x="6" y="28"/>
                    <a:pt x="6" y="21"/>
                  </a:cubicBezTo>
                  <a:cubicBezTo>
                    <a:pt x="6" y="14"/>
                    <a:pt x="7" y="6"/>
                    <a:pt x="8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FFA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79" name="Freeform 682"/>
            <p:cNvSpPr/>
            <p:nvPr/>
          </p:nvSpPr>
          <p:spPr bwMode="auto">
            <a:xfrm>
              <a:off x="5741047" y="971812"/>
              <a:ext cx="68876" cy="68876"/>
            </a:xfrm>
            <a:custGeom>
              <a:avLst/>
              <a:gdLst>
                <a:gd name="T0" fmla="*/ 0 w 35"/>
                <a:gd name="T1" fmla="*/ 31 h 35"/>
                <a:gd name="T2" fmla="*/ 5 w 35"/>
                <a:gd name="T3" fmla="*/ 35 h 35"/>
                <a:gd name="T4" fmla="*/ 35 w 35"/>
                <a:gd name="T5" fmla="*/ 5 h 35"/>
                <a:gd name="T6" fmla="*/ 31 w 35"/>
                <a:gd name="T7" fmla="*/ 0 h 35"/>
                <a:gd name="T8" fmla="*/ 0 w 35"/>
                <a:gd name="T9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5">
                  <a:moveTo>
                    <a:pt x="0" y="31"/>
                  </a:moveTo>
                  <a:cubicBezTo>
                    <a:pt x="5" y="35"/>
                    <a:pt x="5" y="35"/>
                    <a:pt x="5" y="35"/>
                  </a:cubicBezTo>
                  <a:cubicBezTo>
                    <a:pt x="17" y="27"/>
                    <a:pt x="27" y="16"/>
                    <a:pt x="35" y="5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3" y="12"/>
                    <a:pt x="12" y="22"/>
                    <a:pt x="0" y="31"/>
                  </a:cubicBezTo>
                  <a:close/>
                </a:path>
              </a:pathLst>
            </a:custGeom>
            <a:solidFill>
              <a:srgbClr val="FFA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80" name="Freeform 683"/>
            <p:cNvSpPr/>
            <p:nvPr/>
          </p:nvSpPr>
          <p:spPr bwMode="auto">
            <a:xfrm>
              <a:off x="5837306" y="803357"/>
              <a:ext cx="15767" cy="82153"/>
            </a:xfrm>
            <a:custGeom>
              <a:avLst/>
              <a:gdLst>
                <a:gd name="T0" fmla="*/ 6 w 8"/>
                <a:gd name="T1" fmla="*/ 0 h 42"/>
                <a:gd name="T2" fmla="*/ 0 w 8"/>
                <a:gd name="T3" fmla="*/ 0 h 42"/>
                <a:gd name="T4" fmla="*/ 2 w 8"/>
                <a:gd name="T5" fmla="*/ 21 h 42"/>
                <a:gd name="T6" fmla="*/ 0 w 8"/>
                <a:gd name="T7" fmla="*/ 42 h 42"/>
                <a:gd name="T8" fmla="*/ 6 w 8"/>
                <a:gd name="T9" fmla="*/ 42 h 42"/>
                <a:gd name="T10" fmla="*/ 8 w 8"/>
                <a:gd name="T11" fmla="*/ 21 h 42"/>
                <a:gd name="T12" fmla="*/ 6 w 8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2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6"/>
                    <a:pt x="2" y="14"/>
                    <a:pt x="2" y="21"/>
                  </a:cubicBezTo>
                  <a:cubicBezTo>
                    <a:pt x="2" y="28"/>
                    <a:pt x="1" y="35"/>
                    <a:pt x="0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7" y="35"/>
                    <a:pt x="8" y="28"/>
                    <a:pt x="8" y="21"/>
                  </a:cubicBezTo>
                  <a:cubicBezTo>
                    <a:pt x="8" y="14"/>
                    <a:pt x="7" y="6"/>
                    <a:pt x="6" y="0"/>
                  </a:cubicBezTo>
                  <a:close/>
                </a:path>
              </a:pathLst>
            </a:custGeom>
            <a:solidFill>
              <a:srgbClr val="FFA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81" name="Freeform 684"/>
            <p:cNvSpPr/>
            <p:nvPr/>
          </p:nvSpPr>
          <p:spPr bwMode="auto">
            <a:xfrm>
              <a:off x="5571763" y="1068071"/>
              <a:ext cx="84642" cy="15767"/>
            </a:xfrm>
            <a:custGeom>
              <a:avLst/>
              <a:gdLst>
                <a:gd name="T0" fmla="*/ 0 w 43"/>
                <a:gd name="T1" fmla="*/ 0 h 8"/>
                <a:gd name="T2" fmla="*/ 0 w 43"/>
                <a:gd name="T3" fmla="*/ 6 h 8"/>
                <a:gd name="T4" fmla="*/ 21 w 43"/>
                <a:gd name="T5" fmla="*/ 8 h 8"/>
                <a:gd name="T6" fmla="*/ 43 w 43"/>
                <a:gd name="T7" fmla="*/ 6 h 8"/>
                <a:gd name="T8" fmla="*/ 43 w 43"/>
                <a:gd name="T9" fmla="*/ 0 h 8"/>
                <a:gd name="T10" fmla="*/ 21 w 43"/>
                <a:gd name="T11" fmla="*/ 2 h 8"/>
                <a:gd name="T12" fmla="*/ 0 w 43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8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7" y="7"/>
                    <a:pt x="14" y="8"/>
                    <a:pt x="21" y="8"/>
                  </a:cubicBezTo>
                  <a:cubicBezTo>
                    <a:pt x="29" y="8"/>
                    <a:pt x="36" y="7"/>
                    <a:pt x="43" y="6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6" y="1"/>
                    <a:pt x="29" y="2"/>
                    <a:pt x="21" y="2"/>
                  </a:cubicBezTo>
                  <a:cubicBezTo>
                    <a:pt x="14" y="2"/>
                    <a:pt x="7" y="1"/>
                    <a:pt x="0" y="0"/>
                  </a:cubicBezTo>
                  <a:close/>
                </a:path>
              </a:pathLst>
            </a:custGeom>
            <a:solidFill>
              <a:srgbClr val="FFA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82" name="Freeform 685"/>
            <p:cNvSpPr/>
            <p:nvPr/>
          </p:nvSpPr>
          <p:spPr bwMode="auto">
            <a:xfrm>
              <a:off x="5417416" y="971812"/>
              <a:ext cx="68045" cy="68876"/>
            </a:xfrm>
            <a:custGeom>
              <a:avLst/>
              <a:gdLst>
                <a:gd name="T0" fmla="*/ 5 w 35"/>
                <a:gd name="T1" fmla="*/ 0 h 35"/>
                <a:gd name="T2" fmla="*/ 0 w 35"/>
                <a:gd name="T3" fmla="*/ 5 h 35"/>
                <a:gd name="T4" fmla="*/ 31 w 35"/>
                <a:gd name="T5" fmla="*/ 35 h 35"/>
                <a:gd name="T6" fmla="*/ 35 w 35"/>
                <a:gd name="T7" fmla="*/ 31 h 35"/>
                <a:gd name="T8" fmla="*/ 5 w 35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5">
                  <a:moveTo>
                    <a:pt x="5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9" y="16"/>
                    <a:pt x="19" y="27"/>
                    <a:pt x="31" y="35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23" y="22"/>
                    <a:pt x="13" y="12"/>
                    <a:pt x="5" y="0"/>
                  </a:cubicBezTo>
                  <a:close/>
                </a:path>
              </a:pathLst>
            </a:custGeom>
            <a:solidFill>
              <a:srgbClr val="FFA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83" name="Freeform 686"/>
            <p:cNvSpPr/>
            <p:nvPr/>
          </p:nvSpPr>
          <p:spPr bwMode="auto">
            <a:xfrm>
              <a:off x="5417416" y="648181"/>
              <a:ext cx="68045" cy="68876"/>
            </a:xfrm>
            <a:custGeom>
              <a:avLst/>
              <a:gdLst>
                <a:gd name="T0" fmla="*/ 0 w 35"/>
                <a:gd name="T1" fmla="*/ 30 h 35"/>
                <a:gd name="T2" fmla="*/ 5 w 35"/>
                <a:gd name="T3" fmla="*/ 35 h 35"/>
                <a:gd name="T4" fmla="*/ 35 w 35"/>
                <a:gd name="T5" fmla="*/ 4 h 35"/>
                <a:gd name="T6" fmla="*/ 31 w 35"/>
                <a:gd name="T7" fmla="*/ 0 h 35"/>
                <a:gd name="T8" fmla="*/ 0 w 35"/>
                <a:gd name="T9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5">
                  <a:moveTo>
                    <a:pt x="0" y="30"/>
                  </a:moveTo>
                  <a:cubicBezTo>
                    <a:pt x="5" y="35"/>
                    <a:pt x="5" y="35"/>
                    <a:pt x="5" y="35"/>
                  </a:cubicBezTo>
                  <a:cubicBezTo>
                    <a:pt x="13" y="23"/>
                    <a:pt x="23" y="12"/>
                    <a:pt x="35" y="4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9" y="8"/>
                    <a:pt x="9" y="19"/>
                    <a:pt x="0" y="30"/>
                  </a:cubicBezTo>
                  <a:close/>
                </a:path>
              </a:pathLst>
            </a:custGeom>
            <a:solidFill>
              <a:srgbClr val="FFA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84" name="Freeform 687"/>
            <p:cNvSpPr/>
            <p:nvPr/>
          </p:nvSpPr>
          <p:spPr bwMode="auto">
            <a:xfrm>
              <a:off x="5417416" y="971812"/>
              <a:ext cx="37342" cy="43151"/>
            </a:xfrm>
            <a:custGeom>
              <a:avLst/>
              <a:gdLst>
                <a:gd name="T0" fmla="*/ 0 w 19"/>
                <a:gd name="T1" fmla="*/ 5 h 22"/>
                <a:gd name="T2" fmla="*/ 15 w 19"/>
                <a:gd name="T3" fmla="*/ 22 h 22"/>
                <a:gd name="T4" fmla="*/ 19 w 19"/>
                <a:gd name="T5" fmla="*/ 18 h 22"/>
                <a:gd name="T6" fmla="*/ 5 w 19"/>
                <a:gd name="T7" fmla="*/ 0 h 22"/>
                <a:gd name="T8" fmla="*/ 0 w 19"/>
                <a:gd name="T9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2">
                  <a:moveTo>
                    <a:pt x="0" y="5"/>
                  </a:moveTo>
                  <a:cubicBezTo>
                    <a:pt x="5" y="11"/>
                    <a:pt x="10" y="17"/>
                    <a:pt x="15" y="22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4" y="12"/>
                    <a:pt x="9" y="7"/>
                    <a:pt x="5" y="0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FB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85" name="Freeform 688"/>
            <p:cNvSpPr/>
            <p:nvPr/>
          </p:nvSpPr>
          <p:spPr bwMode="auto">
            <a:xfrm>
              <a:off x="5741047" y="648181"/>
              <a:ext cx="43151" cy="37342"/>
            </a:xfrm>
            <a:custGeom>
              <a:avLst/>
              <a:gdLst>
                <a:gd name="T0" fmla="*/ 5 w 22"/>
                <a:gd name="T1" fmla="*/ 0 h 19"/>
                <a:gd name="T2" fmla="*/ 0 w 22"/>
                <a:gd name="T3" fmla="*/ 4 h 19"/>
                <a:gd name="T4" fmla="*/ 18 w 22"/>
                <a:gd name="T5" fmla="*/ 19 h 19"/>
                <a:gd name="T6" fmla="*/ 22 w 22"/>
                <a:gd name="T7" fmla="*/ 15 h 19"/>
                <a:gd name="T8" fmla="*/ 5 w 22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9">
                  <a:moveTo>
                    <a:pt x="5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7" y="9"/>
                    <a:pt x="13" y="14"/>
                    <a:pt x="18" y="19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17" y="9"/>
                    <a:pt x="11" y="4"/>
                    <a:pt x="5" y="0"/>
                  </a:cubicBezTo>
                  <a:close/>
                </a:path>
              </a:pathLst>
            </a:custGeom>
            <a:solidFill>
              <a:srgbClr val="FFB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86" name="Freeform 689"/>
            <p:cNvSpPr/>
            <p:nvPr/>
          </p:nvSpPr>
          <p:spPr bwMode="auto">
            <a:xfrm>
              <a:off x="5571763" y="605030"/>
              <a:ext cx="84642" cy="15767"/>
            </a:xfrm>
            <a:custGeom>
              <a:avLst/>
              <a:gdLst>
                <a:gd name="T0" fmla="*/ 0 w 43"/>
                <a:gd name="T1" fmla="*/ 2 h 8"/>
                <a:gd name="T2" fmla="*/ 0 w 43"/>
                <a:gd name="T3" fmla="*/ 8 h 8"/>
                <a:gd name="T4" fmla="*/ 21 w 43"/>
                <a:gd name="T5" fmla="*/ 6 h 8"/>
                <a:gd name="T6" fmla="*/ 43 w 43"/>
                <a:gd name="T7" fmla="*/ 8 h 8"/>
                <a:gd name="T8" fmla="*/ 43 w 43"/>
                <a:gd name="T9" fmla="*/ 2 h 8"/>
                <a:gd name="T10" fmla="*/ 21 w 43"/>
                <a:gd name="T11" fmla="*/ 0 h 8"/>
                <a:gd name="T12" fmla="*/ 0 w 43"/>
                <a:gd name="T13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8">
                  <a:moveTo>
                    <a:pt x="0" y="2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7" y="7"/>
                    <a:pt x="14" y="6"/>
                    <a:pt x="21" y="6"/>
                  </a:cubicBezTo>
                  <a:cubicBezTo>
                    <a:pt x="29" y="6"/>
                    <a:pt x="36" y="7"/>
                    <a:pt x="43" y="8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6" y="1"/>
                    <a:pt x="29" y="0"/>
                    <a:pt x="21" y="0"/>
                  </a:cubicBezTo>
                  <a:cubicBezTo>
                    <a:pt x="14" y="0"/>
                    <a:pt x="7" y="1"/>
                    <a:pt x="0" y="2"/>
                  </a:cubicBezTo>
                  <a:close/>
                </a:path>
              </a:pathLst>
            </a:custGeom>
            <a:solidFill>
              <a:srgbClr val="FFB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87" name="Freeform 690"/>
            <p:cNvSpPr/>
            <p:nvPr/>
          </p:nvSpPr>
          <p:spPr bwMode="auto">
            <a:xfrm>
              <a:off x="5374265" y="803357"/>
              <a:ext cx="15767" cy="82153"/>
            </a:xfrm>
            <a:custGeom>
              <a:avLst/>
              <a:gdLst>
                <a:gd name="T0" fmla="*/ 2 w 8"/>
                <a:gd name="T1" fmla="*/ 0 h 42"/>
                <a:gd name="T2" fmla="*/ 0 w 8"/>
                <a:gd name="T3" fmla="*/ 21 h 42"/>
                <a:gd name="T4" fmla="*/ 2 w 8"/>
                <a:gd name="T5" fmla="*/ 42 h 42"/>
                <a:gd name="T6" fmla="*/ 8 w 8"/>
                <a:gd name="T7" fmla="*/ 42 h 42"/>
                <a:gd name="T8" fmla="*/ 6 w 8"/>
                <a:gd name="T9" fmla="*/ 21 h 42"/>
                <a:gd name="T10" fmla="*/ 8 w 8"/>
                <a:gd name="T11" fmla="*/ 0 h 42"/>
                <a:gd name="T12" fmla="*/ 2 w 8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2">
                  <a:moveTo>
                    <a:pt x="2" y="0"/>
                  </a:moveTo>
                  <a:cubicBezTo>
                    <a:pt x="1" y="6"/>
                    <a:pt x="0" y="14"/>
                    <a:pt x="0" y="21"/>
                  </a:cubicBezTo>
                  <a:cubicBezTo>
                    <a:pt x="0" y="28"/>
                    <a:pt x="1" y="35"/>
                    <a:pt x="2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7" y="35"/>
                    <a:pt x="6" y="28"/>
                    <a:pt x="6" y="21"/>
                  </a:cubicBezTo>
                  <a:cubicBezTo>
                    <a:pt x="6" y="14"/>
                    <a:pt x="7" y="6"/>
                    <a:pt x="8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FFB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88" name="Freeform 691"/>
            <p:cNvSpPr/>
            <p:nvPr/>
          </p:nvSpPr>
          <p:spPr bwMode="auto">
            <a:xfrm>
              <a:off x="5417416" y="648181"/>
              <a:ext cx="68045" cy="68876"/>
            </a:xfrm>
            <a:custGeom>
              <a:avLst/>
              <a:gdLst>
                <a:gd name="T0" fmla="*/ 0 w 35"/>
                <a:gd name="T1" fmla="*/ 30 h 35"/>
                <a:gd name="T2" fmla="*/ 5 w 35"/>
                <a:gd name="T3" fmla="*/ 35 h 35"/>
                <a:gd name="T4" fmla="*/ 35 w 35"/>
                <a:gd name="T5" fmla="*/ 4 h 35"/>
                <a:gd name="T6" fmla="*/ 31 w 35"/>
                <a:gd name="T7" fmla="*/ 0 h 35"/>
                <a:gd name="T8" fmla="*/ 0 w 35"/>
                <a:gd name="T9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5">
                  <a:moveTo>
                    <a:pt x="0" y="30"/>
                  </a:moveTo>
                  <a:cubicBezTo>
                    <a:pt x="5" y="35"/>
                    <a:pt x="5" y="35"/>
                    <a:pt x="5" y="35"/>
                  </a:cubicBezTo>
                  <a:cubicBezTo>
                    <a:pt x="13" y="23"/>
                    <a:pt x="23" y="12"/>
                    <a:pt x="35" y="4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9" y="8"/>
                    <a:pt x="9" y="19"/>
                    <a:pt x="0" y="30"/>
                  </a:cubicBezTo>
                  <a:close/>
                </a:path>
              </a:pathLst>
            </a:custGeom>
            <a:solidFill>
              <a:srgbClr val="FFB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89" name="Freeform 692"/>
            <p:cNvSpPr/>
            <p:nvPr/>
          </p:nvSpPr>
          <p:spPr bwMode="auto">
            <a:xfrm>
              <a:off x="5232365" y="718716"/>
              <a:ext cx="355164" cy="404124"/>
            </a:xfrm>
            <a:custGeom>
              <a:avLst/>
              <a:gdLst>
                <a:gd name="T0" fmla="*/ 180 w 181"/>
                <a:gd name="T1" fmla="*/ 0 h 206"/>
                <a:gd name="T2" fmla="*/ 99 w 181"/>
                <a:gd name="T3" fmla="*/ 59 h 206"/>
                <a:gd name="T4" fmla="*/ 52 w 181"/>
                <a:gd name="T5" fmla="*/ 99 h 206"/>
                <a:gd name="T6" fmla="*/ 0 w 181"/>
                <a:gd name="T7" fmla="*/ 153 h 206"/>
                <a:gd name="T8" fmla="*/ 52 w 181"/>
                <a:gd name="T9" fmla="*/ 206 h 206"/>
                <a:gd name="T10" fmla="*/ 52 w 181"/>
                <a:gd name="T11" fmla="*/ 206 h 206"/>
                <a:gd name="T12" fmla="*/ 181 w 181"/>
                <a:gd name="T13" fmla="*/ 206 h 206"/>
                <a:gd name="T14" fmla="*/ 181 w 181"/>
                <a:gd name="T15" fmla="*/ 0 h 206"/>
                <a:gd name="T16" fmla="*/ 180 w 181"/>
                <a:gd name="T17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1" h="206">
                  <a:moveTo>
                    <a:pt x="180" y="0"/>
                  </a:moveTo>
                  <a:cubicBezTo>
                    <a:pt x="142" y="0"/>
                    <a:pt x="110" y="25"/>
                    <a:pt x="99" y="59"/>
                  </a:cubicBezTo>
                  <a:cubicBezTo>
                    <a:pt x="78" y="64"/>
                    <a:pt x="60" y="79"/>
                    <a:pt x="52" y="99"/>
                  </a:cubicBezTo>
                  <a:cubicBezTo>
                    <a:pt x="24" y="100"/>
                    <a:pt x="0" y="124"/>
                    <a:pt x="0" y="153"/>
                  </a:cubicBezTo>
                  <a:cubicBezTo>
                    <a:pt x="0" y="182"/>
                    <a:pt x="23" y="205"/>
                    <a:pt x="52" y="206"/>
                  </a:cubicBezTo>
                  <a:cubicBezTo>
                    <a:pt x="52" y="206"/>
                    <a:pt x="52" y="206"/>
                    <a:pt x="52" y="206"/>
                  </a:cubicBezTo>
                  <a:cubicBezTo>
                    <a:pt x="181" y="206"/>
                    <a:pt x="181" y="206"/>
                    <a:pt x="181" y="206"/>
                  </a:cubicBezTo>
                  <a:cubicBezTo>
                    <a:pt x="181" y="0"/>
                    <a:pt x="181" y="0"/>
                    <a:pt x="181" y="0"/>
                  </a:cubicBezTo>
                  <a:lnTo>
                    <a:pt x="1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90" name="Freeform 693"/>
            <p:cNvSpPr/>
            <p:nvPr/>
          </p:nvSpPr>
          <p:spPr bwMode="auto">
            <a:xfrm>
              <a:off x="5587529" y="718716"/>
              <a:ext cx="282970" cy="404124"/>
            </a:xfrm>
            <a:custGeom>
              <a:avLst/>
              <a:gdLst>
                <a:gd name="T0" fmla="*/ 84 w 144"/>
                <a:gd name="T1" fmla="*/ 75 h 206"/>
                <a:gd name="T2" fmla="*/ 0 w 144"/>
                <a:gd name="T3" fmla="*/ 0 h 206"/>
                <a:gd name="T4" fmla="*/ 0 w 144"/>
                <a:gd name="T5" fmla="*/ 206 h 206"/>
                <a:gd name="T6" fmla="*/ 81 w 144"/>
                <a:gd name="T7" fmla="*/ 206 h 206"/>
                <a:gd name="T8" fmla="*/ 81 w 144"/>
                <a:gd name="T9" fmla="*/ 206 h 206"/>
                <a:gd name="T10" fmla="*/ 144 w 144"/>
                <a:gd name="T11" fmla="*/ 141 h 206"/>
                <a:gd name="T12" fmla="*/ 84 w 144"/>
                <a:gd name="T13" fmla="*/ 75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206">
                  <a:moveTo>
                    <a:pt x="84" y="75"/>
                  </a:moveTo>
                  <a:cubicBezTo>
                    <a:pt x="79" y="33"/>
                    <a:pt x="43" y="1"/>
                    <a:pt x="0" y="0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81" y="206"/>
                    <a:pt x="81" y="206"/>
                    <a:pt x="81" y="206"/>
                  </a:cubicBezTo>
                  <a:cubicBezTo>
                    <a:pt x="81" y="206"/>
                    <a:pt x="81" y="206"/>
                    <a:pt x="81" y="206"/>
                  </a:cubicBezTo>
                  <a:cubicBezTo>
                    <a:pt x="116" y="205"/>
                    <a:pt x="144" y="176"/>
                    <a:pt x="144" y="141"/>
                  </a:cubicBezTo>
                  <a:cubicBezTo>
                    <a:pt x="144" y="106"/>
                    <a:pt x="118" y="78"/>
                    <a:pt x="84" y="75"/>
                  </a:cubicBezTo>
                  <a:close/>
                </a:path>
              </a:pathLst>
            </a:custGeom>
            <a:solidFill>
              <a:srgbClr val="F2F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30" name="组合 1629"/>
          <p:cNvGrpSpPr/>
          <p:nvPr/>
        </p:nvGrpSpPr>
        <p:grpSpPr>
          <a:xfrm>
            <a:off x="11359160" y="2709714"/>
            <a:ext cx="439900" cy="565086"/>
            <a:chOff x="6482078" y="509600"/>
            <a:chExt cx="521959" cy="670497"/>
          </a:xfrm>
        </p:grpSpPr>
        <p:sp>
          <p:nvSpPr>
            <p:cNvPr id="1591" name="Freeform 694"/>
            <p:cNvSpPr/>
            <p:nvPr/>
          </p:nvSpPr>
          <p:spPr bwMode="auto">
            <a:xfrm>
              <a:off x="6831434" y="1048985"/>
              <a:ext cx="126133" cy="131112"/>
            </a:xfrm>
            <a:custGeom>
              <a:avLst/>
              <a:gdLst>
                <a:gd name="T0" fmla="*/ 26 w 64"/>
                <a:gd name="T1" fmla="*/ 0 h 67"/>
                <a:gd name="T2" fmla="*/ 0 w 64"/>
                <a:gd name="T3" fmla="*/ 13 h 67"/>
                <a:gd name="T4" fmla="*/ 29 w 64"/>
                <a:gd name="T5" fmla="*/ 62 h 67"/>
                <a:gd name="T6" fmla="*/ 37 w 64"/>
                <a:gd name="T7" fmla="*/ 67 h 67"/>
                <a:gd name="T8" fmla="*/ 60 w 64"/>
                <a:gd name="T9" fmla="*/ 67 h 67"/>
                <a:gd name="T10" fmla="*/ 62 w 64"/>
                <a:gd name="T11" fmla="*/ 62 h 67"/>
                <a:gd name="T12" fmla="*/ 26 w 64"/>
                <a:gd name="T1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67">
                  <a:moveTo>
                    <a:pt x="26" y="0"/>
                  </a:moveTo>
                  <a:cubicBezTo>
                    <a:pt x="18" y="5"/>
                    <a:pt x="9" y="9"/>
                    <a:pt x="0" y="13"/>
                  </a:cubicBezTo>
                  <a:cubicBezTo>
                    <a:pt x="29" y="62"/>
                    <a:pt x="29" y="62"/>
                    <a:pt x="29" y="62"/>
                  </a:cubicBezTo>
                  <a:cubicBezTo>
                    <a:pt x="30" y="64"/>
                    <a:pt x="34" y="67"/>
                    <a:pt x="37" y="67"/>
                  </a:cubicBezTo>
                  <a:cubicBezTo>
                    <a:pt x="60" y="67"/>
                    <a:pt x="60" y="67"/>
                    <a:pt x="60" y="67"/>
                  </a:cubicBezTo>
                  <a:cubicBezTo>
                    <a:pt x="63" y="67"/>
                    <a:pt x="64" y="64"/>
                    <a:pt x="62" y="62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122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92" name="Freeform 695"/>
            <p:cNvSpPr/>
            <p:nvPr/>
          </p:nvSpPr>
          <p:spPr bwMode="auto">
            <a:xfrm>
              <a:off x="6529378" y="1048985"/>
              <a:ext cx="125304" cy="131112"/>
            </a:xfrm>
            <a:custGeom>
              <a:avLst/>
              <a:gdLst>
                <a:gd name="T0" fmla="*/ 37 w 64"/>
                <a:gd name="T1" fmla="*/ 0 h 67"/>
                <a:gd name="T2" fmla="*/ 1 w 64"/>
                <a:gd name="T3" fmla="*/ 62 h 67"/>
                <a:gd name="T4" fmla="*/ 4 w 64"/>
                <a:gd name="T5" fmla="*/ 67 h 67"/>
                <a:gd name="T6" fmla="*/ 26 w 64"/>
                <a:gd name="T7" fmla="*/ 67 h 67"/>
                <a:gd name="T8" fmla="*/ 35 w 64"/>
                <a:gd name="T9" fmla="*/ 62 h 67"/>
                <a:gd name="T10" fmla="*/ 64 w 64"/>
                <a:gd name="T11" fmla="*/ 12 h 67"/>
                <a:gd name="T12" fmla="*/ 37 w 64"/>
                <a:gd name="T1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67">
                  <a:moveTo>
                    <a:pt x="37" y="0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0" y="64"/>
                    <a:pt x="1" y="67"/>
                    <a:pt x="4" y="67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9" y="67"/>
                    <a:pt x="33" y="64"/>
                    <a:pt x="35" y="62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54" y="9"/>
                    <a:pt x="46" y="5"/>
                    <a:pt x="37" y="0"/>
                  </a:cubicBezTo>
                  <a:close/>
                </a:path>
              </a:pathLst>
            </a:custGeom>
            <a:solidFill>
              <a:srgbClr val="122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93" name="Oval 696"/>
            <p:cNvSpPr>
              <a:spLocks noChangeArrowheads="1"/>
            </p:cNvSpPr>
            <p:nvPr/>
          </p:nvSpPr>
          <p:spPr bwMode="auto">
            <a:xfrm>
              <a:off x="6482078" y="567688"/>
              <a:ext cx="521959" cy="520299"/>
            </a:xfrm>
            <a:prstGeom prst="ellipse">
              <a:avLst/>
            </a:pr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94" name="Oval 697"/>
            <p:cNvSpPr>
              <a:spLocks noChangeArrowheads="1"/>
            </p:cNvSpPr>
            <p:nvPr/>
          </p:nvSpPr>
          <p:spPr bwMode="auto">
            <a:xfrm>
              <a:off x="6550954" y="636563"/>
              <a:ext cx="385038" cy="38254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95" name="Oval 698"/>
            <p:cNvSpPr>
              <a:spLocks noChangeArrowheads="1"/>
            </p:cNvSpPr>
            <p:nvPr/>
          </p:nvSpPr>
          <p:spPr bwMode="auto">
            <a:xfrm>
              <a:off x="6623978" y="707098"/>
              <a:ext cx="238989" cy="241479"/>
            </a:xfrm>
            <a:prstGeom prst="ellipse">
              <a:avLst/>
            </a:pr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96" name="Oval 699"/>
            <p:cNvSpPr>
              <a:spLocks noChangeArrowheads="1"/>
            </p:cNvSpPr>
            <p:nvPr/>
          </p:nvSpPr>
          <p:spPr bwMode="auto">
            <a:xfrm>
              <a:off x="6690364" y="774314"/>
              <a:ext cx="106217" cy="10787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97" name="Freeform 700"/>
            <p:cNvSpPr/>
            <p:nvPr/>
          </p:nvSpPr>
          <p:spPr bwMode="auto">
            <a:xfrm>
              <a:off x="6867116" y="1048985"/>
              <a:ext cx="90451" cy="131112"/>
            </a:xfrm>
            <a:custGeom>
              <a:avLst/>
              <a:gdLst>
                <a:gd name="T0" fmla="*/ 44 w 46"/>
                <a:gd name="T1" fmla="*/ 62 h 67"/>
                <a:gd name="T2" fmla="*/ 8 w 46"/>
                <a:gd name="T3" fmla="*/ 0 h 67"/>
                <a:gd name="T4" fmla="*/ 0 w 46"/>
                <a:gd name="T5" fmla="*/ 5 h 67"/>
                <a:gd name="T6" fmla="*/ 36 w 46"/>
                <a:gd name="T7" fmla="*/ 67 h 67"/>
                <a:gd name="T8" fmla="*/ 42 w 46"/>
                <a:gd name="T9" fmla="*/ 67 h 67"/>
                <a:gd name="T10" fmla="*/ 44 w 46"/>
                <a:gd name="T11" fmla="*/ 6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67">
                  <a:moveTo>
                    <a:pt x="44" y="62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1"/>
                    <a:pt x="3" y="3"/>
                    <a:pt x="0" y="5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45" y="67"/>
                    <a:pt x="46" y="64"/>
                    <a:pt x="44" y="62"/>
                  </a:cubicBezTo>
                  <a:close/>
                </a:path>
              </a:pathLst>
            </a:custGeom>
            <a:solidFill>
              <a:srgbClr val="2A42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98" name="Freeform 701"/>
            <p:cNvSpPr/>
            <p:nvPr/>
          </p:nvSpPr>
          <p:spPr bwMode="auto">
            <a:xfrm>
              <a:off x="6529378" y="1048985"/>
              <a:ext cx="92111" cy="131112"/>
            </a:xfrm>
            <a:custGeom>
              <a:avLst/>
              <a:gdLst>
                <a:gd name="T0" fmla="*/ 47 w 47"/>
                <a:gd name="T1" fmla="*/ 5 h 67"/>
                <a:gd name="T2" fmla="*/ 37 w 47"/>
                <a:gd name="T3" fmla="*/ 0 h 67"/>
                <a:gd name="T4" fmla="*/ 1 w 47"/>
                <a:gd name="T5" fmla="*/ 62 h 67"/>
                <a:gd name="T6" fmla="*/ 4 w 47"/>
                <a:gd name="T7" fmla="*/ 67 h 67"/>
                <a:gd name="T8" fmla="*/ 10 w 47"/>
                <a:gd name="T9" fmla="*/ 67 h 67"/>
                <a:gd name="T10" fmla="*/ 47 w 47"/>
                <a:gd name="T11" fmla="*/ 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67">
                  <a:moveTo>
                    <a:pt x="47" y="5"/>
                  </a:moveTo>
                  <a:cubicBezTo>
                    <a:pt x="43" y="3"/>
                    <a:pt x="40" y="1"/>
                    <a:pt x="37" y="0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0" y="64"/>
                    <a:pt x="1" y="67"/>
                    <a:pt x="4" y="67"/>
                  </a:cubicBezTo>
                  <a:cubicBezTo>
                    <a:pt x="10" y="67"/>
                    <a:pt x="10" y="67"/>
                    <a:pt x="10" y="67"/>
                  </a:cubicBezTo>
                  <a:lnTo>
                    <a:pt x="47" y="5"/>
                  </a:lnTo>
                  <a:close/>
                </a:path>
              </a:pathLst>
            </a:custGeom>
            <a:solidFill>
              <a:srgbClr val="2A42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99" name="Freeform 702"/>
            <p:cNvSpPr/>
            <p:nvPr/>
          </p:nvSpPr>
          <p:spPr bwMode="auto">
            <a:xfrm>
              <a:off x="6831434" y="1048985"/>
              <a:ext cx="58918" cy="36512"/>
            </a:xfrm>
            <a:custGeom>
              <a:avLst/>
              <a:gdLst>
                <a:gd name="T0" fmla="*/ 26 w 30"/>
                <a:gd name="T1" fmla="*/ 0 h 19"/>
                <a:gd name="T2" fmla="*/ 0 w 30"/>
                <a:gd name="T3" fmla="*/ 13 h 19"/>
                <a:gd name="T4" fmla="*/ 3 w 30"/>
                <a:gd name="T5" fmla="*/ 19 h 19"/>
                <a:gd name="T6" fmla="*/ 30 w 30"/>
                <a:gd name="T7" fmla="*/ 6 h 19"/>
                <a:gd name="T8" fmla="*/ 26 w 30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9">
                  <a:moveTo>
                    <a:pt x="26" y="0"/>
                  </a:moveTo>
                  <a:cubicBezTo>
                    <a:pt x="18" y="5"/>
                    <a:pt x="9" y="9"/>
                    <a:pt x="0" y="13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13" y="15"/>
                    <a:pt x="21" y="11"/>
                    <a:pt x="30" y="6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00" name="Freeform 703"/>
            <p:cNvSpPr/>
            <p:nvPr/>
          </p:nvSpPr>
          <p:spPr bwMode="auto">
            <a:xfrm>
              <a:off x="6596594" y="1048985"/>
              <a:ext cx="58088" cy="34853"/>
            </a:xfrm>
            <a:custGeom>
              <a:avLst/>
              <a:gdLst>
                <a:gd name="T0" fmla="*/ 0 w 30"/>
                <a:gd name="T1" fmla="*/ 5 h 18"/>
                <a:gd name="T2" fmla="*/ 26 w 30"/>
                <a:gd name="T3" fmla="*/ 18 h 18"/>
                <a:gd name="T4" fmla="*/ 30 w 30"/>
                <a:gd name="T5" fmla="*/ 12 h 18"/>
                <a:gd name="T6" fmla="*/ 3 w 30"/>
                <a:gd name="T7" fmla="*/ 0 h 18"/>
                <a:gd name="T8" fmla="*/ 0 w 30"/>
                <a:gd name="T9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8">
                  <a:moveTo>
                    <a:pt x="0" y="5"/>
                  </a:moveTo>
                  <a:cubicBezTo>
                    <a:pt x="8" y="11"/>
                    <a:pt x="17" y="15"/>
                    <a:pt x="26" y="18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20" y="9"/>
                    <a:pt x="12" y="5"/>
                    <a:pt x="3" y="0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01" name="Freeform 704"/>
            <p:cNvSpPr/>
            <p:nvPr/>
          </p:nvSpPr>
          <p:spPr bwMode="auto">
            <a:xfrm>
              <a:off x="6737664" y="595902"/>
              <a:ext cx="266373" cy="424869"/>
            </a:xfrm>
            <a:custGeom>
              <a:avLst/>
              <a:gdLst>
                <a:gd name="T0" fmla="*/ 64 w 136"/>
                <a:gd name="T1" fmla="*/ 0 h 217"/>
                <a:gd name="T2" fmla="*/ 7 w 136"/>
                <a:gd name="T3" fmla="*/ 121 h 217"/>
                <a:gd name="T4" fmla="*/ 0 w 136"/>
                <a:gd name="T5" fmla="*/ 124 h 217"/>
                <a:gd name="T6" fmla="*/ 93 w 136"/>
                <a:gd name="T7" fmla="*/ 217 h 217"/>
                <a:gd name="T8" fmla="*/ 136 w 136"/>
                <a:gd name="T9" fmla="*/ 119 h 217"/>
                <a:gd name="T10" fmla="*/ 64 w 136"/>
                <a:gd name="T11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217">
                  <a:moveTo>
                    <a:pt x="64" y="0"/>
                  </a:moveTo>
                  <a:cubicBezTo>
                    <a:pt x="7" y="121"/>
                    <a:pt x="7" y="121"/>
                    <a:pt x="7" y="121"/>
                  </a:cubicBezTo>
                  <a:cubicBezTo>
                    <a:pt x="6" y="124"/>
                    <a:pt x="3" y="125"/>
                    <a:pt x="0" y="124"/>
                  </a:cubicBezTo>
                  <a:cubicBezTo>
                    <a:pt x="93" y="217"/>
                    <a:pt x="93" y="217"/>
                    <a:pt x="93" y="217"/>
                  </a:cubicBezTo>
                  <a:cubicBezTo>
                    <a:pt x="119" y="192"/>
                    <a:pt x="136" y="157"/>
                    <a:pt x="136" y="119"/>
                  </a:cubicBezTo>
                  <a:cubicBezTo>
                    <a:pt x="136" y="67"/>
                    <a:pt x="107" y="22"/>
                    <a:pt x="64" y="0"/>
                  </a:cubicBezTo>
                  <a:close/>
                </a:path>
              </a:pathLst>
            </a:custGeom>
            <a:solidFill>
              <a:srgbClr val="70A0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02" name="Freeform 705"/>
            <p:cNvSpPr/>
            <p:nvPr/>
          </p:nvSpPr>
          <p:spPr bwMode="auto">
            <a:xfrm>
              <a:off x="6729365" y="548602"/>
              <a:ext cx="149368" cy="292098"/>
            </a:xfrm>
            <a:custGeom>
              <a:avLst/>
              <a:gdLst>
                <a:gd name="T0" fmla="*/ 11 w 76"/>
                <a:gd name="T1" fmla="*/ 145 h 149"/>
                <a:gd name="T2" fmla="*/ 4 w 76"/>
                <a:gd name="T3" fmla="*/ 148 h 149"/>
                <a:gd name="T4" fmla="*/ 1 w 76"/>
                <a:gd name="T5" fmla="*/ 140 h 149"/>
                <a:gd name="T6" fmla="*/ 65 w 76"/>
                <a:gd name="T7" fmla="*/ 4 h 149"/>
                <a:gd name="T8" fmla="*/ 72 w 76"/>
                <a:gd name="T9" fmla="*/ 1 h 149"/>
                <a:gd name="T10" fmla="*/ 75 w 76"/>
                <a:gd name="T11" fmla="*/ 9 h 149"/>
                <a:gd name="T12" fmla="*/ 11 w 76"/>
                <a:gd name="T13" fmla="*/ 14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149">
                  <a:moveTo>
                    <a:pt x="11" y="145"/>
                  </a:moveTo>
                  <a:cubicBezTo>
                    <a:pt x="10" y="148"/>
                    <a:pt x="7" y="149"/>
                    <a:pt x="4" y="148"/>
                  </a:cubicBezTo>
                  <a:cubicBezTo>
                    <a:pt x="1" y="146"/>
                    <a:pt x="0" y="143"/>
                    <a:pt x="1" y="140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6" y="1"/>
                    <a:pt x="69" y="0"/>
                    <a:pt x="72" y="1"/>
                  </a:cubicBezTo>
                  <a:cubicBezTo>
                    <a:pt x="75" y="2"/>
                    <a:pt x="76" y="6"/>
                    <a:pt x="75" y="9"/>
                  </a:cubicBezTo>
                  <a:lnTo>
                    <a:pt x="11" y="145"/>
                  </a:lnTo>
                  <a:close/>
                </a:path>
              </a:pathLst>
            </a:custGeom>
            <a:solidFill>
              <a:srgbClr val="122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03" name="Freeform 706"/>
            <p:cNvSpPr/>
            <p:nvPr/>
          </p:nvSpPr>
          <p:spPr bwMode="auto">
            <a:xfrm>
              <a:off x="6790772" y="509600"/>
              <a:ext cx="64726" cy="148539"/>
            </a:xfrm>
            <a:custGeom>
              <a:avLst/>
              <a:gdLst>
                <a:gd name="T0" fmla="*/ 78 w 78"/>
                <a:gd name="T1" fmla="*/ 61 h 179"/>
                <a:gd name="T2" fmla="*/ 54 w 78"/>
                <a:gd name="T3" fmla="*/ 0 h 179"/>
                <a:gd name="T4" fmla="*/ 0 w 78"/>
                <a:gd name="T5" fmla="*/ 118 h 179"/>
                <a:gd name="T6" fmla="*/ 21 w 78"/>
                <a:gd name="T7" fmla="*/ 179 h 179"/>
                <a:gd name="T8" fmla="*/ 78 w 78"/>
                <a:gd name="T9" fmla="*/ 6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79">
                  <a:moveTo>
                    <a:pt x="78" y="61"/>
                  </a:moveTo>
                  <a:lnTo>
                    <a:pt x="54" y="0"/>
                  </a:lnTo>
                  <a:lnTo>
                    <a:pt x="0" y="118"/>
                  </a:lnTo>
                  <a:lnTo>
                    <a:pt x="21" y="179"/>
                  </a:lnTo>
                  <a:lnTo>
                    <a:pt x="78" y="61"/>
                  </a:lnTo>
                  <a:close/>
                </a:path>
              </a:pathLst>
            </a:custGeom>
            <a:solidFill>
              <a:srgbClr val="EF5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04" name="Freeform 707"/>
            <p:cNvSpPr/>
            <p:nvPr/>
          </p:nvSpPr>
          <p:spPr bwMode="auto">
            <a:xfrm>
              <a:off x="6829774" y="550262"/>
              <a:ext cx="93770" cy="117835"/>
            </a:xfrm>
            <a:custGeom>
              <a:avLst/>
              <a:gdLst>
                <a:gd name="T0" fmla="*/ 59 w 113"/>
                <a:gd name="T1" fmla="*/ 118 h 142"/>
                <a:gd name="T2" fmla="*/ 0 w 113"/>
                <a:gd name="T3" fmla="*/ 142 h 142"/>
                <a:gd name="T4" fmla="*/ 54 w 113"/>
                <a:gd name="T5" fmla="*/ 24 h 142"/>
                <a:gd name="T6" fmla="*/ 113 w 113"/>
                <a:gd name="T7" fmla="*/ 0 h 142"/>
                <a:gd name="T8" fmla="*/ 59 w 113"/>
                <a:gd name="T9" fmla="*/ 1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142">
                  <a:moveTo>
                    <a:pt x="59" y="118"/>
                  </a:moveTo>
                  <a:lnTo>
                    <a:pt x="0" y="142"/>
                  </a:lnTo>
                  <a:lnTo>
                    <a:pt x="54" y="24"/>
                  </a:lnTo>
                  <a:lnTo>
                    <a:pt x="113" y="0"/>
                  </a:lnTo>
                  <a:lnTo>
                    <a:pt x="59" y="118"/>
                  </a:lnTo>
                  <a:close/>
                </a:path>
              </a:pathLst>
            </a:custGeom>
            <a:solidFill>
              <a:srgbClr val="EF5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05" name="Freeform 708"/>
            <p:cNvSpPr/>
            <p:nvPr/>
          </p:nvSpPr>
          <p:spPr bwMode="auto">
            <a:xfrm>
              <a:off x="6808199" y="556070"/>
              <a:ext cx="47300" cy="102068"/>
            </a:xfrm>
            <a:custGeom>
              <a:avLst/>
              <a:gdLst>
                <a:gd name="T0" fmla="*/ 54 w 57"/>
                <a:gd name="T1" fmla="*/ 0 h 123"/>
                <a:gd name="T2" fmla="*/ 0 w 57"/>
                <a:gd name="T3" fmla="*/ 118 h 123"/>
                <a:gd name="T4" fmla="*/ 0 w 57"/>
                <a:gd name="T5" fmla="*/ 123 h 123"/>
                <a:gd name="T6" fmla="*/ 57 w 57"/>
                <a:gd name="T7" fmla="*/ 5 h 123"/>
                <a:gd name="T8" fmla="*/ 54 w 57"/>
                <a:gd name="T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123">
                  <a:moveTo>
                    <a:pt x="54" y="0"/>
                  </a:moveTo>
                  <a:lnTo>
                    <a:pt x="0" y="118"/>
                  </a:lnTo>
                  <a:lnTo>
                    <a:pt x="0" y="123"/>
                  </a:lnTo>
                  <a:lnTo>
                    <a:pt x="57" y="5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06" name="Freeform 709"/>
            <p:cNvSpPr/>
            <p:nvPr/>
          </p:nvSpPr>
          <p:spPr bwMode="auto">
            <a:xfrm>
              <a:off x="6829774" y="567688"/>
              <a:ext cx="47300" cy="100409"/>
            </a:xfrm>
            <a:custGeom>
              <a:avLst/>
              <a:gdLst>
                <a:gd name="T0" fmla="*/ 57 w 57"/>
                <a:gd name="T1" fmla="*/ 0 h 121"/>
                <a:gd name="T2" fmla="*/ 54 w 57"/>
                <a:gd name="T3" fmla="*/ 3 h 121"/>
                <a:gd name="T4" fmla="*/ 0 w 57"/>
                <a:gd name="T5" fmla="*/ 121 h 121"/>
                <a:gd name="T6" fmla="*/ 2 w 57"/>
                <a:gd name="T7" fmla="*/ 119 h 121"/>
                <a:gd name="T8" fmla="*/ 57 w 57"/>
                <a:gd name="T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121">
                  <a:moveTo>
                    <a:pt x="57" y="0"/>
                  </a:moveTo>
                  <a:lnTo>
                    <a:pt x="54" y="3"/>
                  </a:lnTo>
                  <a:lnTo>
                    <a:pt x="0" y="121"/>
                  </a:lnTo>
                  <a:lnTo>
                    <a:pt x="2" y="119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07" name="Freeform 710"/>
            <p:cNvSpPr/>
            <p:nvPr/>
          </p:nvSpPr>
          <p:spPr bwMode="auto">
            <a:xfrm>
              <a:off x="6737664" y="658139"/>
              <a:ext cx="198328" cy="313673"/>
            </a:xfrm>
            <a:custGeom>
              <a:avLst/>
              <a:gdLst>
                <a:gd name="T0" fmla="*/ 49 w 101"/>
                <a:gd name="T1" fmla="*/ 0 h 160"/>
                <a:gd name="T2" fmla="*/ 7 w 101"/>
                <a:gd name="T3" fmla="*/ 89 h 160"/>
                <a:gd name="T4" fmla="*/ 0 w 101"/>
                <a:gd name="T5" fmla="*/ 92 h 160"/>
                <a:gd name="T6" fmla="*/ 68 w 101"/>
                <a:gd name="T7" fmla="*/ 160 h 160"/>
                <a:gd name="T8" fmla="*/ 101 w 101"/>
                <a:gd name="T9" fmla="*/ 87 h 160"/>
                <a:gd name="T10" fmla="*/ 49 w 101"/>
                <a:gd name="T11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" h="160">
                  <a:moveTo>
                    <a:pt x="49" y="0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6" y="92"/>
                    <a:pt x="3" y="93"/>
                    <a:pt x="0" y="92"/>
                  </a:cubicBezTo>
                  <a:cubicBezTo>
                    <a:pt x="68" y="160"/>
                    <a:pt x="68" y="160"/>
                    <a:pt x="68" y="160"/>
                  </a:cubicBezTo>
                  <a:cubicBezTo>
                    <a:pt x="88" y="142"/>
                    <a:pt x="101" y="116"/>
                    <a:pt x="101" y="87"/>
                  </a:cubicBezTo>
                  <a:cubicBezTo>
                    <a:pt x="101" y="49"/>
                    <a:pt x="80" y="17"/>
                    <a:pt x="49" y="0"/>
                  </a:cubicBezTo>
                  <a:close/>
                </a:path>
              </a:pathLst>
            </a:custGeom>
            <a:solidFill>
              <a:srgbClr val="B7BF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08" name="Freeform 711"/>
            <p:cNvSpPr/>
            <p:nvPr/>
          </p:nvSpPr>
          <p:spPr bwMode="auto">
            <a:xfrm>
              <a:off x="6737664" y="722865"/>
              <a:ext cx="125304" cy="198328"/>
            </a:xfrm>
            <a:custGeom>
              <a:avLst/>
              <a:gdLst>
                <a:gd name="T0" fmla="*/ 33 w 64"/>
                <a:gd name="T1" fmla="*/ 0 h 101"/>
                <a:gd name="T2" fmla="*/ 7 w 64"/>
                <a:gd name="T3" fmla="*/ 56 h 101"/>
                <a:gd name="T4" fmla="*/ 0 w 64"/>
                <a:gd name="T5" fmla="*/ 59 h 101"/>
                <a:gd name="T6" fmla="*/ 42 w 64"/>
                <a:gd name="T7" fmla="*/ 101 h 101"/>
                <a:gd name="T8" fmla="*/ 64 w 64"/>
                <a:gd name="T9" fmla="*/ 54 h 101"/>
                <a:gd name="T10" fmla="*/ 33 w 64"/>
                <a:gd name="T1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101">
                  <a:moveTo>
                    <a:pt x="33" y="0"/>
                  </a:moveTo>
                  <a:cubicBezTo>
                    <a:pt x="7" y="56"/>
                    <a:pt x="7" y="56"/>
                    <a:pt x="7" y="56"/>
                  </a:cubicBezTo>
                  <a:cubicBezTo>
                    <a:pt x="6" y="59"/>
                    <a:pt x="3" y="60"/>
                    <a:pt x="0" y="59"/>
                  </a:cubicBezTo>
                  <a:cubicBezTo>
                    <a:pt x="42" y="101"/>
                    <a:pt x="42" y="101"/>
                    <a:pt x="42" y="101"/>
                  </a:cubicBezTo>
                  <a:cubicBezTo>
                    <a:pt x="55" y="90"/>
                    <a:pt x="64" y="73"/>
                    <a:pt x="64" y="54"/>
                  </a:cubicBezTo>
                  <a:cubicBezTo>
                    <a:pt x="64" y="31"/>
                    <a:pt x="52" y="11"/>
                    <a:pt x="33" y="0"/>
                  </a:cubicBezTo>
                  <a:close/>
                </a:path>
              </a:pathLst>
            </a:custGeom>
            <a:solidFill>
              <a:srgbClr val="70A0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09" name="Freeform 712"/>
            <p:cNvSpPr/>
            <p:nvPr/>
          </p:nvSpPr>
          <p:spPr bwMode="auto">
            <a:xfrm>
              <a:off x="6737664" y="783442"/>
              <a:ext cx="58918" cy="90451"/>
            </a:xfrm>
            <a:custGeom>
              <a:avLst/>
              <a:gdLst>
                <a:gd name="T0" fmla="*/ 30 w 30"/>
                <a:gd name="T1" fmla="*/ 23 h 46"/>
                <a:gd name="T2" fmla="*/ 19 w 30"/>
                <a:gd name="T3" fmla="*/ 0 h 46"/>
                <a:gd name="T4" fmla="*/ 7 w 30"/>
                <a:gd name="T5" fmla="*/ 25 h 46"/>
                <a:gd name="T6" fmla="*/ 0 w 30"/>
                <a:gd name="T7" fmla="*/ 28 h 46"/>
                <a:gd name="T8" fmla="*/ 18 w 30"/>
                <a:gd name="T9" fmla="*/ 46 h 46"/>
                <a:gd name="T10" fmla="*/ 30 w 30"/>
                <a:gd name="T11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46">
                  <a:moveTo>
                    <a:pt x="30" y="23"/>
                  </a:moveTo>
                  <a:cubicBezTo>
                    <a:pt x="30" y="13"/>
                    <a:pt x="26" y="5"/>
                    <a:pt x="19" y="0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6" y="28"/>
                    <a:pt x="3" y="29"/>
                    <a:pt x="0" y="28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25" y="41"/>
                    <a:pt x="30" y="32"/>
                    <a:pt x="30" y="23"/>
                  </a:cubicBezTo>
                  <a:close/>
                </a:path>
              </a:pathLst>
            </a:custGeom>
            <a:solidFill>
              <a:srgbClr val="B7BF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32" name="组合 1631"/>
          <p:cNvGrpSpPr/>
          <p:nvPr/>
        </p:nvGrpSpPr>
        <p:grpSpPr>
          <a:xfrm>
            <a:off x="11351817" y="3789834"/>
            <a:ext cx="454587" cy="525222"/>
            <a:chOff x="7653788" y="532835"/>
            <a:chExt cx="539385" cy="623197"/>
          </a:xfrm>
        </p:grpSpPr>
        <p:sp>
          <p:nvSpPr>
            <p:cNvPr id="1610" name="Freeform 713"/>
            <p:cNvSpPr/>
            <p:nvPr/>
          </p:nvSpPr>
          <p:spPr bwMode="auto">
            <a:xfrm>
              <a:off x="8091105" y="597561"/>
              <a:ext cx="102068" cy="125303"/>
            </a:xfrm>
            <a:custGeom>
              <a:avLst/>
              <a:gdLst>
                <a:gd name="T0" fmla="*/ 52 w 52"/>
                <a:gd name="T1" fmla="*/ 56 h 64"/>
                <a:gd name="T2" fmla="*/ 45 w 52"/>
                <a:gd name="T3" fmla="*/ 64 h 64"/>
                <a:gd name="T4" fmla="*/ 7 w 52"/>
                <a:gd name="T5" fmla="*/ 64 h 64"/>
                <a:gd name="T6" fmla="*/ 0 w 52"/>
                <a:gd name="T7" fmla="*/ 56 h 64"/>
                <a:gd name="T8" fmla="*/ 0 w 52"/>
                <a:gd name="T9" fmla="*/ 7 h 64"/>
                <a:gd name="T10" fmla="*/ 7 w 52"/>
                <a:gd name="T11" fmla="*/ 0 h 64"/>
                <a:gd name="T12" fmla="*/ 45 w 52"/>
                <a:gd name="T13" fmla="*/ 0 h 64"/>
                <a:gd name="T14" fmla="*/ 52 w 52"/>
                <a:gd name="T15" fmla="*/ 7 h 64"/>
                <a:gd name="T16" fmla="*/ 52 w 52"/>
                <a:gd name="T17" fmla="*/ 5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64">
                  <a:moveTo>
                    <a:pt x="52" y="56"/>
                  </a:moveTo>
                  <a:cubicBezTo>
                    <a:pt x="52" y="61"/>
                    <a:pt x="49" y="64"/>
                    <a:pt x="45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3" y="64"/>
                    <a:pt x="0" y="61"/>
                    <a:pt x="0" y="5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lnTo>
                    <a:pt x="52" y="56"/>
                  </a:lnTo>
                  <a:close/>
                </a:path>
              </a:pathLst>
            </a:cu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11" name="Freeform 714"/>
            <p:cNvSpPr/>
            <p:nvPr/>
          </p:nvSpPr>
          <p:spPr bwMode="auto">
            <a:xfrm>
              <a:off x="8091105" y="781782"/>
              <a:ext cx="102068" cy="125303"/>
            </a:xfrm>
            <a:custGeom>
              <a:avLst/>
              <a:gdLst>
                <a:gd name="T0" fmla="*/ 52 w 52"/>
                <a:gd name="T1" fmla="*/ 56 h 64"/>
                <a:gd name="T2" fmla="*/ 45 w 52"/>
                <a:gd name="T3" fmla="*/ 64 h 64"/>
                <a:gd name="T4" fmla="*/ 7 w 52"/>
                <a:gd name="T5" fmla="*/ 64 h 64"/>
                <a:gd name="T6" fmla="*/ 0 w 52"/>
                <a:gd name="T7" fmla="*/ 56 h 64"/>
                <a:gd name="T8" fmla="*/ 0 w 52"/>
                <a:gd name="T9" fmla="*/ 8 h 64"/>
                <a:gd name="T10" fmla="*/ 7 w 52"/>
                <a:gd name="T11" fmla="*/ 0 h 64"/>
                <a:gd name="T12" fmla="*/ 45 w 52"/>
                <a:gd name="T13" fmla="*/ 0 h 64"/>
                <a:gd name="T14" fmla="*/ 52 w 52"/>
                <a:gd name="T15" fmla="*/ 8 h 64"/>
                <a:gd name="T16" fmla="*/ 52 w 52"/>
                <a:gd name="T17" fmla="*/ 5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64">
                  <a:moveTo>
                    <a:pt x="52" y="56"/>
                  </a:moveTo>
                  <a:cubicBezTo>
                    <a:pt x="52" y="61"/>
                    <a:pt x="49" y="64"/>
                    <a:pt x="45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3" y="64"/>
                    <a:pt x="0" y="61"/>
                    <a:pt x="0" y="5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8"/>
                  </a:cubicBezTo>
                  <a:lnTo>
                    <a:pt x="52" y="56"/>
                  </a:lnTo>
                  <a:close/>
                </a:path>
              </a:pathLst>
            </a:cu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12" name="Freeform 715"/>
            <p:cNvSpPr/>
            <p:nvPr/>
          </p:nvSpPr>
          <p:spPr bwMode="auto">
            <a:xfrm>
              <a:off x="8091105" y="966003"/>
              <a:ext cx="102068" cy="126133"/>
            </a:xfrm>
            <a:custGeom>
              <a:avLst/>
              <a:gdLst>
                <a:gd name="T0" fmla="*/ 52 w 52"/>
                <a:gd name="T1" fmla="*/ 57 h 64"/>
                <a:gd name="T2" fmla="*/ 45 w 52"/>
                <a:gd name="T3" fmla="*/ 64 h 64"/>
                <a:gd name="T4" fmla="*/ 7 w 52"/>
                <a:gd name="T5" fmla="*/ 64 h 64"/>
                <a:gd name="T6" fmla="*/ 0 w 52"/>
                <a:gd name="T7" fmla="*/ 57 h 64"/>
                <a:gd name="T8" fmla="*/ 0 w 52"/>
                <a:gd name="T9" fmla="*/ 8 h 64"/>
                <a:gd name="T10" fmla="*/ 7 w 52"/>
                <a:gd name="T11" fmla="*/ 0 h 64"/>
                <a:gd name="T12" fmla="*/ 45 w 52"/>
                <a:gd name="T13" fmla="*/ 0 h 64"/>
                <a:gd name="T14" fmla="*/ 52 w 52"/>
                <a:gd name="T15" fmla="*/ 8 h 64"/>
                <a:gd name="T16" fmla="*/ 52 w 52"/>
                <a:gd name="T17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64">
                  <a:moveTo>
                    <a:pt x="52" y="57"/>
                  </a:moveTo>
                  <a:cubicBezTo>
                    <a:pt x="52" y="61"/>
                    <a:pt x="49" y="64"/>
                    <a:pt x="45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3" y="64"/>
                    <a:pt x="0" y="61"/>
                    <a:pt x="0" y="5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8"/>
                  </a:cubicBezTo>
                  <a:lnTo>
                    <a:pt x="52" y="57"/>
                  </a:lnTo>
                  <a:close/>
                </a:path>
              </a:pathLst>
            </a:cu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13" name="Rectangle 716"/>
            <p:cNvSpPr>
              <a:spLocks noChangeArrowheads="1"/>
            </p:cNvSpPr>
            <p:nvPr/>
          </p:nvSpPr>
          <p:spPr bwMode="auto">
            <a:xfrm>
              <a:off x="8159980" y="966003"/>
              <a:ext cx="7469" cy="126133"/>
            </a:xfrm>
            <a:prstGeom prst="rect">
              <a:avLst/>
            </a:prstGeom>
            <a:solidFill>
              <a:srgbClr val="70A0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14" name="Rectangle 717"/>
            <p:cNvSpPr>
              <a:spLocks noChangeArrowheads="1"/>
            </p:cNvSpPr>
            <p:nvPr/>
          </p:nvSpPr>
          <p:spPr bwMode="auto">
            <a:xfrm>
              <a:off x="8159980" y="781782"/>
              <a:ext cx="7469" cy="125303"/>
            </a:xfrm>
            <a:prstGeom prst="rect">
              <a:avLst/>
            </a:prstGeom>
            <a:solidFill>
              <a:srgbClr val="70A0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15" name="Rectangle 718"/>
            <p:cNvSpPr>
              <a:spLocks noChangeArrowheads="1"/>
            </p:cNvSpPr>
            <p:nvPr/>
          </p:nvSpPr>
          <p:spPr bwMode="auto">
            <a:xfrm>
              <a:off x="8159980" y="597561"/>
              <a:ext cx="7469" cy="125303"/>
            </a:xfrm>
            <a:prstGeom prst="rect">
              <a:avLst/>
            </a:prstGeom>
            <a:solidFill>
              <a:srgbClr val="70A0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16" name="Freeform 719"/>
            <p:cNvSpPr/>
            <p:nvPr/>
          </p:nvSpPr>
          <p:spPr bwMode="auto">
            <a:xfrm>
              <a:off x="7774942" y="532835"/>
              <a:ext cx="385038" cy="623197"/>
            </a:xfrm>
            <a:custGeom>
              <a:avLst/>
              <a:gdLst>
                <a:gd name="T0" fmla="*/ 188 w 196"/>
                <a:gd name="T1" fmla="*/ 0 h 318"/>
                <a:gd name="T2" fmla="*/ 0 w 196"/>
                <a:gd name="T3" fmla="*/ 0 h 318"/>
                <a:gd name="T4" fmla="*/ 0 w 196"/>
                <a:gd name="T5" fmla="*/ 318 h 318"/>
                <a:gd name="T6" fmla="*/ 188 w 196"/>
                <a:gd name="T7" fmla="*/ 318 h 318"/>
                <a:gd name="T8" fmla="*/ 196 w 196"/>
                <a:gd name="T9" fmla="*/ 310 h 318"/>
                <a:gd name="T10" fmla="*/ 196 w 196"/>
                <a:gd name="T11" fmla="*/ 8 h 318"/>
                <a:gd name="T12" fmla="*/ 188 w 196"/>
                <a:gd name="T13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6" h="318">
                  <a:moveTo>
                    <a:pt x="18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18"/>
                    <a:pt x="0" y="318"/>
                    <a:pt x="0" y="318"/>
                  </a:cubicBezTo>
                  <a:cubicBezTo>
                    <a:pt x="188" y="318"/>
                    <a:pt x="188" y="318"/>
                    <a:pt x="188" y="318"/>
                  </a:cubicBezTo>
                  <a:cubicBezTo>
                    <a:pt x="192" y="318"/>
                    <a:pt x="196" y="314"/>
                    <a:pt x="196" y="310"/>
                  </a:cubicBezTo>
                  <a:cubicBezTo>
                    <a:pt x="196" y="8"/>
                    <a:pt x="196" y="8"/>
                    <a:pt x="196" y="8"/>
                  </a:cubicBezTo>
                  <a:cubicBezTo>
                    <a:pt x="196" y="4"/>
                    <a:pt x="192" y="0"/>
                    <a:pt x="188" y="0"/>
                  </a:cubicBezTo>
                  <a:close/>
                </a:path>
              </a:pathLst>
            </a:custGeom>
            <a:solidFill>
              <a:srgbClr val="2A42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17" name="Freeform 720"/>
            <p:cNvSpPr/>
            <p:nvPr/>
          </p:nvSpPr>
          <p:spPr bwMode="auto">
            <a:xfrm>
              <a:off x="7653788" y="532835"/>
              <a:ext cx="121154" cy="623197"/>
            </a:xfrm>
            <a:custGeom>
              <a:avLst/>
              <a:gdLst>
                <a:gd name="T0" fmla="*/ 62 w 62"/>
                <a:gd name="T1" fmla="*/ 0 h 318"/>
                <a:gd name="T2" fmla="*/ 7 w 62"/>
                <a:gd name="T3" fmla="*/ 0 h 318"/>
                <a:gd name="T4" fmla="*/ 0 w 62"/>
                <a:gd name="T5" fmla="*/ 8 h 318"/>
                <a:gd name="T6" fmla="*/ 0 w 62"/>
                <a:gd name="T7" fmla="*/ 310 h 318"/>
                <a:gd name="T8" fmla="*/ 7 w 62"/>
                <a:gd name="T9" fmla="*/ 318 h 318"/>
                <a:gd name="T10" fmla="*/ 62 w 62"/>
                <a:gd name="T11" fmla="*/ 318 h 318"/>
                <a:gd name="T12" fmla="*/ 62 w 62"/>
                <a:gd name="T13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318">
                  <a:moveTo>
                    <a:pt x="6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4"/>
                    <a:pt x="3" y="318"/>
                    <a:pt x="7" y="318"/>
                  </a:cubicBezTo>
                  <a:cubicBezTo>
                    <a:pt x="62" y="318"/>
                    <a:pt x="62" y="318"/>
                    <a:pt x="62" y="318"/>
                  </a:cubicBezTo>
                  <a:lnTo>
                    <a:pt x="62" y="0"/>
                  </a:lnTo>
                  <a:close/>
                </a:path>
              </a:pathLst>
            </a:custGeom>
            <a:solidFill>
              <a:srgbClr val="122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18" name="Rectangle 721"/>
            <p:cNvSpPr>
              <a:spLocks noChangeArrowheads="1"/>
            </p:cNvSpPr>
            <p:nvPr/>
          </p:nvSpPr>
          <p:spPr bwMode="auto">
            <a:xfrm>
              <a:off x="7769134" y="532835"/>
              <a:ext cx="5809" cy="62319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19" name="Freeform 722"/>
            <p:cNvSpPr>
              <a:spLocks noEditPoints="1"/>
            </p:cNvSpPr>
            <p:nvPr/>
          </p:nvSpPr>
          <p:spPr bwMode="auto">
            <a:xfrm>
              <a:off x="7867053" y="738631"/>
              <a:ext cx="292928" cy="417401"/>
            </a:xfrm>
            <a:custGeom>
              <a:avLst/>
              <a:gdLst>
                <a:gd name="T0" fmla="*/ 82 w 149"/>
                <a:gd name="T1" fmla="*/ 9 h 213"/>
                <a:gd name="T2" fmla="*/ 92 w 149"/>
                <a:gd name="T3" fmla="*/ 35 h 213"/>
                <a:gd name="T4" fmla="*/ 82 w 149"/>
                <a:gd name="T5" fmla="*/ 63 h 213"/>
                <a:gd name="T6" fmla="*/ 60 w 149"/>
                <a:gd name="T7" fmla="*/ 73 h 213"/>
                <a:gd name="T8" fmla="*/ 53 w 149"/>
                <a:gd name="T9" fmla="*/ 70 h 213"/>
                <a:gd name="T10" fmla="*/ 50 w 149"/>
                <a:gd name="T11" fmla="*/ 64 h 213"/>
                <a:gd name="T12" fmla="*/ 50 w 149"/>
                <a:gd name="T13" fmla="*/ 62 h 213"/>
                <a:gd name="T14" fmla="*/ 49 w 149"/>
                <a:gd name="T15" fmla="*/ 64 h 213"/>
                <a:gd name="T16" fmla="*/ 33 w 149"/>
                <a:gd name="T17" fmla="*/ 73 h 213"/>
                <a:gd name="T18" fmla="*/ 19 w 149"/>
                <a:gd name="T19" fmla="*/ 67 h 213"/>
                <a:gd name="T20" fmla="*/ 14 w 149"/>
                <a:gd name="T21" fmla="*/ 51 h 213"/>
                <a:gd name="T22" fmla="*/ 23 w 149"/>
                <a:gd name="T23" fmla="*/ 26 h 213"/>
                <a:gd name="T24" fmla="*/ 41 w 149"/>
                <a:gd name="T25" fmla="*/ 16 h 213"/>
                <a:gd name="T26" fmla="*/ 58 w 149"/>
                <a:gd name="T27" fmla="*/ 22 h 213"/>
                <a:gd name="T28" fmla="*/ 59 w 149"/>
                <a:gd name="T29" fmla="*/ 23 h 213"/>
                <a:gd name="T30" fmla="*/ 59 w 149"/>
                <a:gd name="T31" fmla="*/ 22 h 213"/>
                <a:gd name="T32" fmla="*/ 60 w 149"/>
                <a:gd name="T33" fmla="*/ 17 h 213"/>
                <a:gd name="T34" fmla="*/ 68 w 149"/>
                <a:gd name="T35" fmla="*/ 17 h 213"/>
                <a:gd name="T36" fmla="*/ 60 w 149"/>
                <a:gd name="T37" fmla="*/ 52 h 213"/>
                <a:gd name="T38" fmla="*/ 59 w 149"/>
                <a:gd name="T39" fmla="*/ 62 h 213"/>
                <a:gd name="T40" fmla="*/ 62 w 149"/>
                <a:gd name="T41" fmla="*/ 66 h 213"/>
                <a:gd name="T42" fmla="*/ 78 w 149"/>
                <a:gd name="T43" fmla="*/ 58 h 213"/>
                <a:gd name="T44" fmla="*/ 85 w 149"/>
                <a:gd name="T45" fmla="*/ 35 h 213"/>
                <a:gd name="T46" fmla="*/ 74 w 149"/>
                <a:gd name="T47" fmla="*/ 10 h 213"/>
                <a:gd name="T48" fmla="*/ 46 w 149"/>
                <a:gd name="T49" fmla="*/ 0 h 213"/>
                <a:gd name="T50" fmla="*/ 13 w 149"/>
                <a:gd name="T51" fmla="*/ 14 h 213"/>
                <a:gd name="T52" fmla="*/ 0 w 149"/>
                <a:gd name="T53" fmla="*/ 48 h 213"/>
                <a:gd name="T54" fmla="*/ 13 w 149"/>
                <a:gd name="T55" fmla="*/ 79 h 213"/>
                <a:gd name="T56" fmla="*/ 47 w 149"/>
                <a:gd name="T57" fmla="*/ 90 h 213"/>
                <a:gd name="T58" fmla="*/ 70 w 149"/>
                <a:gd name="T59" fmla="*/ 86 h 213"/>
                <a:gd name="T60" fmla="*/ 73 w 149"/>
                <a:gd name="T61" fmla="*/ 91 h 213"/>
                <a:gd name="T62" fmla="*/ 47 w 149"/>
                <a:gd name="T63" fmla="*/ 96 h 213"/>
                <a:gd name="T64" fmla="*/ 8 w 149"/>
                <a:gd name="T65" fmla="*/ 83 h 213"/>
                <a:gd name="T66" fmla="*/ 7 w 149"/>
                <a:gd name="T67" fmla="*/ 82 h 213"/>
                <a:gd name="T68" fmla="*/ 137 w 149"/>
                <a:gd name="T69" fmla="*/ 213 h 213"/>
                <a:gd name="T70" fmla="*/ 141 w 149"/>
                <a:gd name="T71" fmla="*/ 213 h 213"/>
                <a:gd name="T72" fmla="*/ 149 w 149"/>
                <a:gd name="T73" fmla="*/ 205 h 213"/>
                <a:gd name="T74" fmla="*/ 149 w 149"/>
                <a:gd name="T75" fmla="*/ 75 h 213"/>
                <a:gd name="T76" fmla="*/ 82 w 149"/>
                <a:gd name="T77" fmla="*/ 9 h 213"/>
                <a:gd name="T78" fmla="*/ 4 w 149"/>
                <a:gd name="T79" fmla="*/ 79 h 213"/>
                <a:gd name="T80" fmla="*/ 4 w 149"/>
                <a:gd name="T81" fmla="*/ 80 h 213"/>
                <a:gd name="T82" fmla="*/ 4 w 149"/>
                <a:gd name="T83" fmla="*/ 78 h 213"/>
                <a:gd name="T84" fmla="*/ 4 w 149"/>
                <a:gd name="T85" fmla="*/ 79 h 213"/>
                <a:gd name="T86" fmla="*/ 28 w 149"/>
                <a:gd name="T87" fmla="*/ 31 h 213"/>
                <a:gd name="T88" fmla="*/ 23 w 149"/>
                <a:gd name="T89" fmla="*/ 51 h 213"/>
                <a:gd name="T90" fmla="*/ 35 w 149"/>
                <a:gd name="T91" fmla="*/ 66 h 213"/>
                <a:gd name="T92" fmla="*/ 46 w 149"/>
                <a:gd name="T93" fmla="*/ 61 h 213"/>
                <a:gd name="T94" fmla="*/ 53 w 149"/>
                <a:gd name="T95" fmla="*/ 48 h 213"/>
                <a:gd name="T96" fmla="*/ 57 w 149"/>
                <a:gd name="T97" fmla="*/ 30 h 213"/>
                <a:gd name="T98" fmla="*/ 42 w 149"/>
                <a:gd name="T99" fmla="*/ 22 h 213"/>
                <a:gd name="T100" fmla="*/ 28 w 149"/>
                <a:gd name="T101" fmla="*/ 31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9" h="213">
                  <a:moveTo>
                    <a:pt x="82" y="9"/>
                  </a:moveTo>
                  <a:cubicBezTo>
                    <a:pt x="88" y="16"/>
                    <a:pt x="92" y="25"/>
                    <a:pt x="92" y="35"/>
                  </a:cubicBezTo>
                  <a:cubicBezTo>
                    <a:pt x="92" y="47"/>
                    <a:pt x="88" y="56"/>
                    <a:pt x="82" y="63"/>
                  </a:cubicBezTo>
                  <a:cubicBezTo>
                    <a:pt x="76" y="69"/>
                    <a:pt x="69" y="73"/>
                    <a:pt x="60" y="73"/>
                  </a:cubicBezTo>
                  <a:cubicBezTo>
                    <a:pt x="57" y="73"/>
                    <a:pt x="55" y="72"/>
                    <a:pt x="53" y="70"/>
                  </a:cubicBezTo>
                  <a:cubicBezTo>
                    <a:pt x="51" y="69"/>
                    <a:pt x="50" y="67"/>
                    <a:pt x="50" y="64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49" y="64"/>
                    <a:pt x="49" y="64"/>
                    <a:pt x="49" y="64"/>
                  </a:cubicBezTo>
                  <a:cubicBezTo>
                    <a:pt x="45" y="70"/>
                    <a:pt x="39" y="73"/>
                    <a:pt x="33" y="73"/>
                  </a:cubicBezTo>
                  <a:cubicBezTo>
                    <a:pt x="27" y="73"/>
                    <a:pt x="23" y="71"/>
                    <a:pt x="19" y="67"/>
                  </a:cubicBezTo>
                  <a:cubicBezTo>
                    <a:pt x="16" y="63"/>
                    <a:pt x="14" y="58"/>
                    <a:pt x="14" y="51"/>
                  </a:cubicBezTo>
                  <a:cubicBezTo>
                    <a:pt x="14" y="42"/>
                    <a:pt x="17" y="33"/>
                    <a:pt x="23" y="26"/>
                  </a:cubicBezTo>
                  <a:cubicBezTo>
                    <a:pt x="28" y="19"/>
                    <a:pt x="35" y="16"/>
                    <a:pt x="41" y="16"/>
                  </a:cubicBezTo>
                  <a:cubicBezTo>
                    <a:pt x="49" y="16"/>
                    <a:pt x="54" y="18"/>
                    <a:pt x="58" y="22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0" y="52"/>
                    <a:pt x="60" y="52"/>
                    <a:pt x="60" y="52"/>
                  </a:cubicBezTo>
                  <a:cubicBezTo>
                    <a:pt x="59" y="56"/>
                    <a:pt x="59" y="59"/>
                    <a:pt x="59" y="62"/>
                  </a:cubicBezTo>
                  <a:cubicBezTo>
                    <a:pt x="59" y="66"/>
                    <a:pt x="61" y="66"/>
                    <a:pt x="62" y="66"/>
                  </a:cubicBezTo>
                  <a:cubicBezTo>
                    <a:pt x="68" y="66"/>
                    <a:pt x="74" y="63"/>
                    <a:pt x="78" y="58"/>
                  </a:cubicBezTo>
                  <a:cubicBezTo>
                    <a:pt x="83" y="52"/>
                    <a:pt x="85" y="44"/>
                    <a:pt x="85" y="35"/>
                  </a:cubicBezTo>
                  <a:cubicBezTo>
                    <a:pt x="85" y="25"/>
                    <a:pt x="81" y="16"/>
                    <a:pt x="74" y="10"/>
                  </a:cubicBezTo>
                  <a:cubicBezTo>
                    <a:pt x="67" y="3"/>
                    <a:pt x="57" y="0"/>
                    <a:pt x="46" y="0"/>
                  </a:cubicBezTo>
                  <a:cubicBezTo>
                    <a:pt x="33" y="0"/>
                    <a:pt x="22" y="4"/>
                    <a:pt x="13" y="14"/>
                  </a:cubicBezTo>
                  <a:cubicBezTo>
                    <a:pt x="4" y="23"/>
                    <a:pt x="0" y="35"/>
                    <a:pt x="0" y="48"/>
                  </a:cubicBezTo>
                  <a:cubicBezTo>
                    <a:pt x="0" y="61"/>
                    <a:pt x="4" y="71"/>
                    <a:pt x="13" y="79"/>
                  </a:cubicBezTo>
                  <a:cubicBezTo>
                    <a:pt x="21" y="86"/>
                    <a:pt x="32" y="90"/>
                    <a:pt x="47" y="90"/>
                  </a:cubicBezTo>
                  <a:cubicBezTo>
                    <a:pt x="56" y="90"/>
                    <a:pt x="63" y="88"/>
                    <a:pt x="70" y="86"/>
                  </a:cubicBezTo>
                  <a:cubicBezTo>
                    <a:pt x="73" y="91"/>
                    <a:pt x="73" y="91"/>
                    <a:pt x="73" y="91"/>
                  </a:cubicBezTo>
                  <a:cubicBezTo>
                    <a:pt x="65" y="94"/>
                    <a:pt x="57" y="96"/>
                    <a:pt x="47" y="96"/>
                  </a:cubicBezTo>
                  <a:cubicBezTo>
                    <a:pt x="31" y="96"/>
                    <a:pt x="17" y="91"/>
                    <a:pt x="8" y="83"/>
                  </a:cubicBezTo>
                  <a:cubicBezTo>
                    <a:pt x="7" y="82"/>
                    <a:pt x="7" y="82"/>
                    <a:pt x="7" y="82"/>
                  </a:cubicBezTo>
                  <a:cubicBezTo>
                    <a:pt x="137" y="213"/>
                    <a:pt x="137" y="213"/>
                    <a:pt x="137" y="213"/>
                  </a:cubicBezTo>
                  <a:cubicBezTo>
                    <a:pt x="141" y="213"/>
                    <a:pt x="141" y="213"/>
                    <a:pt x="141" y="213"/>
                  </a:cubicBezTo>
                  <a:cubicBezTo>
                    <a:pt x="145" y="213"/>
                    <a:pt x="149" y="209"/>
                    <a:pt x="149" y="205"/>
                  </a:cubicBezTo>
                  <a:cubicBezTo>
                    <a:pt x="149" y="75"/>
                    <a:pt x="149" y="75"/>
                    <a:pt x="149" y="75"/>
                  </a:cubicBezTo>
                  <a:lnTo>
                    <a:pt x="82" y="9"/>
                  </a:lnTo>
                  <a:close/>
                  <a:moveTo>
                    <a:pt x="4" y="79"/>
                  </a:moveTo>
                  <a:cubicBezTo>
                    <a:pt x="4" y="80"/>
                    <a:pt x="4" y="80"/>
                    <a:pt x="4" y="80"/>
                  </a:cubicBezTo>
                  <a:cubicBezTo>
                    <a:pt x="4" y="78"/>
                    <a:pt x="4" y="78"/>
                    <a:pt x="4" y="78"/>
                  </a:cubicBezTo>
                  <a:lnTo>
                    <a:pt x="4" y="79"/>
                  </a:lnTo>
                  <a:close/>
                  <a:moveTo>
                    <a:pt x="28" y="31"/>
                  </a:moveTo>
                  <a:cubicBezTo>
                    <a:pt x="25" y="37"/>
                    <a:pt x="23" y="44"/>
                    <a:pt x="23" y="51"/>
                  </a:cubicBezTo>
                  <a:cubicBezTo>
                    <a:pt x="23" y="61"/>
                    <a:pt x="27" y="66"/>
                    <a:pt x="35" y="66"/>
                  </a:cubicBezTo>
                  <a:cubicBezTo>
                    <a:pt x="39" y="66"/>
                    <a:pt x="43" y="64"/>
                    <a:pt x="46" y="61"/>
                  </a:cubicBezTo>
                  <a:cubicBezTo>
                    <a:pt x="49" y="58"/>
                    <a:pt x="52" y="54"/>
                    <a:pt x="53" y="48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4" y="25"/>
                    <a:pt x="49" y="22"/>
                    <a:pt x="42" y="22"/>
                  </a:cubicBezTo>
                  <a:cubicBezTo>
                    <a:pt x="37" y="22"/>
                    <a:pt x="32" y="25"/>
                    <a:pt x="28" y="31"/>
                  </a:cubicBezTo>
                  <a:close/>
                </a:path>
              </a:pathLst>
            </a:custGeom>
            <a:solidFill>
              <a:srgbClr val="233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20" name="Freeform 723"/>
            <p:cNvSpPr>
              <a:spLocks noEditPoints="1"/>
            </p:cNvSpPr>
            <p:nvPr/>
          </p:nvSpPr>
          <p:spPr bwMode="auto">
            <a:xfrm>
              <a:off x="7855435" y="727014"/>
              <a:ext cx="192519" cy="199988"/>
            </a:xfrm>
            <a:custGeom>
              <a:avLst/>
              <a:gdLst>
                <a:gd name="T0" fmla="*/ 53 w 98"/>
                <a:gd name="T1" fmla="*/ 102 h 102"/>
                <a:gd name="T2" fmla="*/ 14 w 98"/>
                <a:gd name="T3" fmla="*/ 89 h 102"/>
                <a:gd name="T4" fmla="*/ 0 w 98"/>
                <a:gd name="T5" fmla="*/ 54 h 102"/>
                <a:gd name="T6" fmla="*/ 14 w 98"/>
                <a:gd name="T7" fmla="*/ 15 h 102"/>
                <a:gd name="T8" fmla="*/ 52 w 98"/>
                <a:gd name="T9" fmla="*/ 0 h 102"/>
                <a:gd name="T10" fmla="*/ 85 w 98"/>
                <a:gd name="T11" fmla="*/ 11 h 102"/>
                <a:gd name="T12" fmla="*/ 98 w 98"/>
                <a:gd name="T13" fmla="*/ 41 h 102"/>
                <a:gd name="T14" fmla="*/ 88 w 98"/>
                <a:gd name="T15" fmla="*/ 69 h 102"/>
                <a:gd name="T16" fmla="*/ 66 w 98"/>
                <a:gd name="T17" fmla="*/ 79 h 102"/>
                <a:gd name="T18" fmla="*/ 59 w 98"/>
                <a:gd name="T19" fmla="*/ 76 h 102"/>
                <a:gd name="T20" fmla="*/ 56 w 98"/>
                <a:gd name="T21" fmla="*/ 70 h 102"/>
                <a:gd name="T22" fmla="*/ 56 w 98"/>
                <a:gd name="T23" fmla="*/ 68 h 102"/>
                <a:gd name="T24" fmla="*/ 55 w 98"/>
                <a:gd name="T25" fmla="*/ 70 h 102"/>
                <a:gd name="T26" fmla="*/ 39 w 98"/>
                <a:gd name="T27" fmla="*/ 79 h 102"/>
                <a:gd name="T28" fmla="*/ 25 w 98"/>
                <a:gd name="T29" fmla="*/ 73 h 102"/>
                <a:gd name="T30" fmla="*/ 20 w 98"/>
                <a:gd name="T31" fmla="*/ 57 h 102"/>
                <a:gd name="T32" fmla="*/ 29 w 98"/>
                <a:gd name="T33" fmla="*/ 32 h 102"/>
                <a:gd name="T34" fmla="*/ 47 w 98"/>
                <a:gd name="T35" fmla="*/ 22 h 102"/>
                <a:gd name="T36" fmla="*/ 64 w 98"/>
                <a:gd name="T37" fmla="*/ 28 h 102"/>
                <a:gd name="T38" fmla="*/ 65 w 98"/>
                <a:gd name="T39" fmla="*/ 29 h 102"/>
                <a:gd name="T40" fmla="*/ 65 w 98"/>
                <a:gd name="T41" fmla="*/ 28 h 102"/>
                <a:gd name="T42" fmla="*/ 66 w 98"/>
                <a:gd name="T43" fmla="*/ 23 h 102"/>
                <a:gd name="T44" fmla="*/ 74 w 98"/>
                <a:gd name="T45" fmla="*/ 23 h 102"/>
                <a:gd name="T46" fmla="*/ 66 w 98"/>
                <a:gd name="T47" fmla="*/ 58 h 102"/>
                <a:gd name="T48" fmla="*/ 65 w 98"/>
                <a:gd name="T49" fmla="*/ 68 h 102"/>
                <a:gd name="T50" fmla="*/ 68 w 98"/>
                <a:gd name="T51" fmla="*/ 72 h 102"/>
                <a:gd name="T52" fmla="*/ 84 w 98"/>
                <a:gd name="T53" fmla="*/ 64 h 102"/>
                <a:gd name="T54" fmla="*/ 91 w 98"/>
                <a:gd name="T55" fmla="*/ 41 h 102"/>
                <a:gd name="T56" fmla="*/ 80 w 98"/>
                <a:gd name="T57" fmla="*/ 16 h 102"/>
                <a:gd name="T58" fmla="*/ 52 w 98"/>
                <a:gd name="T59" fmla="*/ 6 h 102"/>
                <a:gd name="T60" fmla="*/ 19 w 98"/>
                <a:gd name="T61" fmla="*/ 20 h 102"/>
                <a:gd name="T62" fmla="*/ 6 w 98"/>
                <a:gd name="T63" fmla="*/ 54 h 102"/>
                <a:gd name="T64" fmla="*/ 19 w 98"/>
                <a:gd name="T65" fmla="*/ 85 h 102"/>
                <a:gd name="T66" fmla="*/ 53 w 98"/>
                <a:gd name="T67" fmla="*/ 96 h 102"/>
                <a:gd name="T68" fmla="*/ 76 w 98"/>
                <a:gd name="T69" fmla="*/ 92 h 102"/>
                <a:gd name="T70" fmla="*/ 79 w 98"/>
                <a:gd name="T71" fmla="*/ 97 h 102"/>
                <a:gd name="T72" fmla="*/ 53 w 98"/>
                <a:gd name="T73" fmla="*/ 102 h 102"/>
                <a:gd name="T74" fmla="*/ 48 w 98"/>
                <a:gd name="T75" fmla="*/ 28 h 102"/>
                <a:gd name="T76" fmla="*/ 34 w 98"/>
                <a:gd name="T77" fmla="*/ 37 h 102"/>
                <a:gd name="T78" fmla="*/ 29 w 98"/>
                <a:gd name="T79" fmla="*/ 57 h 102"/>
                <a:gd name="T80" fmla="*/ 41 w 98"/>
                <a:gd name="T81" fmla="*/ 72 h 102"/>
                <a:gd name="T82" fmla="*/ 52 w 98"/>
                <a:gd name="T83" fmla="*/ 67 h 102"/>
                <a:gd name="T84" fmla="*/ 59 w 98"/>
                <a:gd name="T85" fmla="*/ 54 h 102"/>
                <a:gd name="T86" fmla="*/ 63 w 98"/>
                <a:gd name="T87" fmla="*/ 36 h 102"/>
                <a:gd name="T88" fmla="*/ 48 w 98"/>
                <a:gd name="T89" fmla="*/ 2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8" h="102">
                  <a:moveTo>
                    <a:pt x="53" y="102"/>
                  </a:moveTo>
                  <a:cubicBezTo>
                    <a:pt x="37" y="102"/>
                    <a:pt x="23" y="97"/>
                    <a:pt x="14" y="89"/>
                  </a:cubicBezTo>
                  <a:cubicBezTo>
                    <a:pt x="4" y="80"/>
                    <a:pt x="0" y="69"/>
                    <a:pt x="0" y="54"/>
                  </a:cubicBezTo>
                  <a:cubicBezTo>
                    <a:pt x="0" y="38"/>
                    <a:pt x="5" y="25"/>
                    <a:pt x="14" y="15"/>
                  </a:cubicBezTo>
                  <a:cubicBezTo>
                    <a:pt x="24" y="5"/>
                    <a:pt x="37" y="0"/>
                    <a:pt x="52" y="0"/>
                  </a:cubicBezTo>
                  <a:cubicBezTo>
                    <a:pt x="66" y="0"/>
                    <a:pt x="77" y="3"/>
                    <a:pt x="85" y="11"/>
                  </a:cubicBezTo>
                  <a:cubicBezTo>
                    <a:pt x="93" y="19"/>
                    <a:pt x="98" y="29"/>
                    <a:pt x="98" y="41"/>
                  </a:cubicBezTo>
                  <a:cubicBezTo>
                    <a:pt x="98" y="53"/>
                    <a:pt x="94" y="62"/>
                    <a:pt x="88" y="69"/>
                  </a:cubicBezTo>
                  <a:cubicBezTo>
                    <a:pt x="82" y="75"/>
                    <a:pt x="75" y="79"/>
                    <a:pt x="66" y="79"/>
                  </a:cubicBezTo>
                  <a:cubicBezTo>
                    <a:pt x="63" y="79"/>
                    <a:pt x="61" y="78"/>
                    <a:pt x="59" y="76"/>
                  </a:cubicBezTo>
                  <a:cubicBezTo>
                    <a:pt x="57" y="75"/>
                    <a:pt x="56" y="73"/>
                    <a:pt x="56" y="70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51" y="76"/>
                    <a:pt x="45" y="79"/>
                    <a:pt x="39" y="79"/>
                  </a:cubicBezTo>
                  <a:cubicBezTo>
                    <a:pt x="33" y="79"/>
                    <a:pt x="29" y="77"/>
                    <a:pt x="25" y="73"/>
                  </a:cubicBezTo>
                  <a:cubicBezTo>
                    <a:pt x="22" y="69"/>
                    <a:pt x="20" y="64"/>
                    <a:pt x="20" y="57"/>
                  </a:cubicBezTo>
                  <a:cubicBezTo>
                    <a:pt x="20" y="48"/>
                    <a:pt x="23" y="39"/>
                    <a:pt x="29" y="32"/>
                  </a:cubicBezTo>
                  <a:cubicBezTo>
                    <a:pt x="34" y="25"/>
                    <a:pt x="41" y="22"/>
                    <a:pt x="47" y="22"/>
                  </a:cubicBezTo>
                  <a:cubicBezTo>
                    <a:pt x="55" y="22"/>
                    <a:pt x="60" y="24"/>
                    <a:pt x="64" y="28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66" y="23"/>
                    <a:pt x="66" y="23"/>
                    <a:pt x="66" y="23"/>
                  </a:cubicBezTo>
                  <a:cubicBezTo>
                    <a:pt x="74" y="23"/>
                    <a:pt x="74" y="23"/>
                    <a:pt x="74" y="23"/>
                  </a:cubicBezTo>
                  <a:cubicBezTo>
                    <a:pt x="66" y="58"/>
                    <a:pt x="66" y="58"/>
                    <a:pt x="66" y="58"/>
                  </a:cubicBezTo>
                  <a:cubicBezTo>
                    <a:pt x="65" y="62"/>
                    <a:pt x="65" y="65"/>
                    <a:pt x="65" y="68"/>
                  </a:cubicBezTo>
                  <a:cubicBezTo>
                    <a:pt x="65" y="72"/>
                    <a:pt x="67" y="72"/>
                    <a:pt x="68" y="72"/>
                  </a:cubicBezTo>
                  <a:cubicBezTo>
                    <a:pt x="74" y="72"/>
                    <a:pt x="80" y="69"/>
                    <a:pt x="84" y="64"/>
                  </a:cubicBezTo>
                  <a:cubicBezTo>
                    <a:pt x="89" y="58"/>
                    <a:pt x="91" y="50"/>
                    <a:pt x="91" y="41"/>
                  </a:cubicBezTo>
                  <a:cubicBezTo>
                    <a:pt x="91" y="31"/>
                    <a:pt x="87" y="22"/>
                    <a:pt x="80" y="16"/>
                  </a:cubicBezTo>
                  <a:cubicBezTo>
                    <a:pt x="73" y="9"/>
                    <a:pt x="63" y="6"/>
                    <a:pt x="52" y="6"/>
                  </a:cubicBezTo>
                  <a:cubicBezTo>
                    <a:pt x="39" y="6"/>
                    <a:pt x="28" y="10"/>
                    <a:pt x="19" y="20"/>
                  </a:cubicBezTo>
                  <a:cubicBezTo>
                    <a:pt x="10" y="29"/>
                    <a:pt x="6" y="41"/>
                    <a:pt x="6" y="54"/>
                  </a:cubicBezTo>
                  <a:cubicBezTo>
                    <a:pt x="6" y="67"/>
                    <a:pt x="10" y="77"/>
                    <a:pt x="19" y="85"/>
                  </a:cubicBezTo>
                  <a:cubicBezTo>
                    <a:pt x="27" y="92"/>
                    <a:pt x="38" y="96"/>
                    <a:pt x="53" y="96"/>
                  </a:cubicBezTo>
                  <a:cubicBezTo>
                    <a:pt x="62" y="96"/>
                    <a:pt x="69" y="94"/>
                    <a:pt x="76" y="92"/>
                  </a:cubicBezTo>
                  <a:cubicBezTo>
                    <a:pt x="79" y="97"/>
                    <a:pt x="79" y="97"/>
                    <a:pt x="79" y="97"/>
                  </a:cubicBezTo>
                  <a:cubicBezTo>
                    <a:pt x="71" y="100"/>
                    <a:pt x="63" y="102"/>
                    <a:pt x="53" y="102"/>
                  </a:cubicBezTo>
                  <a:close/>
                  <a:moveTo>
                    <a:pt x="48" y="28"/>
                  </a:moveTo>
                  <a:cubicBezTo>
                    <a:pt x="43" y="28"/>
                    <a:pt x="38" y="31"/>
                    <a:pt x="34" y="37"/>
                  </a:cubicBezTo>
                  <a:cubicBezTo>
                    <a:pt x="31" y="43"/>
                    <a:pt x="29" y="50"/>
                    <a:pt x="29" y="57"/>
                  </a:cubicBezTo>
                  <a:cubicBezTo>
                    <a:pt x="29" y="67"/>
                    <a:pt x="33" y="72"/>
                    <a:pt x="41" y="72"/>
                  </a:cubicBezTo>
                  <a:cubicBezTo>
                    <a:pt x="45" y="72"/>
                    <a:pt x="49" y="70"/>
                    <a:pt x="52" y="67"/>
                  </a:cubicBezTo>
                  <a:cubicBezTo>
                    <a:pt x="55" y="64"/>
                    <a:pt x="58" y="60"/>
                    <a:pt x="59" y="54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60" y="31"/>
                    <a:pt x="55" y="28"/>
                    <a:pt x="48" y="28"/>
                  </a:cubicBezTo>
                  <a:close/>
                </a:path>
              </a:pathLst>
            </a:custGeom>
            <a:solidFill>
              <a:srgbClr val="F2F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36" name="组合 1635"/>
          <p:cNvGrpSpPr/>
          <p:nvPr/>
        </p:nvGrpSpPr>
        <p:grpSpPr>
          <a:xfrm>
            <a:off x="11300414" y="5806058"/>
            <a:ext cx="557393" cy="557393"/>
            <a:chOff x="9940780" y="501302"/>
            <a:chExt cx="661368" cy="661369"/>
          </a:xfrm>
        </p:grpSpPr>
        <p:sp>
          <p:nvSpPr>
            <p:cNvPr id="1621" name="Freeform 724"/>
            <p:cNvSpPr/>
            <p:nvPr/>
          </p:nvSpPr>
          <p:spPr bwMode="auto">
            <a:xfrm>
              <a:off x="10393863" y="956045"/>
              <a:ext cx="88791" cy="86302"/>
            </a:xfrm>
            <a:custGeom>
              <a:avLst/>
              <a:gdLst>
                <a:gd name="T0" fmla="*/ 13 w 45"/>
                <a:gd name="T1" fmla="*/ 13 h 44"/>
                <a:gd name="T2" fmla="*/ 0 w 45"/>
                <a:gd name="T3" fmla="*/ 24 h 44"/>
                <a:gd name="T4" fmla="*/ 20 w 45"/>
                <a:gd name="T5" fmla="*/ 44 h 44"/>
                <a:gd name="T6" fmla="*/ 45 w 45"/>
                <a:gd name="T7" fmla="*/ 19 h 44"/>
                <a:gd name="T8" fmla="*/ 25 w 45"/>
                <a:gd name="T9" fmla="*/ 0 h 44"/>
                <a:gd name="T10" fmla="*/ 13 w 45"/>
                <a:gd name="T11" fmla="*/ 1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44">
                  <a:moveTo>
                    <a:pt x="13" y="13"/>
                  </a:moveTo>
                  <a:cubicBezTo>
                    <a:pt x="9" y="17"/>
                    <a:pt x="5" y="21"/>
                    <a:pt x="0" y="24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1" y="4"/>
                    <a:pt x="18" y="9"/>
                    <a:pt x="13" y="13"/>
                  </a:cubicBezTo>
                  <a:close/>
                </a:path>
              </a:pathLst>
            </a:custGeom>
            <a:solidFill>
              <a:srgbClr val="CED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22" name="Freeform 725"/>
            <p:cNvSpPr/>
            <p:nvPr/>
          </p:nvSpPr>
          <p:spPr bwMode="auto">
            <a:xfrm>
              <a:off x="10422077" y="1019111"/>
              <a:ext cx="144389" cy="143560"/>
            </a:xfrm>
            <a:custGeom>
              <a:avLst/>
              <a:gdLst>
                <a:gd name="T0" fmla="*/ 3 w 74"/>
                <a:gd name="T1" fmla="*/ 14 h 73"/>
                <a:gd name="T2" fmla="*/ 3 w 74"/>
                <a:gd name="T3" fmla="*/ 25 h 73"/>
                <a:gd name="T4" fmla="*/ 49 w 74"/>
                <a:gd name="T5" fmla="*/ 70 h 73"/>
                <a:gd name="T6" fmla="*/ 60 w 74"/>
                <a:gd name="T7" fmla="*/ 70 h 73"/>
                <a:gd name="T8" fmla="*/ 74 w 74"/>
                <a:gd name="T9" fmla="*/ 56 h 73"/>
                <a:gd name="T10" fmla="*/ 18 w 74"/>
                <a:gd name="T11" fmla="*/ 0 h 73"/>
                <a:gd name="T12" fmla="*/ 3 w 74"/>
                <a:gd name="T13" fmla="*/ 1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73">
                  <a:moveTo>
                    <a:pt x="3" y="14"/>
                  </a:moveTo>
                  <a:cubicBezTo>
                    <a:pt x="0" y="17"/>
                    <a:pt x="0" y="22"/>
                    <a:pt x="3" y="25"/>
                  </a:cubicBezTo>
                  <a:cubicBezTo>
                    <a:pt x="49" y="70"/>
                    <a:pt x="49" y="70"/>
                    <a:pt x="49" y="70"/>
                  </a:cubicBezTo>
                  <a:cubicBezTo>
                    <a:pt x="52" y="73"/>
                    <a:pt x="57" y="73"/>
                    <a:pt x="60" y="70"/>
                  </a:cubicBezTo>
                  <a:cubicBezTo>
                    <a:pt x="74" y="56"/>
                    <a:pt x="74" y="56"/>
                    <a:pt x="74" y="56"/>
                  </a:cubicBezTo>
                  <a:cubicBezTo>
                    <a:pt x="18" y="0"/>
                    <a:pt x="18" y="0"/>
                    <a:pt x="18" y="0"/>
                  </a:cubicBezTo>
                  <a:lnTo>
                    <a:pt x="3" y="14"/>
                  </a:lnTo>
                  <a:close/>
                </a:path>
              </a:pathLst>
            </a:custGeom>
            <a:solidFill>
              <a:srgbClr val="83BA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23" name="Freeform 726"/>
            <p:cNvSpPr/>
            <p:nvPr/>
          </p:nvSpPr>
          <p:spPr bwMode="auto">
            <a:xfrm>
              <a:off x="10456929" y="984259"/>
              <a:ext cx="145219" cy="144389"/>
            </a:xfrm>
            <a:custGeom>
              <a:avLst/>
              <a:gdLst>
                <a:gd name="T0" fmla="*/ 15 w 74"/>
                <a:gd name="T1" fmla="*/ 3 h 74"/>
                <a:gd name="T2" fmla="*/ 0 w 74"/>
                <a:gd name="T3" fmla="*/ 18 h 74"/>
                <a:gd name="T4" fmla="*/ 56 w 74"/>
                <a:gd name="T5" fmla="*/ 74 h 74"/>
                <a:gd name="T6" fmla="*/ 71 w 74"/>
                <a:gd name="T7" fmla="*/ 59 h 74"/>
                <a:gd name="T8" fmla="*/ 71 w 74"/>
                <a:gd name="T9" fmla="*/ 48 h 74"/>
                <a:gd name="T10" fmla="*/ 26 w 74"/>
                <a:gd name="T11" fmla="*/ 3 h 74"/>
                <a:gd name="T12" fmla="*/ 15 w 74"/>
                <a:gd name="T13" fmla="*/ 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74">
                  <a:moveTo>
                    <a:pt x="15" y="3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71" y="59"/>
                    <a:pt x="71" y="59"/>
                    <a:pt x="71" y="59"/>
                  </a:cubicBezTo>
                  <a:cubicBezTo>
                    <a:pt x="74" y="56"/>
                    <a:pt x="74" y="51"/>
                    <a:pt x="71" y="48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3" y="0"/>
                    <a:pt x="18" y="0"/>
                    <a:pt x="15" y="3"/>
                  </a:cubicBezTo>
                  <a:close/>
                </a:path>
              </a:pathLst>
            </a:custGeom>
            <a:solidFill>
              <a:srgbClr val="98D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24" name="Freeform 727"/>
            <p:cNvSpPr>
              <a:spLocks noEditPoints="1"/>
            </p:cNvSpPr>
            <p:nvPr/>
          </p:nvSpPr>
          <p:spPr bwMode="auto">
            <a:xfrm>
              <a:off x="10002186" y="561879"/>
              <a:ext cx="460552" cy="463041"/>
            </a:xfrm>
            <a:custGeom>
              <a:avLst/>
              <a:gdLst>
                <a:gd name="T0" fmla="*/ 193 w 235"/>
                <a:gd name="T1" fmla="*/ 42 h 236"/>
                <a:gd name="T2" fmla="*/ 42 w 235"/>
                <a:gd name="T3" fmla="*/ 42 h 236"/>
                <a:gd name="T4" fmla="*/ 42 w 235"/>
                <a:gd name="T5" fmla="*/ 194 h 236"/>
                <a:gd name="T6" fmla="*/ 193 w 235"/>
                <a:gd name="T7" fmla="*/ 194 h 236"/>
                <a:gd name="T8" fmla="*/ 193 w 235"/>
                <a:gd name="T9" fmla="*/ 42 h 236"/>
                <a:gd name="T10" fmla="*/ 189 w 235"/>
                <a:gd name="T11" fmla="*/ 189 h 236"/>
                <a:gd name="T12" fmla="*/ 46 w 235"/>
                <a:gd name="T13" fmla="*/ 189 h 236"/>
                <a:gd name="T14" fmla="*/ 46 w 235"/>
                <a:gd name="T15" fmla="*/ 47 h 236"/>
                <a:gd name="T16" fmla="*/ 189 w 235"/>
                <a:gd name="T17" fmla="*/ 47 h 236"/>
                <a:gd name="T18" fmla="*/ 189 w 235"/>
                <a:gd name="T19" fmla="*/ 189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5" h="236">
                  <a:moveTo>
                    <a:pt x="193" y="42"/>
                  </a:moveTo>
                  <a:cubicBezTo>
                    <a:pt x="151" y="0"/>
                    <a:pt x="84" y="0"/>
                    <a:pt x="42" y="42"/>
                  </a:cubicBezTo>
                  <a:cubicBezTo>
                    <a:pt x="0" y="84"/>
                    <a:pt x="0" y="152"/>
                    <a:pt x="42" y="194"/>
                  </a:cubicBezTo>
                  <a:cubicBezTo>
                    <a:pt x="84" y="236"/>
                    <a:pt x="151" y="236"/>
                    <a:pt x="193" y="194"/>
                  </a:cubicBezTo>
                  <a:cubicBezTo>
                    <a:pt x="235" y="152"/>
                    <a:pt x="235" y="84"/>
                    <a:pt x="193" y="42"/>
                  </a:cubicBezTo>
                  <a:close/>
                  <a:moveTo>
                    <a:pt x="189" y="189"/>
                  </a:moveTo>
                  <a:cubicBezTo>
                    <a:pt x="149" y="229"/>
                    <a:pt x="86" y="229"/>
                    <a:pt x="46" y="189"/>
                  </a:cubicBezTo>
                  <a:cubicBezTo>
                    <a:pt x="7" y="150"/>
                    <a:pt x="7" y="86"/>
                    <a:pt x="46" y="47"/>
                  </a:cubicBezTo>
                  <a:cubicBezTo>
                    <a:pt x="86" y="7"/>
                    <a:pt x="149" y="7"/>
                    <a:pt x="189" y="47"/>
                  </a:cubicBezTo>
                  <a:cubicBezTo>
                    <a:pt x="228" y="86"/>
                    <a:pt x="228" y="150"/>
                    <a:pt x="189" y="189"/>
                  </a:cubicBezTo>
                  <a:close/>
                </a:path>
              </a:pathLst>
            </a:custGeom>
            <a:solidFill>
              <a:srgbClr val="CED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25" name="Freeform 728"/>
            <p:cNvSpPr>
              <a:spLocks noEditPoints="1"/>
            </p:cNvSpPr>
            <p:nvPr/>
          </p:nvSpPr>
          <p:spPr bwMode="auto">
            <a:xfrm>
              <a:off x="9940780" y="501302"/>
              <a:ext cx="582536" cy="584195"/>
            </a:xfrm>
            <a:custGeom>
              <a:avLst/>
              <a:gdLst>
                <a:gd name="T0" fmla="*/ 244 w 297"/>
                <a:gd name="T1" fmla="*/ 53 h 298"/>
                <a:gd name="T2" fmla="*/ 53 w 297"/>
                <a:gd name="T3" fmla="*/ 53 h 298"/>
                <a:gd name="T4" fmla="*/ 53 w 297"/>
                <a:gd name="T5" fmla="*/ 245 h 298"/>
                <a:gd name="T6" fmla="*/ 244 w 297"/>
                <a:gd name="T7" fmla="*/ 245 h 298"/>
                <a:gd name="T8" fmla="*/ 244 w 297"/>
                <a:gd name="T9" fmla="*/ 53 h 298"/>
                <a:gd name="T10" fmla="*/ 224 w 297"/>
                <a:gd name="T11" fmla="*/ 225 h 298"/>
                <a:gd name="T12" fmla="*/ 73 w 297"/>
                <a:gd name="T13" fmla="*/ 225 h 298"/>
                <a:gd name="T14" fmla="*/ 73 w 297"/>
                <a:gd name="T15" fmla="*/ 73 h 298"/>
                <a:gd name="T16" fmla="*/ 224 w 297"/>
                <a:gd name="T17" fmla="*/ 73 h 298"/>
                <a:gd name="T18" fmla="*/ 224 w 297"/>
                <a:gd name="T19" fmla="*/ 22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7" h="298">
                  <a:moveTo>
                    <a:pt x="244" y="53"/>
                  </a:moveTo>
                  <a:cubicBezTo>
                    <a:pt x="191" y="0"/>
                    <a:pt x="106" y="0"/>
                    <a:pt x="53" y="53"/>
                  </a:cubicBezTo>
                  <a:cubicBezTo>
                    <a:pt x="0" y="106"/>
                    <a:pt x="0" y="192"/>
                    <a:pt x="53" y="245"/>
                  </a:cubicBezTo>
                  <a:cubicBezTo>
                    <a:pt x="106" y="298"/>
                    <a:pt x="191" y="298"/>
                    <a:pt x="244" y="245"/>
                  </a:cubicBezTo>
                  <a:cubicBezTo>
                    <a:pt x="297" y="192"/>
                    <a:pt x="297" y="106"/>
                    <a:pt x="244" y="53"/>
                  </a:cubicBezTo>
                  <a:close/>
                  <a:moveTo>
                    <a:pt x="224" y="225"/>
                  </a:moveTo>
                  <a:cubicBezTo>
                    <a:pt x="182" y="267"/>
                    <a:pt x="115" y="267"/>
                    <a:pt x="73" y="225"/>
                  </a:cubicBezTo>
                  <a:cubicBezTo>
                    <a:pt x="31" y="183"/>
                    <a:pt x="31" y="115"/>
                    <a:pt x="73" y="73"/>
                  </a:cubicBezTo>
                  <a:cubicBezTo>
                    <a:pt x="115" y="31"/>
                    <a:pt x="182" y="31"/>
                    <a:pt x="224" y="73"/>
                  </a:cubicBezTo>
                  <a:cubicBezTo>
                    <a:pt x="266" y="115"/>
                    <a:pt x="266" y="183"/>
                    <a:pt x="224" y="225"/>
                  </a:cubicBezTo>
                  <a:close/>
                </a:path>
              </a:pathLst>
            </a:custGeom>
            <a:solidFill>
              <a:srgbClr val="F2F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26" name="Freeform 729"/>
            <p:cNvSpPr/>
            <p:nvPr/>
          </p:nvSpPr>
          <p:spPr bwMode="auto">
            <a:xfrm>
              <a:off x="10425396" y="987578"/>
              <a:ext cx="57258" cy="54768"/>
            </a:xfrm>
            <a:custGeom>
              <a:avLst/>
              <a:gdLst>
                <a:gd name="T0" fmla="*/ 10 w 69"/>
                <a:gd name="T1" fmla="*/ 66 h 66"/>
                <a:gd name="T2" fmla="*/ 69 w 69"/>
                <a:gd name="T3" fmla="*/ 7 h 66"/>
                <a:gd name="T4" fmla="*/ 59 w 69"/>
                <a:gd name="T5" fmla="*/ 0 h 66"/>
                <a:gd name="T6" fmla="*/ 31 w 69"/>
                <a:gd name="T7" fmla="*/ 29 h 66"/>
                <a:gd name="T8" fmla="*/ 0 w 69"/>
                <a:gd name="T9" fmla="*/ 57 h 66"/>
                <a:gd name="T10" fmla="*/ 10 w 69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66">
                  <a:moveTo>
                    <a:pt x="10" y="66"/>
                  </a:moveTo>
                  <a:lnTo>
                    <a:pt x="69" y="7"/>
                  </a:lnTo>
                  <a:lnTo>
                    <a:pt x="59" y="0"/>
                  </a:lnTo>
                  <a:lnTo>
                    <a:pt x="31" y="29"/>
                  </a:lnTo>
                  <a:lnTo>
                    <a:pt x="0" y="57"/>
                  </a:lnTo>
                  <a:lnTo>
                    <a:pt x="10" y="66"/>
                  </a:lnTo>
                  <a:close/>
                </a:path>
              </a:pathLst>
            </a:custGeom>
            <a:solidFill>
              <a:srgbClr val="AFB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27" name="Freeform 730"/>
            <p:cNvSpPr/>
            <p:nvPr/>
          </p:nvSpPr>
          <p:spPr bwMode="auto">
            <a:xfrm>
              <a:off x="10393863" y="956045"/>
              <a:ext cx="55598" cy="55598"/>
            </a:xfrm>
            <a:custGeom>
              <a:avLst/>
              <a:gdLst>
                <a:gd name="T0" fmla="*/ 25 w 28"/>
                <a:gd name="T1" fmla="*/ 0 h 28"/>
                <a:gd name="T2" fmla="*/ 13 w 28"/>
                <a:gd name="T3" fmla="*/ 13 h 28"/>
                <a:gd name="T4" fmla="*/ 0 w 28"/>
                <a:gd name="T5" fmla="*/ 24 h 28"/>
                <a:gd name="T6" fmla="*/ 3 w 28"/>
                <a:gd name="T7" fmla="*/ 28 h 28"/>
                <a:gd name="T8" fmla="*/ 17 w 28"/>
                <a:gd name="T9" fmla="*/ 16 h 28"/>
                <a:gd name="T10" fmla="*/ 28 w 28"/>
                <a:gd name="T11" fmla="*/ 3 h 28"/>
                <a:gd name="T12" fmla="*/ 25 w 28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8">
                  <a:moveTo>
                    <a:pt x="25" y="0"/>
                  </a:moveTo>
                  <a:cubicBezTo>
                    <a:pt x="21" y="4"/>
                    <a:pt x="18" y="9"/>
                    <a:pt x="13" y="13"/>
                  </a:cubicBezTo>
                  <a:cubicBezTo>
                    <a:pt x="9" y="17"/>
                    <a:pt x="5" y="21"/>
                    <a:pt x="0" y="24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8" y="24"/>
                    <a:pt x="12" y="20"/>
                    <a:pt x="17" y="16"/>
                  </a:cubicBezTo>
                  <a:cubicBezTo>
                    <a:pt x="21" y="12"/>
                    <a:pt x="25" y="7"/>
                    <a:pt x="28" y="3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AFB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18CCC"/>
            </a:gs>
            <a:gs pos="100000">
              <a:srgbClr val="144C87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6077690" y="3656019"/>
            <a:ext cx="757474" cy="2584958"/>
            <a:chOff x="5159102" y="3886111"/>
            <a:chExt cx="757474" cy="2584958"/>
          </a:xfrm>
        </p:grpSpPr>
        <p:grpSp>
          <p:nvGrpSpPr>
            <p:cNvPr id="68" name="组合 67"/>
            <p:cNvGrpSpPr/>
            <p:nvPr/>
          </p:nvGrpSpPr>
          <p:grpSpPr>
            <a:xfrm>
              <a:off x="5159102" y="4959108"/>
              <a:ext cx="757474" cy="492726"/>
              <a:chOff x="8181975" y="6381750"/>
              <a:chExt cx="1635125" cy="1063625"/>
            </a:xfrm>
            <a:solidFill>
              <a:schemeClr val="bg1"/>
            </a:solidFill>
          </p:grpSpPr>
          <p:sp>
            <p:nvSpPr>
              <p:cNvPr id="69" name="Line 18"/>
              <p:cNvSpPr>
                <a:spLocks noChangeShapeType="1"/>
              </p:cNvSpPr>
              <p:nvPr/>
            </p:nvSpPr>
            <p:spPr bwMode="auto">
              <a:xfrm>
                <a:off x="9717088" y="7256463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Line 19"/>
              <p:cNvSpPr>
                <a:spLocks noChangeShapeType="1"/>
              </p:cNvSpPr>
              <p:nvPr/>
            </p:nvSpPr>
            <p:spPr bwMode="auto">
              <a:xfrm>
                <a:off x="9717088" y="7256463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20"/>
              <p:cNvSpPr/>
              <p:nvPr/>
            </p:nvSpPr>
            <p:spPr bwMode="auto">
              <a:xfrm>
                <a:off x="8415338" y="666273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Freeform 21"/>
              <p:cNvSpPr/>
              <p:nvPr/>
            </p:nvSpPr>
            <p:spPr bwMode="auto">
              <a:xfrm>
                <a:off x="8745538" y="6845300"/>
                <a:ext cx="61912" cy="111125"/>
              </a:xfrm>
              <a:custGeom>
                <a:avLst/>
                <a:gdLst>
                  <a:gd name="T0" fmla="*/ 0 w 22"/>
                  <a:gd name="T1" fmla="*/ 0 h 40"/>
                  <a:gd name="T2" fmla="*/ 0 w 22"/>
                  <a:gd name="T3" fmla="*/ 38 h 40"/>
                  <a:gd name="T4" fmla="*/ 22 w 22"/>
                  <a:gd name="T5" fmla="*/ 38 h 40"/>
                  <a:gd name="T6" fmla="*/ 22 w 22"/>
                  <a:gd name="T7" fmla="*/ 40 h 40"/>
                  <a:gd name="T8" fmla="*/ 22 w 22"/>
                  <a:gd name="T9" fmla="*/ 0 h 40"/>
                  <a:gd name="T10" fmla="*/ 0 w 22"/>
                  <a:gd name="T11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40">
                    <a:moveTo>
                      <a:pt x="0" y="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2" y="38"/>
                      <a:pt x="19" y="38"/>
                      <a:pt x="22" y="38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7" y="1"/>
                      <a:pt x="3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Freeform 22"/>
              <p:cNvSpPr/>
              <p:nvPr/>
            </p:nvSpPr>
            <p:spPr bwMode="auto">
              <a:xfrm>
                <a:off x="8745538" y="6381750"/>
                <a:ext cx="1071562" cy="781050"/>
              </a:xfrm>
              <a:custGeom>
                <a:avLst/>
                <a:gdLst>
                  <a:gd name="T0" fmla="*/ 357 w 386"/>
                  <a:gd name="T1" fmla="*/ 0 h 281"/>
                  <a:gd name="T2" fmla="*/ 28 w 386"/>
                  <a:gd name="T3" fmla="*/ 0 h 281"/>
                  <a:gd name="T4" fmla="*/ 0 w 386"/>
                  <a:gd name="T5" fmla="*/ 29 h 281"/>
                  <a:gd name="T6" fmla="*/ 0 w 386"/>
                  <a:gd name="T7" fmla="*/ 161 h 281"/>
                  <a:gd name="T8" fmla="*/ 22 w 386"/>
                  <a:gd name="T9" fmla="*/ 161 h 281"/>
                  <a:gd name="T10" fmla="*/ 22 w 386"/>
                  <a:gd name="T11" fmla="*/ 43 h 281"/>
                  <a:gd name="T12" fmla="*/ 47 w 386"/>
                  <a:gd name="T13" fmla="*/ 19 h 281"/>
                  <a:gd name="T14" fmla="*/ 339 w 386"/>
                  <a:gd name="T15" fmla="*/ 19 h 281"/>
                  <a:gd name="T16" fmla="*/ 365 w 386"/>
                  <a:gd name="T17" fmla="*/ 43 h 281"/>
                  <a:gd name="T18" fmla="*/ 365 w 386"/>
                  <a:gd name="T19" fmla="*/ 232 h 281"/>
                  <a:gd name="T20" fmla="*/ 339 w 386"/>
                  <a:gd name="T21" fmla="*/ 256 h 281"/>
                  <a:gd name="T22" fmla="*/ 47 w 386"/>
                  <a:gd name="T23" fmla="*/ 256 h 281"/>
                  <a:gd name="T24" fmla="*/ 22 w 386"/>
                  <a:gd name="T25" fmla="*/ 232 h 281"/>
                  <a:gd name="T26" fmla="*/ 22 w 386"/>
                  <a:gd name="T27" fmla="*/ 211 h 281"/>
                  <a:gd name="T28" fmla="*/ 0 w 386"/>
                  <a:gd name="T29" fmla="*/ 212 h 281"/>
                  <a:gd name="T30" fmla="*/ 0 w 386"/>
                  <a:gd name="T31" fmla="*/ 252 h 281"/>
                  <a:gd name="T32" fmla="*/ 28 w 386"/>
                  <a:gd name="T33" fmla="*/ 281 h 281"/>
                  <a:gd name="T34" fmla="*/ 357 w 386"/>
                  <a:gd name="T35" fmla="*/ 281 h 281"/>
                  <a:gd name="T36" fmla="*/ 386 w 386"/>
                  <a:gd name="T37" fmla="*/ 252 h 281"/>
                  <a:gd name="T38" fmla="*/ 386 w 386"/>
                  <a:gd name="T39" fmla="*/ 29 h 281"/>
                  <a:gd name="T40" fmla="*/ 357 w 386"/>
                  <a:gd name="T41" fmla="*/ 0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86" h="281">
                    <a:moveTo>
                      <a:pt x="357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13" y="0"/>
                      <a:pt x="0" y="13"/>
                      <a:pt x="0" y="29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5" y="162"/>
                      <a:pt x="17" y="161"/>
                      <a:pt x="22" y="161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2" y="30"/>
                      <a:pt x="33" y="19"/>
                      <a:pt x="47" y="19"/>
                    </a:cubicBezTo>
                    <a:cubicBezTo>
                      <a:pt x="339" y="19"/>
                      <a:pt x="339" y="19"/>
                      <a:pt x="339" y="19"/>
                    </a:cubicBezTo>
                    <a:cubicBezTo>
                      <a:pt x="354" y="19"/>
                      <a:pt x="365" y="30"/>
                      <a:pt x="365" y="43"/>
                    </a:cubicBezTo>
                    <a:cubicBezTo>
                      <a:pt x="365" y="232"/>
                      <a:pt x="365" y="232"/>
                      <a:pt x="365" y="232"/>
                    </a:cubicBezTo>
                    <a:cubicBezTo>
                      <a:pt x="365" y="245"/>
                      <a:pt x="354" y="256"/>
                      <a:pt x="339" y="256"/>
                    </a:cubicBezTo>
                    <a:cubicBezTo>
                      <a:pt x="47" y="256"/>
                      <a:pt x="47" y="256"/>
                      <a:pt x="47" y="256"/>
                    </a:cubicBezTo>
                    <a:cubicBezTo>
                      <a:pt x="33" y="256"/>
                      <a:pt x="22" y="245"/>
                      <a:pt x="22" y="232"/>
                    </a:cubicBezTo>
                    <a:cubicBezTo>
                      <a:pt x="22" y="211"/>
                      <a:pt x="22" y="211"/>
                      <a:pt x="22" y="211"/>
                    </a:cubicBezTo>
                    <a:cubicBezTo>
                      <a:pt x="19" y="211"/>
                      <a:pt x="7" y="212"/>
                      <a:pt x="0" y="212"/>
                    </a:cubicBezTo>
                    <a:cubicBezTo>
                      <a:pt x="0" y="252"/>
                      <a:pt x="0" y="252"/>
                      <a:pt x="0" y="252"/>
                    </a:cubicBezTo>
                    <a:cubicBezTo>
                      <a:pt x="0" y="268"/>
                      <a:pt x="13" y="281"/>
                      <a:pt x="28" y="281"/>
                    </a:cubicBezTo>
                    <a:cubicBezTo>
                      <a:pt x="357" y="281"/>
                      <a:pt x="357" y="281"/>
                      <a:pt x="357" y="281"/>
                    </a:cubicBezTo>
                    <a:cubicBezTo>
                      <a:pt x="373" y="281"/>
                      <a:pt x="386" y="268"/>
                      <a:pt x="386" y="252"/>
                    </a:cubicBezTo>
                    <a:cubicBezTo>
                      <a:pt x="386" y="29"/>
                      <a:pt x="386" y="29"/>
                      <a:pt x="386" y="29"/>
                    </a:cubicBezTo>
                    <a:cubicBezTo>
                      <a:pt x="386" y="13"/>
                      <a:pt x="373" y="0"/>
                      <a:pt x="35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23"/>
              <p:cNvSpPr/>
              <p:nvPr/>
            </p:nvSpPr>
            <p:spPr bwMode="auto">
              <a:xfrm>
                <a:off x="8181975" y="6440488"/>
                <a:ext cx="989012" cy="1004887"/>
              </a:xfrm>
              <a:custGeom>
                <a:avLst/>
                <a:gdLst>
                  <a:gd name="T0" fmla="*/ 25 w 356"/>
                  <a:gd name="T1" fmla="*/ 355 h 362"/>
                  <a:gd name="T2" fmla="*/ 138 w 356"/>
                  <a:gd name="T3" fmla="*/ 362 h 362"/>
                  <a:gd name="T4" fmla="*/ 146 w 356"/>
                  <a:gd name="T5" fmla="*/ 302 h 362"/>
                  <a:gd name="T6" fmla="*/ 171 w 356"/>
                  <a:gd name="T7" fmla="*/ 327 h 362"/>
                  <a:gd name="T8" fmla="*/ 172 w 356"/>
                  <a:gd name="T9" fmla="*/ 244 h 362"/>
                  <a:gd name="T10" fmla="*/ 242 w 356"/>
                  <a:gd name="T11" fmla="*/ 182 h 362"/>
                  <a:gd name="T12" fmla="*/ 296 w 356"/>
                  <a:gd name="T13" fmla="*/ 167 h 362"/>
                  <a:gd name="T14" fmla="*/ 305 w 356"/>
                  <a:gd name="T15" fmla="*/ 155 h 362"/>
                  <a:gd name="T16" fmla="*/ 347 w 356"/>
                  <a:gd name="T17" fmla="*/ 140 h 362"/>
                  <a:gd name="T18" fmla="*/ 353 w 356"/>
                  <a:gd name="T19" fmla="*/ 132 h 362"/>
                  <a:gd name="T20" fmla="*/ 347 w 356"/>
                  <a:gd name="T21" fmla="*/ 122 h 362"/>
                  <a:gd name="T22" fmla="*/ 318 w 356"/>
                  <a:gd name="T23" fmla="*/ 128 h 362"/>
                  <a:gd name="T24" fmla="*/ 320 w 356"/>
                  <a:gd name="T25" fmla="*/ 117 h 362"/>
                  <a:gd name="T26" fmla="*/ 305 w 356"/>
                  <a:gd name="T27" fmla="*/ 124 h 362"/>
                  <a:gd name="T28" fmla="*/ 214 w 356"/>
                  <a:gd name="T29" fmla="*/ 147 h 362"/>
                  <a:gd name="T30" fmla="*/ 188 w 356"/>
                  <a:gd name="T31" fmla="*/ 137 h 362"/>
                  <a:gd name="T32" fmla="*/ 169 w 356"/>
                  <a:gd name="T33" fmla="*/ 128 h 362"/>
                  <a:gd name="T34" fmla="*/ 120 w 356"/>
                  <a:gd name="T35" fmla="*/ 99 h 362"/>
                  <a:gd name="T36" fmla="*/ 123 w 356"/>
                  <a:gd name="T37" fmla="*/ 120 h 362"/>
                  <a:gd name="T38" fmla="*/ 140 w 356"/>
                  <a:gd name="T39" fmla="*/ 193 h 362"/>
                  <a:gd name="T40" fmla="*/ 143 w 356"/>
                  <a:gd name="T41" fmla="*/ 211 h 362"/>
                  <a:gd name="T42" fmla="*/ 146 w 356"/>
                  <a:gd name="T43" fmla="*/ 235 h 362"/>
                  <a:gd name="T44" fmla="*/ 146 w 356"/>
                  <a:gd name="T45" fmla="*/ 249 h 362"/>
                  <a:gd name="T46" fmla="*/ 146 w 356"/>
                  <a:gd name="T47" fmla="*/ 261 h 362"/>
                  <a:gd name="T48" fmla="*/ 118 w 356"/>
                  <a:gd name="T49" fmla="*/ 273 h 362"/>
                  <a:gd name="T50" fmla="*/ 123 w 356"/>
                  <a:gd name="T51" fmla="*/ 266 h 362"/>
                  <a:gd name="T52" fmla="*/ 131 w 356"/>
                  <a:gd name="T53" fmla="*/ 197 h 362"/>
                  <a:gd name="T54" fmla="*/ 119 w 356"/>
                  <a:gd name="T55" fmla="*/ 121 h 362"/>
                  <a:gd name="T56" fmla="*/ 120 w 356"/>
                  <a:gd name="T57" fmla="*/ 99 h 362"/>
                  <a:gd name="T58" fmla="*/ 124 w 356"/>
                  <a:gd name="T59" fmla="*/ 92 h 362"/>
                  <a:gd name="T60" fmla="*/ 146 w 356"/>
                  <a:gd name="T61" fmla="*/ 39 h 362"/>
                  <a:gd name="T62" fmla="*/ 86 w 356"/>
                  <a:gd name="T63" fmla="*/ 42 h 362"/>
                  <a:gd name="T64" fmla="*/ 85 w 356"/>
                  <a:gd name="T65" fmla="*/ 64 h 362"/>
                  <a:gd name="T66" fmla="*/ 87 w 356"/>
                  <a:gd name="T67" fmla="*/ 78 h 362"/>
                  <a:gd name="T68" fmla="*/ 84 w 356"/>
                  <a:gd name="T69" fmla="*/ 80 h 362"/>
                  <a:gd name="T70" fmla="*/ 101 w 356"/>
                  <a:gd name="T71" fmla="*/ 115 h 362"/>
                  <a:gd name="T72" fmla="*/ 110 w 356"/>
                  <a:gd name="T73" fmla="*/ 171 h 362"/>
                  <a:gd name="T74" fmla="*/ 81 w 356"/>
                  <a:gd name="T75" fmla="*/ 83 h 362"/>
                  <a:gd name="T76" fmla="*/ 84 w 356"/>
                  <a:gd name="T77" fmla="*/ 80 h 362"/>
                  <a:gd name="T78" fmla="*/ 70 w 356"/>
                  <a:gd name="T79" fmla="*/ 94 h 362"/>
                  <a:gd name="T80" fmla="*/ 19 w 356"/>
                  <a:gd name="T81" fmla="*/ 120 h 362"/>
                  <a:gd name="T82" fmla="*/ 9 w 356"/>
                  <a:gd name="T83" fmla="*/ 165 h 362"/>
                  <a:gd name="T84" fmla="*/ 8 w 356"/>
                  <a:gd name="T85" fmla="*/ 327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56" h="362">
                    <a:moveTo>
                      <a:pt x="16" y="327"/>
                    </a:moveTo>
                    <a:cubicBezTo>
                      <a:pt x="15" y="352"/>
                      <a:pt x="25" y="355"/>
                      <a:pt x="25" y="355"/>
                    </a:cubicBezTo>
                    <a:cubicBezTo>
                      <a:pt x="26" y="357"/>
                      <a:pt x="30" y="360"/>
                      <a:pt x="33" y="362"/>
                    </a:cubicBezTo>
                    <a:cubicBezTo>
                      <a:pt x="138" y="362"/>
                      <a:pt x="138" y="362"/>
                      <a:pt x="138" y="362"/>
                    </a:cubicBezTo>
                    <a:cubicBezTo>
                      <a:pt x="138" y="358"/>
                      <a:pt x="139" y="356"/>
                      <a:pt x="139" y="354"/>
                    </a:cubicBezTo>
                    <a:cubicBezTo>
                      <a:pt x="141" y="346"/>
                      <a:pt x="146" y="302"/>
                      <a:pt x="146" y="302"/>
                    </a:cubicBezTo>
                    <a:cubicBezTo>
                      <a:pt x="146" y="299"/>
                      <a:pt x="154" y="301"/>
                      <a:pt x="154" y="301"/>
                    </a:cubicBezTo>
                    <a:cubicBezTo>
                      <a:pt x="154" y="307"/>
                      <a:pt x="171" y="327"/>
                      <a:pt x="171" y="327"/>
                    </a:cubicBezTo>
                    <a:cubicBezTo>
                      <a:pt x="184" y="338"/>
                      <a:pt x="180" y="326"/>
                      <a:pt x="180" y="326"/>
                    </a:cubicBezTo>
                    <a:cubicBezTo>
                      <a:pt x="178" y="324"/>
                      <a:pt x="172" y="244"/>
                      <a:pt x="172" y="244"/>
                    </a:cubicBezTo>
                    <a:cubicBezTo>
                      <a:pt x="170" y="240"/>
                      <a:pt x="171" y="178"/>
                      <a:pt x="171" y="178"/>
                    </a:cubicBezTo>
                    <a:cubicBezTo>
                      <a:pt x="185" y="188"/>
                      <a:pt x="242" y="182"/>
                      <a:pt x="242" y="182"/>
                    </a:cubicBezTo>
                    <a:cubicBezTo>
                      <a:pt x="255" y="180"/>
                      <a:pt x="296" y="173"/>
                      <a:pt x="296" y="173"/>
                    </a:cubicBezTo>
                    <a:cubicBezTo>
                      <a:pt x="296" y="167"/>
                      <a:pt x="296" y="167"/>
                      <a:pt x="296" y="167"/>
                    </a:cubicBezTo>
                    <a:cubicBezTo>
                      <a:pt x="307" y="166"/>
                      <a:pt x="307" y="166"/>
                      <a:pt x="307" y="166"/>
                    </a:cubicBezTo>
                    <a:cubicBezTo>
                      <a:pt x="305" y="155"/>
                      <a:pt x="305" y="155"/>
                      <a:pt x="305" y="155"/>
                    </a:cubicBezTo>
                    <a:cubicBezTo>
                      <a:pt x="323" y="158"/>
                      <a:pt x="344" y="144"/>
                      <a:pt x="344" y="144"/>
                    </a:cubicBezTo>
                    <a:cubicBezTo>
                      <a:pt x="348" y="142"/>
                      <a:pt x="347" y="140"/>
                      <a:pt x="347" y="140"/>
                    </a:cubicBezTo>
                    <a:cubicBezTo>
                      <a:pt x="352" y="136"/>
                      <a:pt x="352" y="136"/>
                      <a:pt x="352" y="136"/>
                    </a:cubicBezTo>
                    <a:cubicBezTo>
                      <a:pt x="356" y="133"/>
                      <a:pt x="353" y="132"/>
                      <a:pt x="353" y="132"/>
                    </a:cubicBezTo>
                    <a:cubicBezTo>
                      <a:pt x="356" y="128"/>
                      <a:pt x="351" y="125"/>
                      <a:pt x="351" y="125"/>
                    </a:cubicBezTo>
                    <a:cubicBezTo>
                      <a:pt x="351" y="122"/>
                      <a:pt x="347" y="122"/>
                      <a:pt x="347" y="122"/>
                    </a:cubicBezTo>
                    <a:cubicBezTo>
                      <a:pt x="347" y="122"/>
                      <a:pt x="339" y="124"/>
                      <a:pt x="333" y="126"/>
                    </a:cubicBezTo>
                    <a:cubicBezTo>
                      <a:pt x="327" y="128"/>
                      <a:pt x="318" y="128"/>
                      <a:pt x="318" y="128"/>
                    </a:cubicBezTo>
                    <a:cubicBezTo>
                      <a:pt x="312" y="127"/>
                      <a:pt x="315" y="123"/>
                      <a:pt x="315" y="123"/>
                    </a:cubicBezTo>
                    <a:cubicBezTo>
                      <a:pt x="317" y="122"/>
                      <a:pt x="320" y="117"/>
                      <a:pt x="320" y="117"/>
                    </a:cubicBezTo>
                    <a:cubicBezTo>
                      <a:pt x="320" y="112"/>
                      <a:pt x="315" y="113"/>
                      <a:pt x="313" y="116"/>
                    </a:cubicBezTo>
                    <a:cubicBezTo>
                      <a:pt x="311" y="118"/>
                      <a:pt x="308" y="119"/>
                      <a:pt x="305" y="124"/>
                    </a:cubicBezTo>
                    <a:cubicBezTo>
                      <a:pt x="302" y="129"/>
                      <a:pt x="298" y="135"/>
                      <a:pt x="298" y="135"/>
                    </a:cubicBezTo>
                    <a:cubicBezTo>
                      <a:pt x="285" y="143"/>
                      <a:pt x="218" y="147"/>
                      <a:pt x="214" y="147"/>
                    </a:cubicBezTo>
                    <a:cubicBezTo>
                      <a:pt x="211" y="148"/>
                      <a:pt x="205" y="146"/>
                      <a:pt x="202" y="146"/>
                    </a:cubicBezTo>
                    <a:cubicBezTo>
                      <a:pt x="199" y="146"/>
                      <a:pt x="192" y="141"/>
                      <a:pt x="188" y="137"/>
                    </a:cubicBezTo>
                    <a:cubicBezTo>
                      <a:pt x="183" y="134"/>
                      <a:pt x="179" y="139"/>
                      <a:pt x="176" y="136"/>
                    </a:cubicBezTo>
                    <a:cubicBezTo>
                      <a:pt x="173" y="132"/>
                      <a:pt x="173" y="130"/>
                      <a:pt x="169" y="128"/>
                    </a:cubicBezTo>
                    <a:cubicBezTo>
                      <a:pt x="166" y="125"/>
                      <a:pt x="162" y="117"/>
                      <a:pt x="162" y="117"/>
                    </a:cubicBezTo>
                    <a:cubicBezTo>
                      <a:pt x="155" y="103"/>
                      <a:pt x="120" y="99"/>
                      <a:pt x="120" y="99"/>
                    </a:cubicBezTo>
                    <a:cubicBezTo>
                      <a:pt x="122" y="100"/>
                      <a:pt x="122" y="100"/>
                      <a:pt x="122" y="100"/>
                    </a:cubicBezTo>
                    <a:cubicBezTo>
                      <a:pt x="120" y="101"/>
                      <a:pt x="123" y="113"/>
                      <a:pt x="123" y="120"/>
                    </a:cubicBezTo>
                    <a:cubicBezTo>
                      <a:pt x="123" y="127"/>
                      <a:pt x="131" y="145"/>
                      <a:pt x="136" y="156"/>
                    </a:cubicBezTo>
                    <a:cubicBezTo>
                      <a:pt x="141" y="166"/>
                      <a:pt x="140" y="189"/>
                      <a:pt x="140" y="193"/>
                    </a:cubicBezTo>
                    <a:cubicBezTo>
                      <a:pt x="141" y="197"/>
                      <a:pt x="141" y="195"/>
                      <a:pt x="142" y="198"/>
                    </a:cubicBezTo>
                    <a:cubicBezTo>
                      <a:pt x="142" y="201"/>
                      <a:pt x="143" y="207"/>
                      <a:pt x="143" y="211"/>
                    </a:cubicBezTo>
                    <a:cubicBezTo>
                      <a:pt x="144" y="215"/>
                      <a:pt x="146" y="222"/>
                      <a:pt x="147" y="225"/>
                    </a:cubicBezTo>
                    <a:cubicBezTo>
                      <a:pt x="147" y="227"/>
                      <a:pt x="146" y="233"/>
                      <a:pt x="146" y="235"/>
                    </a:cubicBezTo>
                    <a:cubicBezTo>
                      <a:pt x="145" y="238"/>
                      <a:pt x="145" y="239"/>
                      <a:pt x="146" y="241"/>
                    </a:cubicBezTo>
                    <a:cubicBezTo>
                      <a:pt x="147" y="244"/>
                      <a:pt x="146" y="247"/>
                      <a:pt x="146" y="249"/>
                    </a:cubicBezTo>
                    <a:cubicBezTo>
                      <a:pt x="146" y="252"/>
                      <a:pt x="148" y="252"/>
                      <a:pt x="148" y="254"/>
                    </a:cubicBezTo>
                    <a:cubicBezTo>
                      <a:pt x="149" y="257"/>
                      <a:pt x="148" y="259"/>
                      <a:pt x="146" y="261"/>
                    </a:cubicBezTo>
                    <a:cubicBezTo>
                      <a:pt x="144" y="263"/>
                      <a:pt x="148" y="267"/>
                      <a:pt x="148" y="267"/>
                    </a:cubicBezTo>
                    <a:cubicBezTo>
                      <a:pt x="144" y="274"/>
                      <a:pt x="118" y="273"/>
                      <a:pt x="118" y="273"/>
                    </a:cubicBezTo>
                    <a:cubicBezTo>
                      <a:pt x="118" y="262"/>
                      <a:pt x="118" y="262"/>
                      <a:pt x="118" y="262"/>
                    </a:cubicBezTo>
                    <a:cubicBezTo>
                      <a:pt x="123" y="266"/>
                      <a:pt x="123" y="266"/>
                      <a:pt x="123" y="266"/>
                    </a:cubicBezTo>
                    <a:cubicBezTo>
                      <a:pt x="129" y="254"/>
                      <a:pt x="129" y="254"/>
                      <a:pt x="129" y="254"/>
                    </a:cubicBezTo>
                    <a:cubicBezTo>
                      <a:pt x="129" y="254"/>
                      <a:pt x="131" y="216"/>
                      <a:pt x="131" y="197"/>
                    </a:cubicBezTo>
                    <a:cubicBezTo>
                      <a:pt x="130" y="179"/>
                      <a:pt x="121" y="138"/>
                      <a:pt x="121" y="138"/>
                    </a:cubicBezTo>
                    <a:cubicBezTo>
                      <a:pt x="119" y="131"/>
                      <a:pt x="119" y="121"/>
                      <a:pt x="119" y="121"/>
                    </a:cubicBezTo>
                    <a:cubicBezTo>
                      <a:pt x="124" y="108"/>
                      <a:pt x="113" y="106"/>
                      <a:pt x="113" y="106"/>
                    </a:cubicBezTo>
                    <a:cubicBezTo>
                      <a:pt x="120" y="99"/>
                      <a:pt x="120" y="99"/>
                      <a:pt x="120" y="99"/>
                    </a:cubicBezTo>
                    <a:cubicBezTo>
                      <a:pt x="119" y="93"/>
                      <a:pt x="119" y="93"/>
                      <a:pt x="119" y="93"/>
                    </a:cubicBezTo>
                    <a:cubicBezTo>
                      <a:pt x="121" y="94"/>
                      <a:pt x="124" y="92"/>
                      <a:pt x="124" y="92"/>
                    </a:cubicBezTo>
                    <a:cubicBezTo>
                      <a:pt x="142" y="77"/>
                      <a:pt x="141" y="57"/>
                      <a:pt x="141" y="57"/>
                    </a:cubicBezTo>
                    <a:cubicBezTo>
                      <a:pt x="144" y="55"/>
                      <a:pt x="146" y="39"/>
                      <a:pt x="146" y="39"/>
                    </a:cubicBezTo>
                    <a:cubicBezTo>
                      <a:pt x="142" y="0"/>
                      <a:pt x="103" y="15"/>
                      <a:pt x="103" y="15"/>
                    </a:cubicBezTo>
                    <a:cubicBezTo>
                      <a:pt x="89" y="17"/>
                      <a:pt x="86" y="42"/>
                      <a:pt x="86" y="42"/>
                    </a:cubicBezTo>
                    <a:cubicBezTo>
                      <a:pt x="81" y="47"/>
                      <a:pt x="88" y="64"/>
                      <a:pt x="88" y="64"/>
                    </a:cubicBezTo>
                    <a:cubicBezTo>
                      <a:pt x="87" y="65"/>
                      <a:pt x="85" y="64"/>
                      <a:pt x="85" y="64"/>
                    </a:cubicBezTo>
                    <a:cubicBezTo>
                      <a:pt x="84" y="66"/>
                      <a:pt x="88" y="67"/>
                      <a:pt x="88" y="67"/>
                    </a:cubicBezTo>
                    <a:cubicBezTo>
                      <a:pt x="89" y="67"/>
                      <a:pt x="87" y="78"/>
                      <a:pt x="87" y="78"/>
                    </a:cubicBezTo>
                    <a:cubicBezTo>
                      <a:pt x="86" y="78"/>
                      <a:pt x="85" y="79"/>
                      <a:pt x="84" y="80"/>
                    </a:cubicBezTo>
                    <a:cubicBezTo>
                      <a:pt x="84" y="80"/>
                      <a:pt x="84" y="80"/>
                      <a:pt x="84" y="80"/>
                    </a:cubicBezTo>
                    <a:cubicBezTo>
                      <a:pt x="84" y="81"/>
                      <a:pt x="83" y="85"/>
                      <a:pt x="110" y="106"/>
                    </a:cubicBezTo>
                    <a:cubicBezTo>
                      <a:pt x="110" y="106"/>
                      <a:pt x="99" y="113"/>
                      <a:pt x="101" y="115"/>
                    </a:cubicBezTo>
                    <a:cubicBezTo>
                      <a:pt x="101" y="115"/>
                      <a:pt x="105" y="123"/>
                      <a:pt x="108" y="123"/>
                    </a:cubicBezTo>
                    <a:cubicBezTo>
                      <a:pt x="108" y="123"/>
                      <a:pt x="108" y="164"/>
                      <a:pt x="110" y="171"/>
                    </a:cubicBezTo>
                    <a:cubicBezTo>
                      <a:pt x="110" y="171"/>
                      <a:pt x="91" y="103"/>
                      <a:pt x="80" y="92"/>
                    </a:cubicBezTo>
                    <a:cubicBezTo>
                      <a:pt x="80" y="92"/>
                      <a:pt x="79" y="85"/>
                      <a:pt x="81" y="83"/>
                    </a:cubicBezTo>
                    <a:cubicBezTo>
                      <a:pt x="84" y="80"/>
                      <a:pt x="84" y="80"/>
                      <a:pt x="84" y="80"/>
                    </a:cubicBezTo>
                    <a:cubicBezTo>
                      <a:pt x="84" y="80"/>
                      <a:pt x="84" y="80"/>
                      <a:pt x="84" y="80"/>
                    </a:cubicBezTo>
                    <a:cubicBezTo>
                      <a:pt x="82" y="81"/>
                      <a:pt x="81" y="83"/>
                      <a:pt x="81" y="83"/>
                    </a:cubicBezTo>
                    <a:cubicBezTo>
                      <a:pt x="79" y="83"/>
                      <a:pt x="73" y="91"/>
                      <a:pt x="70" y="94"/>
                    </a:cubicBezTo>
                    <a:cubicBezTo>
                      <a:pt x="67" y="98"/>
                      <a:pt x="57" y="101"/>
                      <a:pt x="37" y="105"/>
                    </a:cubicBezTo>
                    <a:cubicBezTo>
                      <a:pt x="17" y="109"/>
                      <a:pt x="19" y="119"/>
                      <a:pt x="19" y="120"/>
                    </a:cubicBezTo>
                    <a:cubicBezTo>
                      <a:pt x="19" y="121"/>
                      <a:pt x="16" y="144"/>
                      <a:pt x="14" y="147"/>
                    </a:cubicBezTo>
                    <a:cubicBezTo>
                      <a:pt x="13" y="151"/>
                      <a:pt x="8" y="150"/>
                      <a:pt x="9" y="165"/>
                    </a:cubicBezTo>
                    <a:cubicBezTo>
                      <a:pt x="10" y="180"/>
                      <a:pt x="5" y="202"/>
                      <a:pt x="2" y="218"/>
                    </a:cubicBezTo>
                    <a:cubicBezTo>
                      <a:pt x="0" y="233"/>
                      <a:pt x="8" y="327"/>
                      <a:pt x="8" y="327"/>
                    </a:cubicBezTo>
                    <a:lnTo>
                      <a:pt x="16" y="3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24"/>
              <p:cNvSpPr>
                <a:spLocks noEditPoints="1"/>
              </p:cNvSpPr>
              <p:nvPr/>
            </p:nvSpPr>
            <p:spPr bwMode="auto">
              <a:xfrm>
                <a:off x="8832850" y="6456363"/>
                <a:ext cx="901700" cy="611187"/>
              </a:xfrm>
              <a:custGeom>
                <a:avLst/>
                <a:gdLst>
                  <a:gd name="T0" fmla="*/ 301 w 325"/>
                  <a:gd name="T1" fmla="*/ 0 h 220"/>
                  <a:gd name="T2" fmla="*/ 24 w 325"/>
                  <a:gd name="T3" fmla="*/ 0 h 220"/>
                  <a:gd name="T4" fmla="*/ 0 w 325"/>
                  <a:gd name="T5" fmla="*/ 23 h 220"/>
                  <a:gd name="T6" fmla="*/ 0 w 325"/>
                  <a:gd name="T7" fmla="*/ 133 h 220"/>
                  <a:gd name="T8" fmla="*/ 57 w 325"/>
                  <a:gd name="T9" fmla="*/ 122 h 220"/>
                  <a:gd name="T10" fmla="*/ 67 w 325"/>
                  <a:gd name="T11" fmla="*/ 107 h 220"/>
                  <a:gd name="T12" fmla="*/ 77 w 325"/>
                  <a:gd name="T13" fmla="*/ 101 h 220"/>
                  <a:gd name="T14" fmla="*/ 90 w 325"/>
                  <a:gd name="T15" fmla="*/ 110 h 220"/>
                  <a:gd name="T16" fmla="*/ 102 w 325"/>
                  <a:gd name="T17" fmla="*/ 113 h 220"/>
                  <a:gd name="T18" fmla="*/ 124 w 325"/>
                  <a:gd name="T19" fmla="*/ 117 h 220"/>
                  <a:gd name="T20" fmla="*/ 121 w 325"/>
                  <a:gd name="T21" fmla="*/ 137 h 220"/>
                  <a:gd name="T22" fmla="*/ 106 w 325"/>
                  <a:gd name="T23" fmla="*/ 149 h 220"/>
                  <a:gd name="T24" fmla="*/ 79 w 325"/>
                  <a:gd name="T25" fmla="*/ 156 h 220"/>
                  <a:gd name="T26" fmla="*/ 80 w 325"/>
                  <a:gd name="T27" fmla="*/ 164 h 220"/>
                  <a:gd name="T28" fmla="*/ 67 w 325"/>
                  <a:gd name="T29" fmla="*/ 166 h 220"/>
                  <a:gd name="T30" fmla="*/ 68 w 325"/>
                  <a:gd name="T31" fmla="*/ 173 h 220"/>
                  <a:gd name="T32" fmla="*/ 0 w 325"/>
                  <a:gd name="T33" fmla="*/ 183 h 220"/>
                  <a:gd name="T34" fmla="*/ 0 w 325"/>
                  <a:gd name="T35" fmla="*/ 191 h 220"/>
                  <a:gd name="T36" fmla="*/ 0 w 325"/>
                  <a:gd name="T37" fmla="*/ 198 h 220"/>
                  <a:gd name="T38" fmla="*/ 24 w 325"/>
                  <a:gd name="T39" fmla="*/ 220 h 220"/>
                  <a:gd name="T40" fmla="*/ 301 w 325"/>
                  <a:gd name="T41" fmla="*/ 220 h 220"/>
                  <a:gd name="T42" fmla="*/ 325 w 325"/>
                  <a:gd name="T43" fmla="*/ 198 h 220"/>
                  <a:gd name="T44" fmla="*/ 325 w 325"/>
                  <a:gd name="T45" fmla="*/ 23 h 220"/>
                  <a:gd name="T46" fmla="*/ 301 w 325"/>
                  <a:gd name="T47" fmla="*/ 0 h 220"/>
                  <a:gd name="T48" fmla="*/ 172 w 325"/>
                  <a:gd name="T49" fmla="*/ 95 h 220"/>
                  <a:gd name="T50" fmla="*/ 191 w 325"/>
                  <a:gd name="T51" fmla="*/ 79 h 220"/>
                  <a:gd name="T52" fmla="*/ 182 w 325"/>
                  <a:gd name="T53" fmla="*/ 68 h 220"/>
                  <a:gd name="T54" fmla="*/ 251 w 325"/>
                  <a:gd name="T55" fmla="*/ 31 h 220"/>
                  <a:gd name="T56" fmla="*/ 242 w 325"/>
                  <a:gd name="T57" fmla="*/ 24 h 220"/>
                  <a:gd name="T58" fmla="*/ 264 w 325"/>
                  <a:gd name="T59" fmla="*/ 16 h 220"/>
                  <a:gd name="T60" fmla="*/ 264 w 325"/>
                  <a:gd name="T61" fmla="*/ 48 h 220"/>
                  <a:gd name="T62" fmla="*/ 257 w 325"/>
                  <a:gd name="T63" fmla="*/ 37 h 220"/>
                  <a:gd name="T64" fmla="*/ 172 w 325"/>
                  <a:gd name="T65" fmla="*/ 95 h 220"/>
                  <a:gd name="T66" fmla="*/ 201 w 325"/>
                  <a:gd name="T67" fmla="*/ 205 h 220"/>
                  <a:gd name="T68" fmla="*/ 177 w 325"/>
                  <a:gd name="T69" fmla="*/ 205 h 220"/>
                  <a:gd name="T70" fmla="*/ 177 w 325"/>
                  <a:gd name="T71" fmla="*/ 120 h 220"/>
                  <a:gd name="T72" fmla="*/ 201 w 325"/>
                  <a:gd name="T73" fmla="*/ 120 h 220"/>
                  <a:gd name="T74" fmla="*/ 201 w 325"/>
                  <a:gd name="T75" fmla="*/ 205 h 220"/>
                  <a:gd name="T76" fmla="*/ 238 w 325"/>
                  <a:gd name="T77" fmla="*/ 205 h 220"/>
                  <a:gd name="T78" fmla="*/ 214 w 325"/>
                  <a:gd name="T79" fmla="*/ 205 h 220"/>
                  <a:gd name="T80" fmla="*/ 214 w 325"/>
                  <a:gd name="T81" fmla="*/ 98 h 220"/>
                  <a:gd name="T82" fmla="*/ 238 w 325"/>
                  <a:gd name="T83" fmla="*/ 98 h 220"/>
                  <a:gd name="T84" fmla="*/ 238 w 325"/>
                  <a:gd name="T85" fmla="*/ 205 h 220"/>
                  <a:gd name="T86" fmla="*/ 275 w 325"/>
                  <a:gd name="T87" fmla="*/ 205 h 220"/>
                  <a:gd name="T88" fmla="*/ 251 w 325"/>
                  <a:gd name="T89" fmla="*/ 205 h 220"/>
                  <a:gd name="T90" fmla="*/ 251 w 325"/>
                  <a:gd name="T91" fmla="*/ 66 h 220"/>
                  <a:gd name="T92" fmla="*/ 275 w 325"/>
                  <a:gd name="T93" fmla="*/ 66 h 220"/>
                  <a:gd name="T94" fmla="*/ 275 w 325"/>
                  <a:gd name="T95" fmla="*/ 205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25" h="220">
                    <a:moveTo>
                      <a:pt x="301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133"/>
                      <a:pt x="0" y="133"/>
                      <a:pt x="0" y="133"/>
                    </a:cubicBezTo>
                    <a:cubicBezTo>
                      <a:pt x="14" y="132"/>
                      <a:pt x="47" y="129"/>
                      <a:pt x="57" y="122"/>
                    </a:cubicBezTo>
                    <a:cubicBezTo>
                      <a:pt x="57" y="122"/>
                      <a:pt x="64" y="110"/>
                      <a:pt x="67" y="107"/>
                    </a:cubicBezTo>
                    <a:cubicBezTo>
                      <a:pt x="67" y="107"/>
                      <a:pt x="68" y="107"/>
                      <a:pt x="77" y="101"/>
                    </a:cubicBezTo>
                    <a:cubicBezTo>
                      <a:pt x="77" y="101"/>
                      <a:pt x="91" y="96"/>
                      <a:pt x="90" y="110"/>
                    </a:cubicBezTo>
                    <a:cubicBezTo>
                      <a:pt x="90" y="110"/>
                      <a:pt x="86" y="122"/>
                      <a:pt x="102" y="113"/>
                    </a:cubicBezTo>
                    <a:cubicBezTo>
                      <a:pt x="102" y="113"/>
                      <a:pt x="118" y="105"/>
                      <a:pt x="124" y="117"/>
                    </a:cubicBezTo>
                    <a:cubicBezTo>
                      <a:pt x="124" y="117"/>
                      <a:pt x="134" y="131"/>
                      <a:pt x="121" y="137"/>
                    </a:cubicBezTo>
                    <a:cubicBezTo>
                      <a:pt x="121" y="137"/>
                      <a:pt x="116" y="144"/>
                      <a:pt x="106" y="149"/>
                    </a:cubicBezTo>
                    <a:cubicBezTo>
                      <a:pt x="106" y="149"/>
                      <a:pt x="90" y="155"/>
                      <a:pt x="79" y="156"/>
                    </a:cubicBezTo>
                    <a:cubicBezTo>
                      <a:pt x="80" y="164"/>
                      <a:pt x="80" y="164"/>
                      <a:pt x="80" y="164"/>
                    </a:cubicBezTo>
                    <a:cubicBezTo>
                      <a:pt x="67" y="166"/>
                      <a:pt x="67" y="166"/>
                      <a:pt x="67" y="166"/>
                    </a:cubicBezTo>
                    <a:cubicBezTo>
                      <a:pt x="68" y="173"/>
                      <a:pt x="68" y="173"/>
                      <a:pt x="68" y="173"/>
                    </a:cubicBezTo>
                    <a:cubicBezTo>
                      <a:pt x="68" y="173"/>
                      <a:pt x="8" y="183"/>
                      <a:pt x="0" y="183"/>
                    </a:cubicBezTo>
                    <a:cubicBezTo>
                      <a:pt x="0" y="191"/>
                      <a:pt x="0" y="191"/>
                      <a:pt x="0" y="191"/>
                    </a:cubicBezTo>
                    <a:cubicBezTo>
                      <a:pt x="0" y="198"/>
                      <a:pt x="0" y="198"/>
                      <a:pt x="0" y="198"/>
                    </a:cubicBezTo>
                    <a:cubicBezTo>
                      <a:pt x="0" y="210"/>
                      <a:pt x="11" y="220"/>
                      <a:pt x="24" y="220"/>
                    </a:cubicBezTo>
                    <a:cubicBezTo>
                      <a:pt x="301" y="220"/>
                      <a:pt x="301" y="220"/>
                      <a:pt x="301" y="220"/>
                    </a:cubicBezTo>
                    <a:cubicBezTo>
                      <a:pt x="314" y="220"/>
                      <a:pt x="325" y="210"/>
                      <a:pt x="325" y="198"/>
                    </a:cubicBezTo>
                    <a:cubicBezTo>
                      <a:pt x="325" y="23"/>
                      <a:pt x="325" y="23"/>
                      <a:pt x="325" y="23"/>
                    </a:cubicBezTo>
                    <a:cubicBezTo>
                      <a:pt x="325" y="10"/>
                      <a:pt x="314" y="0"/>
                      <a:pt x="301" y="0"/>
                    </a:cubicBezTo>
                    <a:close/>
                    <a:moveTo>
                      <a:pt x="172" y="95"/>
                    </a:moveTo>
                    <a:cubicBezTo>
                      <a:pt x="191" y="79"/>
                      <a:pt x="191" y="79"/>
                      <a:pt x="191" y="79"/>
                    </a:cubicBezTo>
                    <a:cubicBezTo>
                      <a:pt x="182" y="68"/>
                      <a:pt x="182" y="68"/>
                      <a:pt x="182" y="68"/>
                    </a:cubicBezTo>
                    <a:cubicBezTo>
                      <a:pt x="223" y="71"/>
                      <a:pt x="251" y="31"/>
                      <a:pt x="251" y="31"/>
                    </a:cubicBezTo>
                    <a:cubicBezTo>
                      <a:pt x="242" y="24"/>
                      <a:pt x="242" y="24"/>
                      <a:pt x="242" y="24"/>
                    </a:cubicBezTo>
                    <a:cubicBezTo>
                      <a:pt x="264" y="16"/>
                      <a:pt x="264" y="16"/>
                      <a:pt x="264" y="16"/>
                    </a:cubicBezTo>
                    <a:cubicBezTo>
                      <a:pt x="264" y="48"/>
                      <a:pt x="264" y="48"/>
                      <a:pt x="264" y="48"/>
                    </a:cubicBezTo>
                    <a:cubicBezTo>
                      <a:pt x="257" y="37"/>
                      <a:pt x="257" y="37"/>
                      <a:pt x="257" y="37"/>
                    </a:cubicBezTo>
                    <a:cubicBezTo>
                      <a:pt x="230" y="100"/>
                      <a:pt x="172" y="95"/>
                      <a:pt x="172" y="95"/>
                    </a:cubicBezTo>
                    <a:close/>
                    <a:moveTo>
                      <a:pt x="201" y="205"/>
                    </a:moveTo>
                    <a:cubicBezTo>
                      <a:pt x="177" y="205"/>
                      <a:pt x="177" y="205"/>
                      <a:pt x="177" y="205"/>
                    </a:cubicBezTo>
                    <a:cubicBezTo>
                      <a:pt x="177" y="120"/>
                      <a:pt x="177" y="120"/>
                      <a:pt x="177" y="120"/>
                    </a:cubicBezTo>
                    <a:cubicBezTo>
                      <a:pt x="201" y="120"/>
                      <a:pt x="201" y="120"/>
                      <a:pt x="201" y="120"/>
                    </a:cubicBezTo>
                    <a:lnTo>
                      <a:pt x="201" y="205"/>
                    </a:lnTo>
                    <a:close/>
                    <a:moveTo>
                      <a:pt x="238" y="205"/>
                    </a:moveTo>
                    <a:cubicBezTo>
                      <a:pt x="214" y="205"/>
                      <a:pt x="214" y="205"/>
                      <a:pt x="214" y="205"/>
                    </a:cubicBezTo>
                    <a:cubicBezTo>
                      <a:pt x="214" y="98"/>
                      <a:pt x="214" y="98"/>
                      <a:pt x="214" y="98"/>
                    </a:cubicBezTo>
                    <a:cubicBezTo>
                      <a:pt x="238" y="98"/>
                      <a:pt x="238" y="98"/>
                      <a:pt x="238" y="98"/>
                    </a:cubicBezTo>
                    <a:lnTo>
                      <a:pt x="238" y="205"/>
                    </a:lnTo>
                    <a:close/>
                    <a:moveTo>
                      <a:pt x="275" y="205"/>
                    </a:moveTo>
                    <a:cubicBezTo>
                      <a:pt x="251" y="205"/>
                      <a:pt x="251" y="205"/>
                      <a:pt x="251" y="205"/>
                    </a:cubicBezTo>
                    <a:cubicBezTo>
                      <a:pt x="251" y="66"/>
                      <a:pt x="251" y="66"/>
                      <a:pt x="251" y="66"/>
                    </a:cubicBezTo>
                    <a:cubicBezTo>
                      <a:pt x="275" y="66"/>
                      <a:pt x="275" y="66"/>
                      <a:pt x="275" y="66"/>
                    </a:cubicBezTo>
                    <a:lnTo>
                      <a:pt x="275" y="2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0" name="组合 119"/>
            <p:cNvGrpSpPr/>
            <p:nvPr/>
          </p:nvGrpSpPr>
          <p:grpSpPr>
            <a:xfrm>
              <a:off x="5213613" y="3886111"/>
              <a:ext cx="583917" cy="603772"/>
              <a:chOff x="2782888" y="1643063"/>
              <a:chExt cx="1260475" cy="1303337"/>
            </a:xfrm>
            <a:solidFill>
              <a:schemeClr val="bg1"/>
            </a:solidFill>
          </p:grpSpPr>
          <p:sp>
            <p:nvSpPr>
              <p:cNvPr id="121" name="Line 5"/>
              <p:cNvSpPr>
                <a:spLocks noChangeShapeType="1"/>
              </p:cNvSpPr>
              <p:nvPr/>
            </p:nvSpPr>
            <p:spPr bwMode="auto">
              <a:xfrm>
                <a:off x="2857500" y="2317750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Line 6"/>
              <p:cNvSpPr>
                <a:spLocks noChangeShapeType="1"/>
              </p:cNvSpPr>
              <p:nvPr/>
            </p:nvSpPr>
            <p:spPr bwMode="auto">
              <a:xfrm>
                <a:off x="2857500" y="2317750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 25"/>
              <p:cNvSpPr/>
              <p:nvPr/>
            </p:nvSpPr>
            <p:spPr bwMode="auto">
              <a:xfrm>
                <a:off x="3227388" y="2646363"/>
                <a:ext cx="122237" cy="212725"/>
              </a:xfrm>
              <a:custGeom>
                <a:avLst/>
                <a:gdLst>
                  <a:gd name="T0" fmla="*/ 24 w 44"/>
                  <a:gd name="T1" fmla="*/ 0 h 77"/>
                  <a:gd name="T2" fmla="*/ 44 w 44"/>
                  <a:gd name="T3" fmla="*/ 23 h 77"/>
                  <a:gd name="T4" fmla="*/ 40 w 44"/>
                  <a:gd name="T5" fmla="*/ 64 h 77"/>
                  <a:gd name="T6" fmla="*/ 20 w 44"/>
                  <a:gd name="T7" fmla="*/ 77 h 77"/>
                  <a:gd name="T8" fmla="*/ 0 w 44"/>
                  <a:gd name="T9" fmla="*/ 43 h 77"/>
                  <a:gd name="T10" fmla="*/ 24 w 44"/>
                  <a:gd name="T1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77">
                    <a:moveTo>
                      <a:pt x="24" y="0"/>
                    </a:moveTo>
                    <a:cubicBezTo>
                      <a:pt x="44" y="23"/>
                      <a:pt x="44" y="23"/>
                      <a:pt x="44" y="23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40" y="64"/>
                      <a:pt x="21" y="77"/>
                      <a:pt x="20" y="77"/>
                    </a:cubicBezTo>
                    <a:cubicBezTo>
                      <a:pt x="20" y="77"/>
                      <a:pt x="0" y="43"/>
                      <a:pt x="0" y="43"/>
                    </a:cubicBez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Freeform 26"/>
              <p:cNvSpPr/>
              <p:nvPr/>
            </p:nvSpPr>
            <p:spPr bwMode="auto">
              <a:xfrm>
                <a:off x="3021013" y="2003425"/>
                <a:ext cx="203200" cy="303212"/>
              </a:xfrm>
              <a:custGeom>
                <a:avLst/>
                <a:gdLst>
                  <a:gd name="T0" fmla="*/ 0 w 73"/>
                  <a:gd name="T1" fmla="*/ 17 h 109"/>
                  <a:gd name="T2" fmla="*/ 3 w 73"/>
                  <a:gd name="T3" fmla="*/ 0 h 109"/>
                  <a:gd name="T4" fmla="*/ 59 w 73"/>
                  <a:gd name="T5" fmla="*/ 42 h 109"/>
                  <a:gd name="T6" fmla="*/ 67 w 73"/>
                  <a:gd name="T7" fmla="*/ 62 h 109"/>
                  <a:gd name="T8" fmla="*/ 73 w 73"/>
                  <a:gd name="T9" fmla="*/ 109 h 109"/>
                  <a:gd name="T10" fmla="*/ 9 w 73"/>
                  <a:gd name="T11" fmla="*/ 79 h 109"/>
                  <a:gd name="T12" fmla="*/ 0 w 73"/>
                  <a:gd name="T13" fmla="*/ 17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" h="109">
                    <a:moveTo>
                      <a:pt x="0" y="17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48" y="17"/>
                      <a:pt x="59" y="42"/>
                    </a:cubicBezTo>
                    <a:cubicBezTo>
                      <a:pt x="59" y="42"/>
                      <a:pt x="65" y="52"/>
                      <a:pt x="67" y="62"/>
                    </a:cubicBezTo>
                    <a:cubicBezTo>
                      <a:pt x="73" y="109"/>
                      <a:pt x="73" y="109"/>
                      <a:pt x="73" y="109"/>
                    </a:cubicBezTo>
                    <a:cubicBezTo>
                      <a:pt x="9" y="79"/>
                      <a:pt x="9" y="79"/>
                      <a:pt x="9" y="79"/>
                    </a:cubicBezTo>
                    <a:lnTo>
                      <a:pt x="0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Freeform 27"/>
              <p:cNvSpPr>
                <a:spLocks noEditPoints="1"/>
              </p:cNvSpPr>
              <p:nvPr/>
            </p:nvSpPr>
            <p:spPr bwMode="auto">
              <a:xfrm>
                <a:off x="2782888" y="1643063"/>
                <a:ext cx="1260475" cy="1303337"/>
              </a:xfrm>
              <a:custGeom>
                <a:avLst/>
                <a:gdLst>
                  <a:gd name="T0" fmla="*/ 433 w 454"/>
                  <a:gd name="T1" fmla="*/ 56 h 469"/>
                  <a:gd name="T2" fmla="*/ 324 w 454"/>
                  <a:gd name="T3" fmla="*/ 92 h 469"/>
                  <a:gd name="T4" fmla="*/ 249 w 454"/>
                  <a:gd name="T5" fmla="*/ 87 h 469"/>
                  <a:gd name="T6" fmla="*/ 243 w 454"/>
                  <a:gd name="T7" fmla="*/ 147 h 469"/>
                  <a:gd name="T8" fmla="*/ 262 w 454"/>
                  <a:gd name="T9" fmla="*/ 152 h 469"/>
                  <a:gd name="T10" fmla="*/ 260 w 454"/>
                  <a:gd name="T11" fmla="*/ 170 h 469"/>
                  <a:gd name="T12" fmla="*/ 262 w 454"/>
                  <a:gd name="T13" fmla="*/ 219 h 469"/>
                  <a:gd name="T14" fmla="*/ 218 w 454"/>
                  <a:gd name="T15" fmla="*/ 275 h 469"/>
                  <a:gd name="T16" fmla="*/ 194 w 454"/>
                  <a:gd name="T17" fmla="*/ 284 h 469"/>
                  <a:gd name="T18" fmla="*/ 168 w 454"/>
                  <a:gd name="T19" fmla="*/ 228 h 469"/>
                  <a:gd name="T20" fmla="*/ 145 w 454"/>
                  <a:gd name="T21" fmla="*/ 172 h 469"/>
                  <a:gd name="T22" fmla="*/ 157 w 454"/>
                  <a:gd name="T23" fmla="*/ 153 h 469"/>
                  <a:gd name="T24" fmla="*/ 179 w 454"/>
                  <a:gd name="T25" fmla="*/ 123 h 469"/>
                  <a:gd name="T26" fmla="*/ 182 w 454"/>
                  <a:gd name="T27" fmla="*/ 109 h 469"/>
                  <a:gd name="T28" fmla="*/ 174 w 454"/>
                  <a:gd name="T29" fmla="*/ 82 h 469"/>
                  <a:gd name="T30" fmla="*/ 167 w 454"/>
                  <a:gd name="T31" fmla="*/ 55 h 469"/>
                  <a:gd name="T32" fmla="*/ 71 w 454"/>
                  <a:gd name="T33" fmla="*/ 56 h 469"/>
                  <a:gd name="T34" fmla="*/ 86 w 454"/>
                  <a:gd name="T35" fmla="*/ 129 h 469"/>
                  <a:gd name="T36" fmla="*/ 146 w 454"/>
                  <a:gd name="T37" fmla="*/ 182 h 469"/>
                  <a:gd name="T38" fmla="*/ 147 w 454"/>
                  <a:gd name="T39" fmla="*/ 197 h 469"/>
                  <a:gd name="T40" fmla="*/ 154 w 454"/>
                  <a:gd name="T41" fmla="*/ 223 h 469"/>
                  <a:gd name="T42" fmla="*/ 89 w 454"/>
                  <a:gd name="T43" fmla="*/ 134 h 469"/>
                  <a:gd name="T44" fmla="*/ 78 w 454"/>
                  <a:gd name="T45" fmla="*/ 158 h 469"/>
                  <a:gd name="T46" fmla="*/ 17 w 454"/>
                  <a:gd name="T47" fmla="*/ 243 h 469"/>
                  <a:gd name="T48" fmla="*/ 11 w 454"/>
                  <a:gd name="T49" fmla="*/ 288 h 469"/>
                  <a:gd name="T50" fmla="*/ 8 w 454"/>
                  <a:gd name="T51" fmla="*/ 341 h 469"/>
                  <a:gd name="T52" fmla="*/ 5 w 454"/>
                  <a:gd name="T53" fmla="*/ 388 h 469"/>
                  <a:gd name="T54" fmla="*/ 5 w 454"/>
                  <a:gd name="T55" fmla="*/ 453 h 469"/>
                  <a:gd name="T56" fmla="*/ 234 w 454"/>
                  <a:gd name="T57" fmla="*/ 469 h 469"/>
                  <a:gd name="T58" fmla="*/ 221 w 454"/>
                  <a:gd name="T59" fmla="*/ 372 h 469"/>
                  <a:gd name="T60" fmla="*/ 293 w 454"/>
                  <a:gd name="T61" fmla="*/ 296 h 469"/>
                  <a:gd name="T62" fmla="*/ 287 w 454"/>
                  <a:gd name="T63" fmla="*/ 276 h 469"/>
                  <a:gd name="T64" fmla="*/ 296 w 454"/>
                  <a:gd name="T65" fmla="*/ 237 h 469"/>
                  <a:gd name="T66" fmla="*/ 325 w 454"/>
                  <a:gd name="T67" fmla="*/ 186 h 469"/>
                  <a:gd name="T68" fmla="*/ 291 w 454"/>
                  <a:gd name="T69" fmla="*/ 155 h 469"/>
                  <a:gd name="T70" fmla="*/ 317 w 454"/>
                  <a:gd name="T71" fmla="*/ 152 h 469"/>
                  <a:gd name="T72" fmla="*/ 324 w 454"/>
                  <a:gd name="T73" fmla="*/ 142 h 469"/>
                  <a:gd name="T74" fmla="*/ 441 w 454"/>
                  <a:gd name="T75" fmla="*/ 193 h 469"/>
                  <a:gd name="T76" fmla="*/ 441 w 454"/>
                  <a:gd name="T77" fmla="*/ 43 h 469"/>
                  <a:gd name="T78" fmla="*/ 146 w 454"/>
                  <a:gd name="T79" fmla="*/ 174 h 469"/>
                  <a:gd name="T80" fmla="*/ 148 w 454"/>
                  <a:gd name="T81" fmla="*/ 183 h 469"/>
                  <a:gd name="T82" fmla="*/ 185 w 454"/>
                  <a:gd name="T83" fmla="*/ 418 h 469"/>
                  <a:gd name="T84" fmla="*/ 187 w 454"/>
                  <a:gd name="T85" fmla="*/ 371 h 469"/>
                  <a:gd name="T86" fmla="*/ 191 w 454"/>
                  <a:gd name="T87" fmla="*/ 408 h 469"/>
                  <a:gd name="T88" fmla="*/ 191 w 454"/>
                  <a:gd name="T89" fmla="*/ 417 h 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54" h="469">
                    <a:moveTo>
                      <a:pt x="441" y="43"/>
                    </a:moveTo>
                    <a:cubicBezTo>
                      <a:pt x="438" y="43"/>
                      <a:pt x="435" y="48"/>
                      <a:pt x="433" y="56"/>
                    </a:cubicBezTo>
                    <a:cubicBezTo>
                      <a:pt x="404" y="78"/>
                      <a:pt x="345" y="89"/>
                      <a:pt x="324" y="93"/>
                    </a:cubicBezTo>
                    <a:cubicBezTo>
                      <a:pt x="324" y="92"/>
                      <a:pt x="324" y="92"/>
                      <a:pt x="324" y="92"/>
                    </a:cubicBezTo>
                    <a:cubicBezTo>
                      <a:pt x="324" y="90"/>
                      <a:pt x="321" y="87"/>
                      <a:pt x="317" y="87"/>
                    </a:cubicBezTo>
                    <a:cubicBezTo>
                      <a:pt x="249" y="87"/>
                      <a:pt x="249" y="87"/>
                      <a:pt x="249" y="87"/>
                    </a:cubicBezTo>
                    <a:cubicBezTo>
                      <a:pt x="246" y="87"/>
                      <a:pt x="243" y="90"/>
                      <a:pt x="243" y="92"/>
                    </a:cubicBezTo>
                    <a:cubicBezTo>
                      <a:pt x="243" y="147"/>
                      <a:pt x="243" y="147"/>
                      <a:pt x="243" y="147"/>
                    </a:cubicBezTo>
                    <a:cubicBezTo>
                      <a:pt x="243" y="150"/>
                      <a:pt x="246" y="152"/>
                      <a:pt x="249" y="152"/>
                    </a:cubicBezTo>
                    <a:cubicBezTo>
                      <a:pt x="262" y="152"/>
                      <a:pt x="262" y="152"/>
                      <a:pt x="262" y="152"/>
                    </a:cubicBezTo>
                    <a:cubicBezTo>
                      <a:pt x="266" y="163"/>
                      <a:pt x="266" y="163"/>
                      <a:pt x="266" y="163"/>
                    </a:cubicBezTo>
                    <a:cubicBezTo>
                      <a:pt x="260" y="170"/>
                      <a:pt x="260" y="170"/>
                      <a:pt x="260" y="170"/>
                    </a:cubicBezTo>
                    <a:cubicBezTo>
                      <a:pt x="252" y="179"/>
                      <a:pt x="264" y="210"/>
                      <a:pt x="264" y="210"/>
                    </a:cubicBezTo>
                    <a:cubicBezTo>
                      <a:pt x="262" y="219"/>
                      <a:pt x="262" y="219"/>
                      <a:pt x="262" y="219"/>
                    </a:cubicBezTo>
                    <a:cubicBezTo>
                      <a:pt x="256" y="219"/>
                      <a:pt x="244" y="242"/>
                      <a:pt x="244" y="242"/>
                    </a:cubicBezTo>
                    <a:cubicBezTo>
                      <a:pt x="233" y="248"/>
                      <a:pt x="227" y="272"/>
                      <a:pt x="218" y="275"/>
                    </a:cubicBezTo>
                    <a:cubicBezTo>
                      <a:pt x="212" y="277"/>
                      <a:pt x="205" y="287"/>
                      <a:pt x="198" y="295"/>
                    </a:cubicBezTo>
                    <a:cubicBezTo>
                      <a:pt x="197" y="290"/>
                      <a:pt x="196" y="286"/>
                      <a:pt x="194" y="284"/>
                    </a:cubicBezTo>
                    <a:cubicBezTo>
                      <a:pt x="190" y="275"/>
                      <a:pt x="186" y="267"/>
                      <a:pt x="183" y="259"/>
                    </a:cubicBezTo>
                    <a:cubicBezTo>
                      <a:pt x="180" y="252"/>
                      <a:pt x="173" y="232"/>
                      <a:pt x="168" y="228"/>
                    </a:cubicBezTo>
                    <a:cubicBezTo>
                      <a:pt x="163" y="224"/>
                      <a:pt x="161" y="206"/>
                      <a:pt x="156" y="195"/>
                    </a:cubicBezTo>
                    <a:cubicBezTo>
                      <a:pt x="151" y="184"/>
                      <a:pt x="149" y="175"/>
                      <a:pt x="145" y="172"/>
                    </a:cubicBezTo>
                    <a:cubicBezTo>
                      <a:pt x="145" y="172"/>
                      <a:pt x="150" y="166"/>
                      <a:pt x="150" y="160"/>
                    </a:cubicBezTo>
                    <a:cubicBezTo>
                      <a:pt x="150" y="160"/>
                      <a:pt x="151" y="152"/>
                      <a:pt x="157" y="153"/>
                    </a:cubicBezTo>
                    <a:cubicBezTo>
                      <a:pt x="157" y="153"/>
                      <a:pt x="187" y="150"/>
                      <a:pt x="178" y="134"/>
                    </a:cubicBezTo>
                    <a:cubicBezTo>
                      <a:pt x="178" y="134"/>
                      <a:pt x="184" y="125"/>
                      <a:pt x="179" y="123"/>
                    </a:cubicBezTo>
                    <a:cubicBezTo>
                      <a:pt x="179" y="123"/>
                      <a:pt x="184" y="121"/>
                      <a:pt x="181" y="117"/>
                    </a:cubicBezTo>
                    <a:cubicBezTo>
                      <a:pt x="181" y="117"/>
                      <a:pt x="177" y="109"/>
                      <a:pt x="182" y="109"/>
                    </a:cubicBezTo>
                    <a:cubicBezTo>
                      <a:pt x="182" y="109"/>
                      <a:pt x="195" y="103"/>
                      <a:pt x="183" y="95"/>
                    </a:cubicBezTo>
                    <a:cubicBezTo>
                      <a:pt x="183" y="95"/>
                      <a:pt x="171" y="87"/>
                      <a:pt x="174" y="82"/>
                    </a:cubicBezTo>
                    <a:cubicBezTo>
                      <a:pt x="174" y="82"/>
                      <a:pt x="178" y="77"/>
                      <a:pt x="174" y="72"/>
                    </a:cubicBezTo>
                    <a:cubicBezTo>
                      <a:pt x="174" y="72"/>
                      <a:pt x="168" y="60"/>
                      <a:pt x="167" y="55"/>
                    </a:cubicBezTo>
                    <a:cubicBezTo>
                      <a:pt x="167" y="55"/>
                      <a:pt x="182" y="42"/>
                      <a:pt x="165" y="33"/>
                    </a:cubicBezTo>
                    <a:cubicBezTo>
                      <a:pt x="165" y="33"/>
                      <a:pt x="96" y="0"/>
                      <a:pt x="71" y="56"/>
                    </a:cubicBezTo>
                    <a:cubicBezTo>
                      <a:pt x="71" y="56"/>
                      <a:pt x="62" y="83"/>
                      <a:pt x="81" y="117"/>
                    </a:cubicBezTo>
                    <a:cubicBezTo>
                      <a:pt x="81" y="117"/>
                      <a:pt x="87" y="126"/>
                      <a:pt x="86" y="129"/>
                    </a:cubicBezTo>
                    <a:cubicBezTo>
                      <a:pt x="86" y="129"/>
                      <a:pt x="86" y="134"/>
                      <a:pt x="89" y="134"/>
                    </a:cubicBezTo>
                    <a:cubicBezTo>
                      <a:pt x="89" y="134"/>
                      <a:pt x="133" y="144"/>
                      <a:pt x="146" y="182"/>
                    </a:cubicBezTo>
                    <a:cubicBezTo>
                      <a:pt x="146" y="182"/>
                      <a:pt x="148" y="190"/>
                      <a:pt x="143" y="196"/>
                    </a:cubicBezTo>
                    <a:cubicBezTo>
                      <a:pt x="147" y="197"/>
                      <a:pt x="147" y="197"/>
                      <a:pt x="147" y="197"/>
                    </a:cubicBezTo>
                    <a:cubicBezTo>
                      <a:pt x="147" y="197"/>
                      <a:pt x="144" y="201"/>
                      <a:pt x="152" y="215"/>
                    </a:cubicBezTo>
                    <a:cubicBezTo>
                      <a:pt x="154" y="223"/>
                      <a:pt x="154" y="223"/>
                      <a:pt x="154" y="223"/>
                    </a:cubicBezTo>
                    <a:cubicBezTo>
                      <a:pt x="154" y="223"/>
                      <a:pt x="110" y="142"/>
                      <a:pt x="87" y="144"/>
                    </a:cubicBezTo>
                    <a:cubicBezTo>
                      <a:pt x="89" y="134"/>
                      <a:pt x="89" y="134"/>
                      <a:pt x="89" y="134"/>
                    </a:cubicBezTo>
                    <a:cubicBezTo>
                      <a:pt x="89" y="134"/>
                      <a:pt x="87" y="140"/>
                      <a:pt x="85" y="146"/>
                    </a:cubicBezTo>
                    <a:cubicBezTo>
                      <a:pt x="83" y="151"/>
                      <a:pt x="81" y="156"/>
                      <a:pt x="78" y="158"/>
                    </a:cubicBezTo>
                    <a:cubicBezTo>
                      <a:pt x="71" y="162"/>
                      <a:pt x="58" y="163"/>
                      <a:pt x="50" y="178"/>
                    </a:cubicBezTo>
                    <a:cubicBezTo>
                      <a:pt x="41" y="194"/>
                      <a:pt x="20" y="226"/>
                      <a:pt x="17" y="243"/>
                    </a:cubicBezTo>
                    <a:cubicBezTo>
                      <a:pt x="13" y="260"/>
                      <a:pt x="16" y="257"/>
                      <a:pt x="16" y="269"/>
                    </a:cubicBezTo>
                    <a:cubicBezTo>
                      <a:pt x="16" y="281"/>
                      <a:pt x="16" y="278"/>
                      <a:pt x="11" y="288"/>
                    </a:cubicBezTo>
                    <a:cubicBezTo>
                      <a:pt x="6" y="298"/>
                      <a:pt x="5" y="315"/>
                      <a:pt x="7" y="325"/>
                    </a:cubicBezTo>
                    <a:cubicBezTo>
                      <a:pt x="9" y="336"/>
                      <a:pt x="13" y="330"/>
                      <a:pt x="8" y="341"/>
                    </a:cubicBezTo>
                    <a:cubicBezTo>
                      <a:pt x="2" y="351"/>
                      <a:pt x="2" y="357"/>
                      <a:pt x="2" y="365"/>
                    </a:cubicBezTo>
                    <a:cubicBezTo>
                      <a:pt x="2" y="374"/>
                      <a:pt x="6" y="380"/>
                      <a:pt x="5" y="388"/>
                    </a:cubicBezTo>
                    <a:cubicBezTo>
                      <a:pt x="4" y="396"/>
                      <a:pt x="0" y="409"/>
                      <a:pt x="3" y="425"/>
                    </a:cubicBezTo>
                    <a:cubicBezTo>
                      <a:pt x="5" y="441"/>
                      <a:pt x="7" y="445"/>
                      <a:pt x="5" y="453"/>
                    </a:cubicBezTo>
                    <a:cubicBezTo>
                      <a:pt x="4" y="455"/>
                      <a:pt x="3" y="461"/>
                      <a:pt x="1" y="469"/>
                    </a:cubicBezTo>
                    <a:cubicBezTo>
                      <a:pt x="234" y="469"/>
                      <a:pt x="234" y="469"/>
                      <a:pt x="234" y="469"/>
                    </a:cubicBezTo>
                    <a:cubicBezTo>
                      <a:pt x="232" y="451"/>
                      <a:pt x="231" y="437"/>
                      <a:pt x="231" y="437"/>
                    </a:cubicBezTo>
                    <a:cubicBezTo>
                      <a:pt x="231" y="437"/>
                      <a:pt x="222" y="378"/>
                      <a:pt x="221" y="372"/>
                    </a:cubicBezTo>
                    <a:cubicBezTo>
                      <a:pt x="220" y="371"/>
                      <a:pt x="220" y="370"/>
                      <a:pt x="220" y="369"/>
                    </a:cubicBezTo>
                    <a:cubicBezTo>
                      <a:pt x="293" y="296"/>
                      <a:pt x="293" y="296"/>
                      <a:pt x="293" y="296"/>
                    </a:cubicBezTo>
                    <a:cubicBezTo>
                      <a:pt x="293" y="296"/>
                      <a:pt x="280" y="304"/>
                      <a:pt x="289" y="296"/>
                    </a:cubicBezTo>
                    <a:cubicBezTo>
                      <a:pt x="298" y="288"/>
                      <a:pt x="287" y="276"/>
                      <a:pt x="287" y="276"/>
                    </a:cubicBezTo>
                    <a:cubicBezTo>
                      <a:pt x="296" y="263"/>
                      <a:pt x="296" y="263"/>
                      <a:pt x="296" y="263"/>
                    </a:cubicBezTo>
                    <a:cubicBezTo>
                      <a:pt x="309" y="251"/>
                      <a:pt x="296" y="237"/>
                      <a:pt x="296" y="237"/>
                    </a:cubicBezTo>
                    <a:cubicBezTo>
                      <a:pt x="296" y="232"/>
                      <a:pt x="309" y="221"/>
                      <a:pt x="313" y="215"/>
                    </a:cubicBezTo>
                    <a:cubicBezTo>
                      <a:pt x="316" y="209"/>
                      <a:pt x="325" y="186"/>
                      <a:pt x="325" y="186"/>
                    </a:cubicBezTo>
                    <a:cubicBezTo>
                      <a:pt x="324" y="175"/>
                      <a:pt x="296" y="158"/>
                      <a:pt x="296" y="158"/>
                    </a:cubicBezTo>
                    <a:cubicBezTo>
                      <a:pt x="295" y="156"/>
                      <a:pt x="293" y="155"/>
                      <a:pt x="291" y="155"/>
                    </a:cubicBezTo>
                    <a:cubicBezTo>
                      <a:pt x="291" y="154"/>
                      <a:pt x="291" y="153"/>
                      <a:pt x="292" y="152"/>
                    </a:cubicBezTo>
                    <a:cubicBezTo>
                      <a:pt x="317" y="152"/>
                      <a:pt x="317" y="152"/>
                      <a:pt x="317" y="152"/>
                    </a:cubicBezTo>
                    <a:cubicBezTo>
                      <a:pt x="321" y="152"/>
                      <a:pt x="324" y="150"/>
                      <a:pt x="324" y="147"/>
                    </a:cubicBezTo>
                    <a:cubicBezTo>
                      <a:pt x="324" y="142"/>
                      <a:pt x="324" y="142"/>
                      <a:pt x="324" y="142"/>
                    </a:cubicBezTo>
                    <a:cubicBezTo>
                      <a:pt x="353" y="143"/>
                      <a:pt x="416" y="173"/>
                      <a:pt x="434" y="182"/>
                    </a:cubicBezTo>
                    <a:cubicBezTo>
                      <a:pt x="436" y="189"/>
                      <a:pt x="438" y="193"/>
                      <a:pt x="441" y="193"/>
                    </a:cubicBezTo>
                    <a:cubicBezTo>
                      <a:pt x="448" y="193"/>
                      <a:pt x="454" y="160"/>
                      <a:pt x="454" y="118"/>
                    </a:cubicBezTo>
                    <a:cubicBezTo>
                      <a:pt x="454" y="77"/>
                      <a:pt x="448" y="43"/>
                      <a:pt x="441" y="43"/>
                    </a:cubicBezTo>
                    <a:close/>
                    <a:moveTo>
                      <a:pt x="148" y="183"/>
                    </a:moveTo>
                    <a:cubicBezTo>
                      <a:pt x="146" y="174"/>
                      <a:pt x="146" y="174"/>
                      <a:pt x="146" y="174"/>
                    </a:cubicBezTo>
                    <a:cubicBezTo>
                      <a:pt x="148" y="176"/>
                      <a:pt x="153" y="190"/>
                      <a:pt x="153" y="190"/>
                    </a:cubicBezTo>
                    <a:lnTo>
                      <a:pt x="148" y="183"/>
                    </a:lnTo>
                    <a:close/>
                    <a:moveTo>
                      <a:pt x="191" y="417"/>
                    </a:moveTo>
                    <a:cubicBezTo>
                      <a:pt x="185" y="418"/>
                      <a:pt x="185" y="418"/>
                      <a:pt x="185" y="418"/>
                    </a:cubicBezTo>
                    <a:cubicBezTo>
                      <a:pt x="185" y="418"/>
                      <a:pt x="187" y="374"/>
                      <a:pt x="185" y="369"/>
                    </a:cubicBezTo>
                    <a:cubicBezTo>
                      <a:pt x="187" y="371"/>
                      <a:pt x="187" y="371"/>
                      <a:pt x="187" y="371"/>
                    </a:cubicBezTo>
                    <a:cubicBezTo>
                      <a:pt x="187" y="371"/>
                      <a:pt x="194" y="377"/>
                      <a:pt x="191" y="389"/>
                    </a:cubicBezTo>
                    <a:cubicBezTo>
                      <a:pt x="191" y="389"/>
                      <a:pt x="189" y="403"/>
                      <a:pt x="191" y="408"/>
                    </a:cubicBezTo>
                    <a:cubicBezTo>
                      <a:pt x="193" y="412"/>
                      <a:pt x="192" y="409"/>
                      <a:pt x="192" y="409"/>
                    </a:cubicBezTo>
                    <a:cubicBezTo>
                      <a:pt x="192" y="409"/>
                      <a:pt x="193" y="414"/>
                      <a:pt x="191" y="4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6" name="组合 125"/>
            <p:cNvGrpSpPr/>
            <p:nvPr/>
          </p:nvGrpSpPr>
          <p:grpSpPr>
            <a:xfrm>
              <a:off x="5205991" y="5937161"/>
              <a:ext cx="608185" cy="533908"/>
              <a:chOff x="4848225" y="6262688"/>
              <a:chExt cx="1312862" cy="1152524"/>
            </a:xfrm>
            <a:solidFill>
              <a:schemeClr val="bg1"/>
            </a:solidFill>
          </p:grpSpPr>
          <p:sp>
            <p:nvSpPr>
              <p:cNvPr id="127" name="Freeform 75"/>
              <p:cNvSpPr>
                <a:spLocks noEditPoints="1"/>
              </p:cNvSpPr>
              <p:nvPr/>
            </p:nvSpPr>
            <p:spPr bwMode="auto">
              <a:xfrm>
                <a:off x="5095875" y="6262688"/>
                <a:ext cx="819150" cy="677862"/>
              </a:xfrm>
              <a:custGeom>
                <a:avLst/>
                <a:gdLst>
                  <a:gd name="T0" fmla="*/ 271 w 295"/>
                  <a:gd name="T1" fmla="*/ 244 h 244"/>
                  <a:gd name="T2" fmla="*/ 23 w 295"/>
                  <a:gd name="T3" fmla="*/ 244 h 244"/>
                  <a:gd name="T4" fmla="*/ 0 w 295"/>
                  <a:gd name="T5" fmla="*/ 220 h 244"/>
                  <a:gd name="T6" fmla="*/ 0 w 295"/>
                  <a:gd name="T7" fmla="*/ 24 h 244"/>
                  <a:gd name="T8" fmla="*/ 23 w 295"/>
                  <a:gd name="T9" fmla="*/ 0 h 244"/>
                  <a:gd name="T10" fmla="*/ 271 w 295"/>
                  <a:gd name="T11" fmla="*/ 0 h 244"/>
                  <a:gd name="T12" fmla="*/ 295 w 295"/>
                  <a:gd name="T13" fmla="*/ 24 h 244"/>
                  <a:gd name="T14" fmla="*/ 295 w 295"/>
                  <a:gd name="T15" fmla="*/ 220 h 244"/>
                  <a:gd name="T16" fmla="*/ 271 w 295"/>
                  <a:gd name="T17" fmla="*/ 244 h 244"/>
                  <a:gd name="T18" fmla="*/ 23 w 295"/>
                  <a:gd name="T19" fmla="*/ 13 h 244"/>
                  <a:gd name="T20" fmla="*/ 12 w 295"/>
                  <a:gd name="T21" fmla="*/ 24 h 244"/>
                  <a:gd name="T22" fmla="*/ 12 w 295"/>
                  <a:gd name="T23" fmla="*/ 220 h 244"/>
                  <a:gd name="T24" fmla="*/ 23 w 295"/>
                  <a:gd name="T25" fmla="*/ 232 h 244"/>
                  <a:gd name="T26" fmla="*/ 271 w 295"/>
                  <a:gd name="T27" fmla="*/ 232 h 244"/>
                  <a:gd name="T28" fmla="*/ 282 w 295"/>
                  <a:gd name="T29" fmla="*/ 220 h 244"/>
                  <a:gd name="T30" fmla="*/ 282 w 295"/>
                  <a:gd name="T31" fmla="*/ 24 h 244"/>
                  <a:gd name="T32" fmla="*/ 271 w 295"/>
                  <a:gd name="T33" fmla="*/ 13 h 244"/>
                  <a:gd name="T34" fmla="*/ 23 w 295"/>
                  <a:gd name="T35" fmla="*/ 13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5" h="244">
                    <a:moveTo>
                      <a:pt x="271" y="244"/>
                    </a:moveTo>
                    <a:cubicBezTo>
                      <a:pt x="23" y="244"/>
                      <a:pt x="23" y="244"/>
                      <a:pt x="23" y="244"/>
                    </a:cubicBezTo>
                    <a:cubicBezTo>
                      <a:pt x="10" y="244"/>
                      <a:pt x="0" y="234"/>
                      <a:pt x="0" y="22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11"/>
                      <a:pt x="10" y="0"/>
                      <a:pt x="23" y="0"/>
                    </a:cubicBezTo>
                    <a:cubicBezTo>
                      <a:pt x="271" y="0"/>
                      <a:pt x="271" y="0"/>
                      <a:pt x="271" y="0"/>
                    </a:cubicBezTo>
                    <a:cubicBezTo>
                      <a:pt x="284" y="0"/>
                      <a:pt x="295" y="11"/>
                      <a:pt x="295" y="24"/>
                    </a:cubicBezTo>
                    <a:cubicBezTo>
                      <a:pt x="295" y="220"/>
                      <a:pt x="295" y="220"/>
                      <a:pt x="295" y="220"/>
                    </a:cubicBezTo>
                    <a:cubicBezTo>
                      <a:pt x="295" y="234"/>
                      <a:pt x="284" y="244"/>
                      <a:pt x="271" y="244"/>
                    </a:cubicBezTo>
                    <a:close/>
                    <a:moveTo>
                      <a:pt x="23" y="13"/>
                    </a:moveTo>
                    <a:cubicBezTo>
                      <a:pt x="17" y="13"/>
                      <a:pt x="12" y="18"/>
                      <a:pt x="12" y="24"/>
                    </a:cubicBezTo>
                    <a:cubicBezTo>
                      <a:pt x="12" y="220"/>
                      <a:pt x="12" y="220"/>
                      <a:pt x="12" y="220"/>
                    </a:cubicBezTo>
                    <a:cubicBezTo>
                      <a:pt x="12" y="227"/>
                      <a:pt x="17" y="232"/>
                      <a:pt x="23" y="232"/>
                    </a:cubicBezTo>
                    <a:cubicBezTo>
                      <a:pt x="271" y="232"/>
                      <a:pt x="271" y="232"/>
                      <a:pt x="271" y="232"/>
                    </a:cubicBezTo>
                    <a:cubicBezTo>
                      <a:pt x="277" y="232"/>
                      <a:pt x="282" y="227"/>
                      <a:pt x="282" y="220"/>
                    </a:cubicBezTo>
                    <a:cubicBezTo>
                      <a:pt x="282" y="24"/>
                      <a:pt x="282" y="24"/>
                      <a:pt x="282" y="24"/>
                    </a:cubicBezTo>
                    <a:cubicBezTo>
                      <a:pt x="282" y="18"/>
                      <a:pt x="277" y="13"/>
                      <a:pt x="271" y="13"/>
                    </a:cubicBezTo>
                    <a:lnTo>
                      <a:pt x="23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Freeform 76"/>
              <p:cNvSpPr>
                <a:spLocks noEditPoints="1"/>
              </p:cNvSpPr>
              <p:nvPr/>
            </p:nvSpPr>
            <p:spPr bwMode="auto">
              <a:xfrm>
                <a:off x="5167313" y="6311900"/>
                <a:ext cx="696912" cy="609600"/>
              </a:xfrm>
              <a:custGeom>
                <a:avLst/>
                <a:gdLst>
                  <a:gd name="T0" fmla="*/ 238 w 251"/>
                  <a:gd name="T1" fmla="*/ 170 h 219"/>
                  <a:gd name="T2" fmla="*/ 189 w 251"/>
                  <a:gd name="T3" fmla="*/ 148 h 219"/>
                  <a:gd name="T4" fmla="*/ 170 w 251"/>
                  <a:gd name="T5" fmla="*/ 124 h 219"/>
                  <a:gd name="T6" fmla="*/ 172 w 251"/>
                  <a:gd name="T7" fmla="*/ 102 h 219"/>
                  <a:gd name="T8" fmla="*/ 172 w 251"/>
                  <a:gd name="T9" fmla="*/ 102 h 219"/>
                  <a:gd name="T10" fmla="*/ 173 w 251"/>
                  <a:gd name="T11" fmla="*/ 101 h 219"/>
                  <a:gd name="T12" fmla="*/ 175 w 251"/>
                  <a:gd name="T13" fmla="*/ 100 h 219"/>
                  <a:gd name="T14" fmla="*/ 177 w 251"/>
                  <a:gd name="T15" fmla="*/ 98 h 219"/>
                  <a:gd name="T16" fmla="*/ 179 w 251"/>
                  <a:gd name="T17" fmla="*/ 96 h 219"/>
                  <a:gd name="T18" fmla="*/ 180 w 251"/>
                  <a:gd name="T19" fmla="*/ 95 h 219"/>
                  <a:gd name="T20" fmla="*/ 181 w 251"/>
                  <a:gd name="T21" fmla="*/ 93 h 219"/>
                  <a:gd name="T22" fmla="*/ 182 w 251"/>
                  <a:gd name="T23" fmla="*/ 92 h 219"/>
                  <a:gd name="T24" fmla="*/ 200 w 251"/>
                  <a:gd name="T25" fmla="*/ 65 h 219"/>
                  <a:gd name="T26" fmla="*/ 141 w 251"/>
                  <a:gd name="T27" fmla="*/ 0 h 219"/>
                  <a:gd name="T28" fmla="*/ 80 w 251"/>
                  <a:gd name="T29" fmla="*/ 61 h 219"/>
                  <a:gd name="T30" fmla="*/ 107 w 251"/>
                  <a:gd name="T31" fmla="*/ 90 h 219"/>
                  <a:gd name="T32" fmla="*/ 108 w 251"/>
                  <a:gd name="T33" fmla="*/ 113 h 219"/>
                  <a:gd name="T34" fmla="*/ 124 w 251"/>
                  <a:gd name="T35" fmla="*/ 143 h 219"/>
                  <a:gd name="T36" fmla="*/ 136 w 251"/>
                  <a:gd name="T37" fmla="*/ 172 h 219"/>
                  <a:gd name="T38" fmla="*/ 108 w 251"/>
                  <a:gd name="T39" fmla="*/ 113 h 219"/>
                  <a:gd name="T40" fmla="*/ 24 w 251"/>
                  <a:gd name="T41" fmla="*/ 152 h 219"/>
                  <a:gd name="T42" fmla="*/ 4 w 251"/>
                  <a:gd name="T43" fmla="*/ 213 h 219"/>
                  <a:gd name="T44" fmla="*/ 251 w 251"/>
                  <a:gd name="T45" fmla="*/ 219 h 219"/>
                  <a:gd name="T46" fmla="*/ 175 w 251"/>
                  <a:gd name="T47" fmla="*/ 95 h 219"/>
                  <a:gd name="T48" fmla="*/ 176 w 251"/>
                  <a:gd name="T49" fmla="*/ 94 h 219"/>
                  <a:gd name="T50" fmla="*/ 177 w 251"/>
                  <a:gd name="T51" fmla="*/ 94 h 219"/>
                  <a:gd name="T52" fmla="*/ 179 w 251"/>
                  <a:gd name="T53" fmla="*/ 89 h 219"/>
                  <a:gd name="T54" fmla="*/ 179 w 251"/>
                  <a:gd name="T55" fmla="*/ 89 h 219"/>
                  <a:gd name="T56" fmla="*/ 178 w 251"/>
                  <a:gd name="T57" fmla="*/ 92 h 219"/>
                  <a:gd name="T58" fmla="*/ 178 w 251"/>
                  <a:gd name="T59" fmla="*/ 92 h 219"/>
                  <a:gd name="T60" fmla="*/ 178 w 251"/>
                  <a:gd name="T61" fmla="*/ 92 h 219"/>
                  <a:gd name="T62" fmla="*/ 174 w 251"/>
                  <a:gd name="T63" fmla="*/ 97 h 219"/>
                  <a:gd name="T64" fmla="*/ 104 w 251"/>
                  <a:gd name="T65" fmla="*/ 40 h 219"/>
                  <a:gd name="T66" fmla="*/ 141 w 251"/>
                  <a:gd name="T67" fmla="*/ 4 h 219"/>
                  <a:gd name="T68" fmla="*/ 144 w 251"/>
                  <a:gd name="T69" fmla="*/ 10 h 219"/>
                  <a:gd name="T70" fmla="*/ 143 w 251"/>
                  <a:gd name="T71" fmla="*/ 105 h 219"/>
                  <a:gd name="T72" fmla="*/ 160 w 251"/>
                  <a:gd name="T73" fmla="*/ 102 h 219"/>
                  <a:gd name="T74" fmla="*/ 174 w 251"/>
                  <a:gd name="T75" fmla="*/ 97 h 219"/>
                  <a:gd name="T76" fmla="*/ 171 w 251"/>
                  <a:gd name="T77" fmla="*/ 103 h 219"/>
                  <a:gd name="T78" fmla="*/ 160 w 251"/>
                  <a:gd name="T79" fmla="*/ 106 h 219"/>
                  <a:gd name="T80" fmla="*/ 143 w 251"/>
                  <a:gd name="T81" fmla="*/ 105 h 219"/>
                  <a:gd name="T82" fmla="*/ 164 w 251"/>
                  <a:gd name="T83" fmla="*/ 192 h 219"/>
                  <a:gd name="T84" fmla="*/ 158 w 251"/>
                  <a:gd name="T85" fmla="*/ 145 h 219"/>
                  <a:gd name="T86" fmla="*/ 171 w 251"/>
                  <a:gd name="T87" fmla="*/ 125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51" h="219">
                    <a:moveTo>
                      <a:pt x="249" y="201"/>
                    </a:moveTo>
                    <a:cubicBezTo>
                      <a:pt x="247" y="195"/>
                      <a:pt x="248" y="174"/>
                      <a:pt x="238" y="170"/>
                    </a:cubicBezTo>
                    <a:cubicBezTo>
                      <a:pt x="238" y="170"/>
                      <a:pt x="220" y="159"/>
                      <a:pt x="213" y="158"/>
                    </a:cubicBezTo>
                    <a:cubicBezTo>
                      <a:pt x="206" y="156"/>
                      <a:pt x="193" y="151"/>
                      <a:pt x="189" y="148"/>
                    </a:cubicBezTo>
                    <a:cubicBezTo>
                      <a:pt x="185" y="145"/>
                      <a:pt x="177" y="142"/>
                      <a:pt x="177" y="142"/>
                    </a:cubicBezTo>
                    <a:cubicBezTo>
                      <a:pt x="177" y="142"/>
                      <a:pt x="173" y="124"/>
                      <a:pt x="170" y="124"/>
                    </a:cubicBezTo>
                    <a:cubicBezTo>
                      <a:pt x="170" y="124"/>
                      <a:pt x="170" y="106"/>
                      <a:pt x="172" y="102"/>
                    </a:cubicBezTo>
                    <a:cubicBezTo>
                      <a:pt x="172" y="102"/>
                      <a:pt x="172" y="102"/>
                      <a:pt x="172" y="102"/>
                    </a:cubicBezTo>
                    <a:cubicBezTo>
                      <a:pt x="172" y="102"/>
                      <a:pt x="172" y="102"/>
                      <a:pt x="172" y="102"/>
                    </a:cubicBezTo>
                    <a:cubicBezTo>
                      <a:pt x="172" y="102"/>
                      <a:pt x="172" y="102"/>
                      <a:pt x="172" y="102"/>
                    </a:cubicBezTo>
                    <a:cubicBezTo>
                      <a:pt x="173" y="102"/>
                      <a:pt x="173" y="101"/>
                      <a:pt x="173" y="101"/>
                    </a:cubicBezTo>
                    <a:cubicBezTo>
                      <a:pt x="173" y="101"/>
                      <a:pt x="173" y="101"/>
                      <a:pt x="173" y="101"/>
                    </a:cubicBezTo>
                    <a:cubicBezTo>
                      <a:pt x="174" y="101"/>
                      <a:pt x="174" y="100"/>
                      <a:pt x="175" y="100"/>
                    </a:cubicBezTo>
                    <a:cubicBezTo>
                      <a:pt x="175" y="100"/>
                      <a:pt x="175" y="100"/>
                      <a:pt x="175" y="100"/>
                    </a:cubicBezTo>
                    <a:cubicBezTo>
                      <a:pt x="176" y="99"/>
                      <a:pt x="176" y="99"/>
                      <a:pt x="176" y="99"/>
                    </a:cubicBezTo>
                    <a:cubicBezTo>
                      <a:pt x="177" y="98"/>
                      <a:pt x="177" y="98"/>
                      <a:pt x="177" y="98"/>
                    </a:cubicBezTo>
                    <a:cubicBezTo>
                      <a:pt x="178" y="98"/>
                      <a:pt x="178" y="97"/>
                      <a:pt x="178" y="97"/>
                    </a:cubicBezTo>
                    <a:cubicBezTo>
                      <a:pt x="178" y="97"/>
                      <a:pt x="179" y="97"/>
                      <a:pt x="179" y="96"/>
                    </a:cubicBezTo>
                    <a:cubicBezTo>
                      <a:pt x="179" y="96"/>
                      <a:pt x="179" y="96"/>
                      <a:pt x="180" y="96"/>
                    </a:cubicBezTo>
                    <a:cubicBezTo>
                      <a:pt x="180" y="95"/>
                      <a:pt x="180" y="95"/>
                      <a:pt x="180" y="95"/>
                    </a:cubicBezTo>
                    <a:cubicBezTo>
                      <a:pt x="180" y="95"/>
                      <a:pt x="181" y="94"/>
                      <a:pt x="181" y="94"/>
                    </a:cubicBezTo>
                    <a:cubicBezTo>
                      <a:pt x="181" y="94"/>
                      <a:pt x="181" y="94"/>
                      <a:pt x="181" y="93"/>
                    </a:cubicBezTo>
                    <a:cubicBezTo>
                      <a:pt x="182" y="93"/>
                      <a:pt x="182" y="93"/>
                      <a:pt x="182" y="92"/>
                    </a:cubicBezTo>
                    <a:cubicBezTo>
                      <a:pt x="182" y="92"/>
                      <a:pt x="182" y="92"/>
                      <a:pt x="182" y="92"/>
                    </a:cubicBezTo>
                    <a:cubicBezTo>
                      <a:pt x="183" y="91"/>
                      <a:pt x="183" y="91"/>
                      <a:pt x="183" y="90"/>
                    </a:cubicBezTo>
                    <a:cubicBezTo>
                      <a:pt x="183" y="90"/>
                      <a:pt x="195" y="92"/>
                      <a:pt x="200" y="65"/>
                    </a:cubicBezTo>
                    <a:cubicBezTo>
                      <a:pt x="205" y="43"/>
                      <a:pt x="190" y="38"/>
                      <a:pt x="190" y="38"/>
                    </a:cubicBezTo>
                    <a:cubicBezTo>
                      <a:pt x="190" y="38"/>
                      <a:pt x="185" y="0"/>
                      <a:pt x="141" y="0"/>
                    </a:cubicBezTo>
                    <a:cubicBezTo>
                      <a:pt x="97" y="0"/>
                      <a:pt x="93" y="38"/>
                      <a:pt x="93" y="38"/>
                    </a:cubicBezTo>
                    <a:cubicBezTo>
                      <a:pt x="93" y="38"/>
                      <a:pt x="79" y="43"/>
                      <a:pt x="80" y="61"/>
                    </a:cubicBezTo>
                    <a:cubicBezTo>
                      <a:pt x="80" y="90"/>
                      <a:pt x="99" y="94"/>
                      <a:pt x="99" y="94"/>
                    </a:cubicBezTo>
                    <a:cubicBezTo>
                      <a:pt x="103" y="94"/>
                      <a:pt x="106" y="92"/>
                      <a:pt x="107" y="90"/>
                    </a:cubicBezTo>
                    <a:cubicBezTo>
                      <a:pt x="108" y="91"/>
                      <a:pt x="108" y="92"/>
                      <a:pt x="109" y="93"/>
                    </a:cubicBezTo>
                    <a:cubicBezTo>
                      <a:pt x="109" y="93"/>
                      <a:pt x="112" y="105"/>
                      <a:pt x="108" y="113"/>
                    </a:cubicBezTo>
                    <a:cubicBezTo>
                      <a:pt x="108" y="113"/>
                      <a:pt x="128" y="137"/>
                      <a:pt x="136" y="138"/>
                    </a:cubicBezTo>
                    <a:cubicBezTo>
                      <a:pt x="136" y="138"/>
                      <a:pt x="125" y="141"/>
                      <a:pt x="124" y="143"/>
                    </a:cubicBezTo>
                    <a:cubicBezTo>
                      <a:pt x="124" y="143"/>
                      <a:pt x="137" y="158"/>
                      <a:pt x="139" y="159"/>
                    </a:cubicBezTo>
                    <a:cubicBezTo>
                      <a:pt x="139" y="159"/>
                      <a:pt x="139" y="168"/>
                      <a:pt x="136" y="172"/>
                    </a:cubicBezTo>
                    <a:cubicBezTo>
                      <a:pt x="136" y="172"/>
                      <a:pt x="127" y="196"/>
                      <a:pt x="128" y="202"/>
                    </a:cubicBezTo>
                    <a:cubicBezTo>
                      <a:pt x="128" y="202"/>
                      <a:pt x="96" y="132"/>
                      <a:pt x="108" y="113"/>
                    </a:cubicBezTo>
                    <a:cubicBezTo>
                      <a:pt x="108" y="113"/>
                      <a:pt x="99" y="126"/>
                      <a:pt x="87" y="132"/>
                    </a:cubicBezTo>
                    <a:cubicBezTo>
                      <a:pt x="87" y="132"/>
                      <a:pt x="30" y="146"/>
                      <a:pt x="24" y="152"/>
                    </a:cubicBezTo>
                    <a:cubicBezTo>
                      <a:pt x="24" y="152"/>
                      <a:pt x="12" y="156"/>
                      <a:pt x="12" y="171"/>
                    </a:cubicBezTo>
                    <a:cubicBezTo>
                      <a:pt x="12" y="171"/>
                      <a:pt x="8" y="207"/>
                      <a:pt x="4" y="213"/>
                    </a:cubicBezTo>
                    <a:cubicBezTo>
                      <a:pt x="3" y="215"/>
                      <a:pt x="1" y="217"/>
                      <a:pt x="0" y="219"/>
                    </a:cubicBezTo>
                    <a:cubicBezTo>
                      <a:pt x="251" y="219"/>
                      <a:pt x="251" y="219"/>
                      <a:pt x="251" y="219"/>
                    </a:cubicBezTo>
                    <a:cubicBezTo>
                      <a:pt x="251" y="212"/>
                      <a:pt x="250" y="206"/>
                      <a:pt x="249" y="201"/>
                    </a:cubicBezTo>
                    <a:close/>
                    <a:moveTo>
                      <a:pt x="175" y="95"/>
                    </a:moveTo>
                    <a:cubicBezTo>
                      <a:pt x="175" y="95"/>
                      <a:pt x="175" y="95"/>
                      <a:pt x="175" y="95"/>
                    </a:cubicBezTo>
                    <a:cubicBezTo>
                      <a:pt x="176" y="95"/>
                      <a:pt x="176" y="95"/>
                      <a:pt x="176" y="94"/>
                    </a:cubicBezTo>
                    <a:cubicBezTo>
                      <a:pt x="176" y="94"/>
                      <a:pt x="176" y="94"/>
                      <a:pt x="177" y="94"/>
                    </a:cubicBezTo>
                    <a:cubicBezTo>
                      <a:pt x="177" y="94"/>
                      <a:pt x="177" y="94"/>
                      <a:pt x="177" y="94"/>
                    </a:cubicBezTo>
                    <a:cubicBezTo>
                      <a:pt x="176" y="94"/>
                      <a:pt x="176" y="95"/>
                      <a:pt x="175" y="95"/>
                    </a:cubicBezTo>
                    <a:close/>
                    <a:moveTo>
                      <a:pt x="179" y="89"/>
                    </a:moveTo>
                    <a:cubicBezTo>
                      <a:pt x="179" y="89"/>
                      <a:pt x="179" y="90"/>
                      <a:pt x="179" y="90"/>
                    </a:cubicBezTo>
                    <a:cubicBezTo>
                      <a:pt x="178" y="89"/>
                      <a:pt x="177" y="89"/>
                      <a:pt x="179" y="89"/>
                    </a:cubicBezTo>
                    <a:close/>
                    <a:moveTo>
                      <a:pt x="179" y="90"/>
                    </a:moveTo>
                    <a:cubicBezTo>
                      <a:pt x="179" y="90"/>
                      <a:pt x="178" y="91"/>
                      <a:pt x="178" y="92"/>
                    </a:cubicBezTo>
                    <a:cubicBezTo>
                      <a:pt x="178" y="91"/>
                      <a:pt x="179" y="90"/>
                      <a:pt x="179" y="90"/>
                    </a:cubicBezTo>
                    <a:close/>
                    <a:moveTo>
                      <a:pt x="178" y="92"/>
                    </a:moveTo>
                    <a:cubicBezTo>
                      <a:pt x="178" y="93"/>
                      <a:pt x="177" y="93"/>
                      <a:pt x="177" y="94"/>
                    </a:cubicBezTo>
                    <a:cubicBezTo>
                      <a:pt x="177" y="93"/>
                      <a:pt x="178" y="93"/>
                      <a:pt x="178" y="92"/>
                    </a:cubicBezTo>
                    <a:close/>
                    <a:moveTo>
                      <a:pt x="175" y="95"/>
                    </a:moveTo>
                    <a:cubicBezTo>
                      <a:pt x="175" y="96"/>
                      <a:pt x="174" y="96"/>
                      <a:pt x="174" y="97"/>
                    </a:cubicBezTo>
                    <a:cubicBezTo>
                      <a:pt x="174" y="96"/>
                      <a:pt x="175" y="96"/>
                      <a:pt x="175" y="95"/>
                    </a:cubicBezTo>
                    <a:close/>
                    <a:moveTo>
                      <a:pt x="104" y="40"/>
                    </a:moveTo>
                    <a:cubicBezTo>
                      <a:pt x="101" y="39"/>
                      <a:pt x="99" y="39"/>
                      <a:pt x="99" y="39"/>
                    </a:cubicBezTo>
                    <a:cubicBezTo>
                      <a:pt x="99" y="31"/>
                      <a:pt x="117" y="4"/>
                      <a:pt x="141" y="4"/>
                    </a:cubicBezTo>
                    <a:cubicBezTo>
                      <a:pt x="151" y="4"/>
                      <a:pt x="160" y="9"/>
                      <a:pt x="167" y="15"/>
                    </a:cubicBezTo>
                    <a:cubicBezTo>
                      <a:pt x="161" y="12"/>
                      <a:pt x="154" y="10"/>
                      <a:pt x="144" y="10"/>
                    </a:cubicBezTo>
                    <a:cubicBezTo>
                      <a:pt x="144" y="10"/>
                      <a:pt x="110" y="5"/>
                      <a:pt x="104" y="40"/>
                    </a:cubicBezTo>
                    <a:close/>
                    <a:moveTo>
                      <a:pt x="143" y="105"/>
                    </a:moveTo>
                    <a:cubicBezTo>
                      <a:pt x="143" y="100"/>
                      <a:pt x="147" y="96"/>
                      <a:pt x="152" y="96"/>
                    </a:cubicBezTo>
                    <a:cubicBezTo>
                      <a:pt x="156" y="96"/>
                      <a:pt x="159" y="99"/>
                      <a:pt x="160" y="102"/>
                    </a:cubicBezTo>
                    <a:cubicBezTo>
                      <a:pt x="165" y="101"/>
                      <a:pt x="165" y="101"/>
                      <a:pt x="165" y="101"/>
                    </a:cubicBezTo>
                    <a:cubicBezTo>
                      <a:pt x="165" y="101"/>
                      <a:pt x="170" y="100"/>
                      <a:pt x="174" y="97"/>
                    </a:cubicBezTo>
                    <a:cubicBezTo>
                      <a:pt x="173" y="97"/>
                      <a:pt x="172" y="98"/>
                      <a:pt x="171" y="99"/>
                    </a:cubicBezTo>
                    <a:cubicBezTo>
                      <a:pt x="171" y="103"/>
                      <a:pt x="171" y="103"/>
                      <a:pt x="171" y="103"/>
                    </a:cubicBezTo>
                    <a:cubicBezTo>
                      <a:pt x="168" y="104"/>
                      <a:pt x="164" y="105"/>
                      <a:pt x="161" y="106"/>
                    </a:cubicBezTo>
                    <a:cubicBezTo>
                      <a:pt x="160" y="106"/>
                      <a:pt x="160" y="106"/>
                      <a:pt x="160" y="106"/>
                    </a:cubicBezTo>
                    <a:cubicBezTo>
                      <a:pt x="161" y="112"/>
                      <a:pt x="156" y="115"/>
                      <a:pt x="152" y="115"/>
                    </a:cubicBezTo>
                    <a:cubicBezTo>
                      <a:pt x="147" y="115"/>
                      <a:pt x="143" y="111"/>
                      <a:pt x="143" y="105"/>
                    </a:cubicBezTo>
                    <a:close/>
                    <a:moveTo>
                      <a:pt x="171" y="155"/>
                    </a:moveTo>
                    <a:cubicBezTo>
                      <a:pt x="168" y="164"/>
                      <a:pt x="166" y="188"/>
                      <a:pt x="164" y="192"/>
                    </a:cubicBezTo>
                    <a:cubicBezTo>
                      <a:pt x="164" y="192"/>
                      <a:pt x="158" y="162"/>
                      <a:pt x="153" y="156"/>
                    </a:cubicBezTo>
                    <a:cubicBezTo>
                      <a:pt x="153" y="156"/>
                      <a:pt x="154" y="144"/>
                      <a:pt x="158" y="145"/>
                    </a:cubicBezTo>
                    <a:cubicBezTo>
                      <a:pt x="158" y="145"/>
                      <a:pt x="155" y="139"/>
                      <a:pt x="151" y="140"/>
                    </a:cubicBezTo>
                    <a:cubicBezTo>
                      <a:pt x="151" y="140"/>
                      <a:pt x="172" y="128"/>
                      <a:pt x="171" y="125"/>
                    </a:cubicBezTo>
                    <a:cubicBezTo>
                      <a:pt x="171" y="125"/>
                      <a:pt x="177" y="138"/>
                      <a:pt x="171" y="1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Freeform 77"/>
              <p:cNvSpPr>
                <a:spLocks noEditPoints="1"/>
              </p:cNvSpPr>
              <p:nvPr/>
            </p:nvSpPr>
            <p:spPr bwMode="auto">
              <a:xfrm>
                <a:off x="4848225" y="6959600"/>
                <a:ext cx="1312862" cy="455612"/>
              </a:xfrm>
              <a:custGeom>
                <a:avLst/>
                <a:gdLst>
                  <a:gd name="T0" fmla="*/ 464 w 473"/>
                  <a:gd name="T1" fmla="*/ 128 h 164"/>
                  <a:gd name="T2" fmla="*/ 407 w 473"/>
                  <a:gd name="T3" fmla="*/ 99 h 164"/>
                  <a:gd name="T4" fmla="*/ 391 w 473"/>
                  <a:gd name="T5" fmla="*/ 85 h 164"/>
                  <a:gd name="T6" fmla="*/ 392 w 473"/>
                  <a:gd name="T7" fmla="*/ 68 h 164"/>
                  <a:gd name="T8" fmla="*/ 413 w 473"/>
                  <a:gd name="T9" fmla="*/ 46 h 164"/>
                  <a:gd name="T10" fmla="*/ 367 w 473"/>
                  <a:gd name="T11" fmla="*/ 0 h 164"/>
                  <a:gd name="T12" fmla="*/ 322 w 473"/>
                  <a:gd name="T13" fmla="*/ 49 h 164"/>
                  <a:gd name="T14" fmla="*/ 343 w 473"/>
                  <a:gd name="T15" fmla="*/ 76 h 164"/>
                  <a:gd name="T16" fmla="*/ 340 w 473"/>
                  <a:gd name="T17" fmla="*/ 107 h 164"/>
                  <a:gd name="T18" fmla="*/ 313 w 473"/>
                  <a:gd name="T19" fmla="*/ 118 h 164"/>
                  <a:gd name="T20" fmla="*/ 266 w 473"/>
                  <a:gd name="T21" fmla="*/ 105 h 164"/>
                  <a:gd name="T22" fmla="*/ 250 w 473"/>
                  <a:gd name="T23" fmla="*/ 85 h 164"/>
                  <a:gd name="T24" fmla="*/ 250 w 473"/>
                  <a:gd name="T25" fmla="*/ 68 h 164"/>
                  <a:gd name="T26" fmla="*/ 271 w 473"/>
                  <a:gd name="T27" fmla="*/ 46 h 164"/>
                  <a:gd name="T28" fmla="*/ 225 w 473"/>
                  <a:gd name="T29" fmla="*/ 0 h 164"/>
                  <a:gd name="T30" fmla="*/ 180 w 473"/>
                  <a:gd name="T31" fmla="*/ 49 h 164"/>
                  <a:gd name="T32" fmla="*/ 201 w 473"/>
                  <a:gd name="T33" fmla="*/ 76 h 164"/>
                  <a:gd name="T34" fmla="*/ 198 w 473"/>
                  <a:gd name="T35" fmla="*/ 107 h 164"/>
                  <a:gd name="T36" fmla="*/ 171 w 473"/>
                  <a:gd name="T37" fmla="*/ 118 h 164"/>
                  <a:gd name="T38" fmla="*/ 159 w 473"/>
                  <a:gd name="T39" fmla="*/ 118 h 164"/>
                  <a:gd name="T40" fmla="*/ 132 w 473"/>
                  <a:gd name="T41" fmla="*/ 107 h 164"/>
                  <a:gd name="T42" fmla="*/ 129 w 473"/>
                  <a:gd name="T43" fmla="*/ 76 h 164"/>
                  <a:gd name="T44" fmla="*/ 150 w 473"/>
                  <a:gd name="T45" fmla="*/ 49 h 164"/>
                  <a:gd name="T46" fmla="*/ 106 w 473"/>
                  <a:gd name="T47" fmla="*/ 0 h 164"/>
                  <a:gd name="T48" fmla="*/ 60 w 473"/>
                  <a:gd name="T49" fmla="*/ 46 h 164"/>
                  <a:gd name="T50" fmla="*/ 80 w 473"/>
                  <a:gd name="T51" fmla="*/ 68 h 164"/>
                  <a:gd name="T52" fmla="*/ 81 w 473"/>
                  <a:gd name="T53" fmla="*/ 85 h 164"/>
                  <a:gd name="T54" fmla="*/ 65 w 473"/>
                  <a:gd name="T55" fmla="*/ 99 h 164"/>
                  <a:gd name="T56" fmla="*/ 9 w 473"/>
                  <a:gd name="T57" fmla="*/ 128 h 164"/>
                  <a:gd name="T58" fmla="*/ 0 w 473"/>
                  <a:gd name="T59" fmla="*/ 164 h 164"/>
                  <a:gd name="T60" fmla="*/ 188 w 473"/>
                  <a:gd name="T61" fmla="*/ 164 h 164"/>
                  <a:gd name="T62" fmla="*/ 331 w 473"/>
                  <a:gd name="T63" fmla="*/ 164 h 164"/>
                  <a:gd name="T64" fmla="*/ 469 w 473"/>
                  <a:gd name="T65" fmla="*/ 159 h 164"/>
                  <a:gd name="T66" fmla="*/ 341 w 473"/>
                  <a:gd name="T67" fmla="*/ 71 h 164"/>
                  <a:gd name="T68" fmla="*/ 340 w 473"/>
                  <a:gd name="T69" fmla="*/ 71 h 164"/>
                  <a:gd name="T70" fmla="*/ 199 w 473"/>
                  <a:gd name="T71" fmla="*/ 71 h 164"/>
                  <a:gd name="T72" fmla="*/ 198 w 473"/>
                  <a:gd name="T73" fmla="*/ 71 h 164"/>
                  <a:gd name="T74" fmla="*/ 132 w 473"/>
                  <a:gd name="T75" fmla="*/ 71 h 164"/>
                  <a:gd name="T76" fmla="*/ 131 w 473"/>
                  <a:gd name="T77" fmla="*/ 71 h 164"/>
                  <a:gd name="T78" fmla="*/ 78 w 473"/>
                  <a:gd name="T79" fmla="*/ 30 h 164"/>
                  <a:gd name="T80" fmla="*/ 106 w 473"/>
                  <a:gd name="T81" fmla="*/ 3 h 164"/>
                  <a:gd name="T82" fmla="*/ 108 w 473"/>
                  <a:gd name="T83" fmla="*/ 7 h 164"/>
                  <a:gd name="T84" fmla="*/ 206 w 473"/>
                  <a:gd name="T85" fmla="*/ 11 h 164"/>
                  <a:gd name="T86" fmla="*/ 256 w 473"/>
                  <a:gd name="T87" fmla="*/ 29 h 164"/>
                  <a:gd name="T88" fmla="*/ 223 w 473"/>
                  <a:gd name="T89" fmla="*/ 7 h 164"/>
                  <a:gd name="T90" fmla="*/ 348 w 473"/>
                  <a:gd name="T91" fmla="*/ 11 h 164"/>
                  <a:gd name="T92" fmla="*/ 398 w 473"/>
                  <a:gd name="T93" fmla="*/ 29 h 164"/>
                  <a:gd name="T94" fmla="*/ 365 w 473"/>
                  <a:gd name="T95" fmla="*/ 7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73" h="164">
                    <a:moveTo>
                      <a:pt x="469" y="159"/>
                    </a:moveTo>
                    <a:cubicBezTo>
                      <a:pt x="467" y="155"/>
                      <a:pt x="464" y="128"/>
                      <a:pt x="464" y="128"/>
                    </a:cubicBezTo>
                    <a:cubicBezTo>
                      <a:pt x="464" y="117"/>
                      <a:pt x="454" y="114"/>
                      <a:pt x="454" y="114"/>
                    </a:cubicBezTo>
                    <a:cubicBezTo>
                      <a:pt x="450" y="110"/>
                      <a:pt x="407" y="99"/>
                      <a:pt x="407" y="99"/>
                    </a:cubicBezTo>
                    <a:cubicBezTo>
                      <a:pt x="401" y="95"/>
                      <a:pt x="395" y="89"/>
                      <a:pt x="393" y="86"/>
                    </a:cubicBezTo>
                    <a:cubicBezTo>
                      <a:pt x="391" y="85"/>
                      <a:pt x="391" y="85"/>
                      <a:pt x="391" y="85"/>
                    </a:cubicBezTo>
                    <a:cubicBezTo>
                      <a:pt x="388" y="79"/>
                      <a:pt x="391" y="70"/>
                      <a:pt x="391" y="70"/>
                    </a:cubicBezTo>
                    <a:cubicBezTo>
                      <a:pt x="391" y="69"/>
                      <a:pt x="392" y="68"/>
                      <a:pt x="392" y="68"/>
                    </a:cubicBezTo>
                    <a:cubicBezTo>
                      <a:pt x="393" y="69"/>
                      <a:pt x="395" y="70"/>
                      <a:pt x="399" y="70"/>
                    </a:cubicBezTo>
                    <a:cubicBezTo>
                      <a:pt x="399" y="70"/>
                      <a:pt x="413" y="67"/>
                      <a:pt x="413" y="46"/>
                    </a:cubicBezTo>
                    <a:cubicBezTo>
                      <a:pt x="413" y="32"/>
                      <a:pt x="402" y="28"/>
                      <a:pt x="402" y="28"/>
                    </a:cubicBezTo>
                    <a:cubicBezTo>
                      <a:pt x="402" y="28"/>
                      <a:pt x="400" y="0"/>
                      <a:pt x="367" y="0"/>
                    </a:cubicBezTo>
                    <a:cubicBezTo>
                      <a:pt x="334" y="0"/>
                      <a:pt x="330" y="29"/>
                      <a:pt x="330" y="29"/>
                    </a:cubicBezTo>
                    <a:cubicBezTo>
                      <a:pt x="330" y="29"/>
                      <a:pt x="319" y="32"/>
                      <a:pt x="322" y="49"/>
                    </a:cubicBezTo>
                    <a:cubicBezTo>
                      <a:pt x="326" y="69"/>
                      <a:pt x="335" y="68"/>
                      <a:pt x="335" y="68"/>
                    </a:cubicBezTo>
                    <a:cubicBezTo>
                      <a:pt x="337" y="70"/>
                      <a:pt x="340" y="74"/>
                      <a:pt x="343" y="76"/>
                    </a:cubicBezTo>
                    <a:cubicBezTo>
                      <a:pt x="345" y="79"/>
                      <a:pt x="345" y="93"/>
                      <a:pt x="345" y="93"/>
                    </a:cubicBezTo>
                    <a:cubicBezTo>
                      <a:pt x="343" y="93"/>
                      <a:pt x="340" y="107"/>
                      <a:pt x="340" y="107"/>
                    </a:cubicBezTo>
                    <a:cubicBezTo>
                      <a:pt x="340" y="107"/>
                      <a:pt x="334" y="109"/>
                      <a:pt x="331" y="111"/>
                    </a:cubicBezTo>
                    <a:cubicBezTo>
                      <a:pt x="328" y="113"/>
                      <a:pt x="318" y="117"/>
                      <a:pt x="313" y="118"/>
                    </a:cubicBezTo>
                    <a:cubicBezTo>
                      <a:pt x="312" y="119"/>
                      <a:pt x="310" y="119"/>
                      <a:pt x="308" y="120"/>
                    </a:cubicBezTo>
                    <a:cubicBezTo>
                      <a:pt x="296" y="115"/>
                      <a:pt x="266" y="105"/>
                      <a:pt x="266" y="105"/>
                    </a:cubicBezTo>
                    <a:cubicBezTo>
                      <a:pt x="259" y="102"/>
                      <a:pt x="253" y="89"/>
                      <a:pt x="251" y="86"/>
                    </a:cubicBezTo>
                    <a:cubicBezTo>
                      <a:pt x="250" y="85"/>
                      <a:pt x="250" y="85"/>
                      <a:pt x="250" y="85"/>
                    </a:cubicBezTo>
                    <a:cubicBezTo>
                      <a:pt x="246" y="79"/>
                      <a:pt x="249" y="70"/>
                      <a:pt x="249" y="70"/>
                    </a:cubicBezTo>
                    <a:cubicBezTo>
                      <a:pt x="250" y="69"/>
                      <a:pt x="250" y="68"/>
                      <a:pt x="250" y="68"/>
                    </a:cubicBezTo>
                    <a:cubicBezTo>
                      <a:pt x="251" y="69"/>
                      <a:pt x="253" y="70"/>
                      <a:pt x="257" y="70"/>
                    </a:cubicBezTo>
                    <a:cubicBezTo>
                      <a:pt x="257" y="70"/>
                      <a:pt x="271" y="67"/>
                      <a:pt x="271" y="46"/>
                    </a:cubicBezTo>
                    <a:cubicBezTo>
                      <a:pt x="271" y="32"/>
                      <a:pt x="261" y="28"/>
                      <a:pt x="261" y="28"/>
                    </a:cubicBezTo>
                    <a:cubicBezTo>
                      <a:pt x="261" y="28"/>
                      <a:pt x="258" y="0"/>
                      <a:pt x="225" y="0"/>
                    </a:cubicBezTo>
                    <a:cubicBezTo>
                      <a:pt x="192" y="0"/>
                      <a:pt x="188" y="29"/>
                      <a:pt x="188" y="29"/>
                    </a:cubicBezTo>
                    <a:cubicBezTo>
                      <a:pt x="188" y="29"/>
                      <a:pt x="177" y="32"/>
                      <a:pt x="180" y="49"/>
                    </a:cubicBezTo>
                    <a:cubicBezTo>
                      <a:pt x="184" y="69"/>
                      <a:pt x="193" y="68"/>
                      <a:pt x="193" y="68"/>
                    </a:cubicBezTo>
                    <a:cubicBezTo>
                      <a:pt x="195" y="70"/>
                      <a:pt x="198" y="74"/>
                      <a:pt x="201" y="76"/>
                    </a:cubicBezTo>
                    <a:cubicBezTo>
                      <a:pt x="203" y="79"/>
                      <a:pt x="203" y="93"/>
                      <a:pt x="203" y="93"/>
                    </a:cubicBezTo>
                    <a:cubicBezTo>
                      <a:pt x="201" y="93"/>
                      <a:pt x="198" y="107"/>
                      <a:pt x="198" y="107"/>
                    </a:cubicBezTo>
                    <a:cubicBezTo>
                      <a:pt x="198" y="107"/>
                      <a:pt x="192" y="109"/>
                      <a:pt x="189" y="111"/>
                    </a:cubicBezTo>
                    <a:cubicBezTo>
                      <a:pt x="186" y="113"/>
                      <a:pt x="176" y="117"/>
                      <a:pt x="171" y="118"/>
                    </a:cubicBezTo>
                    <a:cubicBezTo>
                      <a:pt x="170" y="119"/>
                      <a:pt x="168" y="119"/>
                      <a:pt x="165" y="121"/>
                    </a:cubicBezTo>
                    <a:cubicBezTo>
                      <a:pt x="163" y="119"/>
                      <a:pt x="161" y="119"/>
                      <a:pt x="159" y="118"/>
                    </a:cubicBezTo>
                    <a:cubicBezTo>
                      <a:pt x="154" y="117"/>
                      <a:pt x="145" y="113"/>
                      <a:pt x="141" y="111"/>
                    </a:cubicBezTo>
                    <a:cubicBezTo>
                      <a:pt x="138" y="109"/>
                      <a:pt x="132" y="107"/>
                      <a:pt x="132" y="107"/>
                    </a:cubicBezTo>
                    <a:cubicBezTo>
                      <a:pt x="132" y="107"/>
                      <a:pt x="129" y="93"/>
                      <a:pt x="128" y="93"/>
                    </a:cubicBezTo>
                    <a:cubicBezTo>
                      <a:pt x="128" y="93"/>
                      <a:pt x="127" y="79"/>
                      <a:pt x="129" y="76"/>
                    </a:cubicBezTo>
                    <a:cubicBezTo>
                      <a:pt x="133" y="74"/>
                      <a:pt x="136" y="70"/>
                      <a:pt x="137" y="68"/>
                    </a:cubicBezTo>
                    <a:cubicBezTo>
                      <a:pt x="137" y="68"/>
                      <a:pt x="146" y="69"/>
                      <a:pt x="150" y="49"/>
                    </a:cubicBezTo>
                    <a:cubicBezTo>
                      <a:pt x="153" y="32"/>
                      <a:pt x="143" y="29"/>
                      <a:pt x="143" y="29"/>
                    </a:cubicBezTo>
                    <a:cubicBezTo>
                      <a:pt x="143" y="29"/>
                      <a:pt x="139" y="0"/>
                      <a:pt x="106" y="0"/>
                    </a:cubicBezTo>
                    <a:cubicBezTo>
                      <a:pt x="73" y="0"/>
                      <a:pt x="70" y="28"/>
                      <a:pt x="70" y="28"/>
                    </a:cubicBezTo>
                    <a:cubicBezTo>
                      <a:pt x="70" y="28"/>
                      <a:pt x="59" y="32"/>
                      <a:pt x="60" y="46"/>
                    </a:cubicBezTo>
                    <a:cubicBezTo>
                      <a:pt x="60" y="67"/>
                      <a:pt x="74" y="70"/>
                      <a:pt x="74" y="70"/>
                    </a:cubicBezTo>
                    <a:cubicBezTo>
                      <a:pt x="77" y="70"/>
                      <a:pt x="79" y="69"/>
                      <a:pt x="80" y="68"/>
                    </a:cubicBezTo>
                    <a:cubicBezTo>
                      <a:pt x="81" y="68"/>
                      <a:pt x="81" y="69"/>
                      <a:pt x="81" y="70"/>
                    </a:cubicBezTo>
                    <a:cubicBezTo>
                      <a:pt x="81" y="70"/>
                      <a:pt x="84" y="79"/>
                      <a:pt x="81" y="85"/>
                    </a:cubicBezTo>
                    <a:cubicBezTo>
                      <a:pt x="80" y="86"/>
                      <a:pt x="80" y="86"/>
                      <a:pt x="80" y="86"/>
                    </a:cubicBezTo>
                    <a:cubicBezTo>
                      <a:pt x="77" y="89"/>
                      <a:pt x="72" y="95"/>
                      <a:pt x="65" y="99"/>
                    </a:cubicBezTo>
                    <a:cubicBezTo>
                      <a:pt x="65" y="99"/>
                      <a:pt x="23" y="110"/>
                      <a:pt x="18" y="114"/>
                    </a:cubicBezTo>
                    <a:cubicBezTo>
                      <a:pt x="18" y="114"/>
                      <a:pt x="9" y="117"/>
                      <a:pt x="9" y="128"/>
                    </a:cubicBezTo>
                    <a:cubicBezTo>
                      <a:pt x="9" y="128"/>
                      <a:pt x="6" y="155"/>
                      <a:pt x="3" y="159"/>
                    </a:cubicBezTo>
                    <a:cubicBezTo>
                      <a:pt x="2" y="161"/>
                      <a:pt x="1" y="162"/>
                      <a:pt x="0" y="164"/>
                    </a:cubicBezTo>
                    <a:cubicBezTo>
                      <a:pt x="142" y="164"/>
                      <a:pt x="142" y="164"/>
                      <a:pt x="142" y="164"/>
                    </a:cubicBezTo>
                    <a:cubicBezTo>
                      <a:pt x="188" y="164"/>
                      <a:pt x="188" y="164"/>
                      <a:pt x="188" y="164"/>
                    </a:cubicBezTo>
                    <a:cubicBezTo>
                      <a:pt x="284" y="164"/>
                      <a:pt x="284" y="164"/>
                      <a:pt x="284" y="164"/>
                    </a:cubicBezTo>
                    <a:cubicBezTo>
                      <a:pt x="331" y="164"/>
                      <a:pt x="331" y="164"/>
                      <a:pt x="331" y="164"/>
                    </a:cubicBezTo>
                    <a:cubicBezTo>
                      <a:pt x="473" y="164"/>
                      <a:pt x="473" y="164"/>
                      <a:pt x="473" y="164"/>
                    </a:cubicBezTo>
                    <a:cubicBezTo>
                      <a:pt x="472" y="162"/>
                      <a:pt x="470" y="161"/>
                      <a:pt x="469" y="159"/>
                    </a:cubicBezTo>
                    <a:close/>
                    <a:moveTo>
                      <a:pt x="340" y="71"/>
                    </a:moveTo>
                    <a:cubicBezTo>
                      <a:pt x="341" y="71"/>
                      <a:pt x="341" y="71"/>
                      <a:pt x="341" y="71"/>
                    </a:cubicBezTo>
                    <a:cubicBezTo>
                      <a:pt x="341" y="71"/>
                      <a:pt x="341" y="71"/>
                      <a:pt x="341" y="71"/>
                    </a:cubicBezTo>
                    <a:cubicBezTo>
                      <a:pt x="341" y="71"/>
                      <a:pt x="341" y="71"/>
                      <a:pt x="340" y="71"/>
                    </a:cubicBezTo>
                    <a:close/>
                    <a:moveTo>
                      <a:pt x="198" y="71"/>
                    </a:moveTo>
                    <a:cubicBezTo>
                      <a:pt x="199" y="71"/>
                      <a:pt x="199" y="71"/>
                      <a:pt x="199" y="71"/>
                    </a:cubicBezTo>
                    <a:cubicBezTo>
                      <a:pt x="199" y="71"/>
                      <a:pt x="199" y="71"/>
                      <a:pt x="199" y="71"/>
                    </a:cubicBezTo>
                    <a:cubicBezTo>
                      <a:pt x="199" y="71"/>
                      <a:pt x="199" y="71"/>
                      <a:pt x="198" y="71"/>
                    </a:cubicBezTo>
                    <a:close/>
                    <a:moveTo>
                      <a:pt x="131" y="71"/>
                    </a:moveTo>
                    <a:cubicBezTo>
                      <a:pt x="131" y="71"/>
                      <a:pt x="132" y="71"/>
                      <a:pt x="132" y="71"/>
                    </a:cubicBezTo>
                    <a:cubicBezTo>
                      <a:pt x="132" y="71"/>
                      <a:pt x="132" y="71"/>
                      <a:pt x="131" y="71"/>
                    </a:cubicBezTo>
                    <a:cubicBezTo>
                      <a:pt x="131" y="71"/>
                      <a:pt x="131" y="71"/>
                      <a:pt x="131" y="71"/>
                    </a:cubicBezTo>
                    <a:close/>
                    <a:moveTo>
                      <a:pt x="108" y="7"/>
                    </a:moveTo>
                    <a:cubicBezTo>
                      <a:pt x="108" y="7"/>
                      <a:pt x="82" y="4"/>
                      <a:pt x="78" y="30"/>
                    </a:cubicBezTo>
                    <a:cubicBezTo>
                      <a:pt x="76" y="29"/>
                      <a:pt x="74" y="29"/>
                      <a:pt x="74" y="29"/>
                    </a:cubicBezTo>
                    <a:cubicBezTo>
                      <a:pt x="74" y="23"/>
                      <a:pt x="81" y="2"/>
                      <a:pt x="106" y="3"/>
                    </a:cubicBezTo>
                    <a:cubicBezTo>
                      <a:pt x="113" y="4"/>
                      <a:pt x="120" y="7"/>
                      <a:pt x="125" y="11"/>
                    </a:cubicBezTo>
                    <a:cubicBezTo>
                      <a:pt x="121" y="9"/>
                      <a:pt x="115" y="8"/>
                      <a:pt x="108" y="7"/>
                    </a:cubicBezTo>
                    <a:close/>
                    <a:moveTo>
                      <a:pt x="223" y="7"/>
                    </a:moveTo>
                    <a:cubicBezTo>
                      <a:pt x="215" y="8"/>
                      <a:pt x="210" y="9"/>
                      <a:pt x="206" y="11"/>
                    </a:cubicBezTo>
                    <a:cubicBezTo>
                      <a:pt x="211" y="7"/>
                      <a:pt x="217" y="3"/>
                      <a:pt x="225" y="3"/>
                    </a:cubicBezTo>
                    <a:cubicBezTo>
                      <a:pt x="243" y="3"/>
                      <a:pt x="256" y="23"/>
                      <a:pt x="256" y="29"/>
                    </a:cubicBezTo>
                    <a:cubicBezTo>
                      <a:pt x="256" y="29"/>
                      <a:pt x="255" y="29"/>
                      <a:pt x="253" y="30"/>
                    </a:cubicBezTo>
                    <a:cubicBezTo>
                      <a:pt x="248" y="4"/>
                      <a:pt x="223" y="7"/>
                      <a:pt x="223" y="7"/>
                    </a:cubicBezTo>
                    <a:close/>
                    <a:moveTo>
                      <a:pt x="365" y="7"/>
                    </a:moveTo>
                    <a:cubicBezTo>
                      <a:pt x="357" y="8"/>
                      <a:pt x="352" y="9"/>
                      <a:pt x="348" y="11"/>
                    </a:cubicBezTo>
                    <a:cubicBezTo>
                      <a:pt x="353" y="7"/>
                      <a:pt x="359" y="3"/>
                      <a:pt x="367" y="3"/>
                    </a:cubicBezTo>
                    <a:cubicBezTo>
                      <a:pt x="385" y="3"/>
                      <a:pt x="398" y="23"/>
                      <a:pt x="398" y="29"/>
                    </a:cubicBezTo>
                    <a:cubicBezTo>
                      <a:pt x="398" y="29"/>
                      <a:pt x="397" y="29"/>
                      <a:pt x="395" y="30"/>
                    </a:cubicBezTo>
                    <a:cubicBezTo>
                      <a:pt x="390" y="4"/>
                      <a:pt x="365" y="7"/>
                      <a:pt x="365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30" name="Freeform 51"/>
          <p:cNvSpPr>
            <a:spLocks noEditPoints="1"/>
          </p:cNvSpPr>
          <p:nvPr/>
        </p:nvSpPr>
        <p:spPr bwMode="auto">
          <a:xfrm>
            <a:off x="7337065" y="4670919"/>
            <a:ext cx="655987" cy="550823"/>
          </a:xfrm>
          <a:custGeom>
            <a:avLst/>
            <a:gdLst>
              <a:gd name="T0" fmla="*/ 496 w 510"/>
              <a:gd name="T1" fmla="*/ 256 h 428"/>
              <a:gd name="T2" fmla="*/ 465 w 510"/>
              <a:gd name="T3" fmla="*/ 229 h 428"/>
              <a:gd name="T4" fmla="*/ 438 w 510"/>
              <a:gd name="T5" fmla="*/ 188 h 428"/>
              <a:gd name="T6" fmla="*/ 504 w 510"/>
              <a:gd name="T7" fmla="*/ 62 h 428"/>
              <a:gd name="T8" fmla="*/ 377 w 510"/>
              <a:gd name="T9" fmla="*/ 18 h 428"/>
              <a:gd name="T10" fmla="*/ 304 w 510"/>
              <a:gd name="T11" fmla="*/ 57 h 428"/>
              <a:gd name="T12" fmla="*/ 338 w 510"/>
              <a:gd name="T13" fmla="*/ 152 h 428"/>
              <a:gd name="T14" fmla="*/ 352 w 510"/>
              <a:gd name="T15" fmla="*/ 203 h 428"/>
              <a:gd name="T16" fmla="*/ 313 w 510"/>
              <a:gd name="T17" fmla="*/ 253 h 428"/>
              <a:gd name="T18" fmla="*/ 299 w 510"/>
              <a:gd name="T19" fmla="*/ 238 h 428"/>
              <a:gd name="T20" fmla="*/ 272 w 510"/>
              <a:gd name="T21" fmla="*/ 172 h 428"/>
              <a:gd name="T22" fmla="*/ 218 w 510"/>
              <a:gd name="T23" fmla="*/ 118 h 428"/>
              <a:gd name="T24" fmla="*/ 222 w 510"/>
              <a:gd name="T25" fmla="*/ 81 h 428"/>
              <a:gd name="T26" fmla="*/ 189 w 510"/>
              <a:gd name="T27" fmla="*/ 32 h 428"/>
              <a:gd name="T28" fmla="*/ 140 w 510"/>
              <a:gd name="T29" fmla="*/ 76 h 428"/>
              <a:gd name="T30" fmla="*/ 150 w 510"/>
              <a:gd name="T31" fmla="*/ 122 h 428"/>
              <a:gd name="T32" fmla="*/ 127 w 510"/>
              <a:gd name="T33" fmla="*/ 155 h 428"/>
              <a:gd name="T34" fmla="*/ 50 w 510"/>
              <a:gd name="T35" fmla="*/ 200 h 428"/>
              <a:gd name="T36" fmla="*/ 29 w 510"/>
              <a:gd name="T37" fmla="*/ 425 h 428"/>
              <a:gd name="T38" fmla="*/ 269 w 510"/>
              <a:gd name="T39" fmla="*/ 428 h 428"/>
              <a:gd name="T40" fmla="*/ 268 w 510"/>
              <a:gd name="T41" fmla="*/ 299 h 428"/>
              <a:gd name="T42" fmla="*/ 305 w 510"/>
              <a:gd name="T43" fmla="*/ 326 h 428"/>
              <a:gd name="T44" fmla="*/ 340 w 510"/>
              <a:gd name="T45" fmla="*/ 303 h 428"/>
              <a:gd name="T46" fmla="*/ 396 w 510"/>
              <a:gd name="T47" fmla="*/ 230 h 428"/>
              <a:gd name="T48" fmla="*/ 404 w 510"/>
              <a:gd name="T49" fmla="*/ 224 h 428"/>
              <a:gd name="T50" fmla="*/ 389 w 510"/>
              <a:gd name="T51" fmla="*/ 251 h 428"/>
              <a:gd name="T52" fmla="*/ 380 w 510"/>
              <a:gd name="T53" fmla="*/ 318 h 428"/>
              <a:gd name="T54" fmla="*/ 446 w 510"/>
              <a:gd name="T55" fmla="*/ 321 h 428"/>
              <a:gd name="T56" fmla="*/ 489 w 510"/>
              <a:gd name="T57" fmla="*/ 65 h 428"/>
              <a:gd name="T58" fmla="*/ 458 w 510"/>
              <a:gd name="T59" fmla="*/ 38 h 428"/>
              <a:gd name="T60" fmla="*/ 290 w 510"/>
              <a:gd name="T61" fmla="*/ 111 h 428"/>
              <a:gd name="T62" fmla="*/ 333 w 510"/>
              <a:gd name="T63" fmla="*/ 138 h 428"/>
              <a:gd name="T64" fmla="*/ 219 w 510"/>
              <a:gd name="T65" fmla="*/ 395 h 428"/>
              <a:gd name="T66" fmla="*/ 119 w 510"/>
              <a:gd name="T67" fmla="*/ 383 h 428"/>
              <a:gd name="T68" fmla="*/ 145 w 510"/>
              <a:gd name="T69" fmla="*/ 176 h 428"/>
              <a:gd name="T70" fmla="*/ 169 w 510"/>
              <a:gd name="T71" fmla="*/ 187 h 428"/>
              <a:gd name="T72" fmla="*/ 167 w 510"/>
              <a:gd name="T73" fmla="*/ 368 h 428"/>
              <a:gd name="T74" fmla="*/ 190 w 510"/>
              <a:gd name="T75" fmla="*/ 210 h 428"/>
              <a:gd name="T76" fmla="*/ 205 w 510"/>
              <a:gd name="T77" fmla="*/ 156 h 428"/>
              <a:gd name="T78" fmla="*/ 213 w 510"/>
              <a:gd name="T79" fmla="*/ 289 h 428"/>
              <a:gd name="T80" fmla="*/ 345 w 510"/>
              <a:gd name="T81" fmla="*/ 94 h 428"/>
              <a:gd name="T82" fmla="*/ 420 w 510"/>
              <a:gd name="T83" fmla="*/ 49 h 428"/>
              <a:gd name="T84" fmla="*/ 429 w 510"/>
              <a:gd name="T85" fmla="*/ 85 h 428"/>
              <a:gd name="T86" fmla="*/ 442 w 510"/>
              <a:gd name="T87" fmla="*/ 299 h 428"/>
              <a:gd name="T88" fmla="*/ 460 w 510"/>
              <a:gd name="T89" fmla="*/ 270 h 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10" h="428">
                <a:moveTo>
                  <a:pt x="508" y="293"/>
                </a:moveTo>
                <a:cubicBezTo>
                  <a:pt x="507" y="289"/>
                  <a:pt x="503" y="290"/>
                  <a:pt x="503" y="290"/>
                </a:cubicBezTo>
                <a:cubicBezTo>
                  <a:pt x="503" y="290"/>
                  <a:pt x="496" y="259"/>
                  <a:pt x="496" y="256"/>
                </a:cubicBezTo>
                <a:cubicBezTo>
                  <a:pt x="495" y="254"/>
                  <a:pt x="493" y="253"/>
                  <a:pt x="493" y="253"/>
                </a:cubicBezTo>
                <a:cubicBezTo>
                  <a:pt x="491" y="239"/>
                  <a:pt x="466" y="234"/>
                  <a:pt x="466" y="234"/>
                </a:cubicBezTo>
                <a:cubicBezTo>
                  <a:pt x="464" y="232"/>
                  <a:pt x="465" y="229"/>
                  <a:pt x="465" y="229"/>
                </a:cubicBezTo>
                <a:cubicBezTo>
                  <a:pt x="471" y="224"/>
                  <a:pt x="458" y="226"/>
                  <a:pt x="458" y="226"/>
                </a:cubicBezTo>
                <a:cubicBezTo>
                  <a:pt x="457" y="222"/>
                  <a:pt x="441" y="215"/>
                  <a:pt x="441" y="215"/>
                </a:cubicBezTo>
                <a:cubicBezTo>
                  <a:pt x="430" y="211"/>
                  <a:pt x="438" y="188"/>
                  <a:pt x="438" y="188"/>
                </a:cubicBezTo>
                <a:cubicBezTo>
                  <a:pt x="449" y="184"/>
                  <a:pt x="442" y="172"/>
                  <a:pt x="442" y="172"/>
                </a:cubicBezTo>
                <a:cubicBezTo>
                  <a:pt x="464" y="161"/>
                  <a:pt x="468" y="133"/>
                  <a:pt x="469" y="121"/>
                </a:cubicBezTo>
                <a:cubicBezTo>
                  <a:pt x="494" y="114"/>
                  <a:pt x="510" y="88"/>
                  <a:pt x="504" y="62"/>
                </a:cubicBezTo>
                <a:cubicBezTo>
                  <a:pt x="499" y="40"/>
                  <a:pt x="480" y="24"/>
                  <a:pt x="458" y="23"/>
                </a:cubicBezTo>
                <a:cubicBezTo>
                  <a:pt x="457" y="9"/>
                  <a:pt x="458" y="0"/>
                  <a:pt x="458" y="0"/>
                </a:cubicBezTo>
                <a:cubicBezTo>
                  <a:pt x="377" y="18"/>
                  <a:pt x="377" y="18"/>
                  <a:pt x="377" y="18"/>
                </a:cubicBezTo>
                <a:cubicBezTo>
                  <a:pt x="376" y="18"/>
                  <a:pt x="376" y="18"/>
                  <a:pt x="376" y="18"/>
                </a:cubicBezTo>
                <a:cubicBezTo>
                  <a:pt x="295" y="37"/>
                  <a:pt x="295" y="37"/>
                  <a:pt x="295" y="37"/>
                </a:cubicBezTo>
                <a:cubicBezTo>
                  <a:pt x="295" y="37"/>
                  <a:pt x="299" y="45"/>
                  <a:pt x="304" y="57"/>
                </a:cubicBezTo>
                <a:cubicBezTo>
                  <a:pt x="282" y="66"/>
                  <a:pt x="270" y="90"/>
                  <a:pt x="275" y="114"/>
                </a:cubicBezTo>
                <a:cubicBezTo>
                  <a:pt x="281" y="142"/>
                  <a:pt x="308" y="158"/>
                  <a:pt x="336" y="152"/>
                </a:cubicBezTo>
                <a:cubicBezTo>
                  <a:pt x="336" y="152"/>
                  <a:pt x="337" y="152"/>
                  <a:pt x="338" y="152"/>
                </a:cubicBezTo>
                <a:cubicBezTo>
                  <a:pt x="342" y="159"/>
                  <a:pt x="352" y="174"/>
                  <a:pt x="366" y="181"/>
                </a:cubicBezTo>
                <a:cubicBezTo>
                  <a:pt x="361" y="190"/>
                  <a:pt x="357" y="202"/>
                  <a:pt x="357" y="202"/>
                </a:cubicBezTo>
                <a:cubicBezTo>
                  <a:pt x="357" y="202"/>
                  <a:pt x="355" y="202"/>
                  <a:pt x="352" y="203"/>
                </a:cubicBezTo>
                <a:cubicBezTo>
                  <a:pt x="349" y="204"/>
                  <a:pt x="343" y="216"/>
                  <a:pt x="339" y="222"/>
                </a:cubicBezTo>
                <a:cubicBezTo>
                  <a:pt x="335" y="229"/>
                  <a:pt x="327" y="243"/>
                  <a:pt x="321" y="248"/>
                </a:cubicBezTo>
                <a:cubicBezTo>
                  <a:pt x="315" y="253"/>
                  <a:pt x="317" y="251"/>
                  <a:pt x="313" y="253"/>
                </a:cubicBezTo>
                <a:cubicBezTo>
                  <a:pt x="310" y="254"/>
                  <a:pt x="309" y="264"/>
                  <a:pt x="307" y="261"/>
                </a:cubicBezTo>
                <a:cubicBezTo>
                  <a:pt x="306" y="258"/>
                  <a:pt x="299" y="252"/>
                  <a:pt x="298" y="248"/>
                </a:cubicBezTo>
                <a:cubicBezTo>
                  <a:pt x="297" y="245"/>
                  <a:pt x="299" y="243"/>
                  <a:pt x="299" y="238"/>
                </a:cubicBezTo>
                <a:cubicBezTo>
                  <a:pt x="299" y="232"/>
                  <a:pt x="298" y="234"/>
                  <a:pt x="296" y="228"/>
                </a:cubicBezTo>
                <a:cubicBezTo>
                  <a:pt x="293" y="222"/>
                  <a:pt x="288" y="208"/>
                  <a:pt x="288" y="208"/>
                </a:cubicBezTo>
                <a:cubicBezTo>
                  <a:pt x="284" y="188"/>
                  <a:pt x="272" y="172"/>
                  <a:pt x="272" y="172"/>
                </a:cubicBezTo>
                <a:cubicBezTo>
                  <a:pt x="222" y="159"/>
                  <a:pt x="222" y="159"/>
                  <a:pt x="222" y="159"/>
                </a:cubicBezTo>
                <a:cubicBezTo>
                  <a:pt x="220" y="157"/>
                  <a:pt x="210" y="149"/>
                  <a:pt x="210" y="149"/>
                </a:cubicBezTo>
                <a:cubicBezTo>
                  <a:pt x="213" y="145"/>
                  <a:pt x="218" y="118"/>
                  <a:pt x="218" y="118"/>
                </a:cubicBezTo>
                <a:cubicBezTo>
                  <a:pt x="221" y="115"/>
                  <a:pt x="223" y="90"/>
                  <a:pt x="223" y="90"/>
                </a:cubicBezTo>
                <a:cubicBezTo>
                  <a:pt x="223" y="85"/>
                  <a:pt x="220" y="92"/>
                  <a:pt x="220" y="92"/>
                </a:cubicBezTo>
                <a:cubicBezTo>
                  <a:pt x="220" y="92"/>
                  <a:pt x="222" y="85"/>
                  <a:pt x="222" y="81"/>
                </a:cubicBezTo>
                <a:cubicBezTo>
                  <a:pt x="222" y="76"/>
                  <a:pt x="223" y="64"/>
                  <a:pt x="221" y="58"/>
                </a:cubicBezTo>
                <a:cubicBezTo>
                  <a:pt x="219" y="52"/>
                  <a:pt x="212" y="48"/>
                  <a:pt x="209" y="45"/>
                </a:cubicBezTo>
                <a:cubicBezTo>
                  <a:pt x="206" y="42"/>
                  <a:pt x="197" y="34"/>
                  <a:pt x="189" y="32"/>
                </a:cubicBezTo>
                <a:cubicBezTo>
                  <a:pt x="180" y="31"/>
                  <a:pt x="175" y="29"/>
                  <a:pt x="166" y="33"/>
                </a:cubicBezTo>
                <a:cubicBezTo>
                  <a:pt x="157" y="38"/>
                  <a:pt x="150" y="43"/>
                  <a:pt x="144" y="50"/>
                </a:cubicBezTo>
                <a:cubicBezTo>
                  <a:pt x="138" y="57"/>
                  <a:pt x="138" y="69"/>
                  <a:pt x="140" y="76"/>
                </a:cubicBezTo>
                <a:cubicBezTo>
                  <a:pt x="142" y="82"/>
                  <a:pt x="144" y="94"/>
                  <a:pt x="144" y="94"/>
                </a:cubicBezTo>
                <a:cubicBezTo>
                  <a:pt x="134" y="85"/>
                  <a:pt x="140" y="110"/>
                  <a:pt x="140" y="110"/>
                </a:cubicBezTo>
                <a:cubicBezTo>
                  <a:pt x="142" y="125"/>
                  <a:pt x="150" y="122"/>
                  <a:pt x="150" y="122"/>
                </a:cubicBezTo>
                <a:cubicBezTo>
                  <a:pt x="148" y="124"/>
                  <a:pt x="151" y="142"/>
                  <a:pt x="151" y="142"/>
                </a:cubicBezTo>
                <a:cubicBezTo>
                  <a:pt x="150" y="142"/>
                  <a:pt x="136" y="154"/>
                  <a:pt x="136" y="154"/>
                </a:cubicBezTo>
                <a:cubicBezTo>
                  <a:pt x="131" y="156"/>
                  <a:pt x="127" y="155"/>
                  <a:pt x="127" y="155"/>
                </a:cubicBezTo>
                <a:cubicBezTo>
                  <a:pt x="116" y="159"/>
                  <a:pt x="80" y="163"/>
                  <a:pt x="70" y="165"/>
                </a:cubicBezTo>
                <a:cubicBezTo>
                  <a:pt x="60" y="166"/>
                  <a:pt x="56" y="184"/>
                  <a:pt x="52" y="194"/>
                </a:cubicBezTo>
                <a:cubicBezTo>
                  <a:pt x="51" y="196"/>
                  <a:pt x="50" y="198"/>
                  <a:pt x="50" y="200"/>
                </a:cubicBezTo>
                <a:cubicBezTo>
                  <a:pt x="8" y="259"/>
                  <a:pt x="1" y="274"/>
                  <a:pt x="0" y="312"/>
                </a:cubicBezTo>
                <a:cubicBezTo>
                  <a:pt x="0" y="362"/>
                  <a:pt x="14" y="427"/>
                  <a:pt x="14" y="427"/>
                </a:cubicBezTo>
                <a:cubicBezTo>
                  <a:pt x="29" y="425"/>
                  <a:pt x="29" y="425"/>
                  <a:pt x="29" y="425"/>
                </a:cubicBezTo>
                <a:cubicBezTo>
                  <a:pt x="37" y="426"/>
                  <a:pt x="37" y="426"/>
                  <a:pt x="37" y="426"/>
                </a:cubicBezTo>
                <a:cubicBezTo>
                  <a:pt x="36" y="427"/>
                  <a:pt x="42" y="426"/>
                  <a:pt x="44" y="428"/>
                </a:cubicBezTo>
                <a:cubicBezTo>
                  <a:pt x="269" y="428"/>
                  <a:pt x="269" y="428"/>
                  <a:pt x="269" y="428"/>
                </a:cubicBezTo>
                <a:cubicBezTo>
                  <a:pt x="270" y="414"/>
                  <a:pt x="271" y="397"/>
                  <a:pt x="269" y="389"/>
                </a:cubicBezTo>
                <a:cubicBezTo>
                  <a:pt x="268" y="379"/>
                  <a:pt x="268" y="368"/>
                  <a:pt x="265" y="354"/>
                </a:cubicBezTo>
                <a:cubicBezTo>
                  <a:pt x="263" y="341"/>
                  <a:pt x="267" y="302"/>
                  <a:pt x="268" y="299"/>
                </a:cubicBezTo>
                <a:cubicBezTo>
                  <a:pt x="268" y="299"/>
                  <a:pt x="268" y="299"/>
                  <a:pt x="269" y="299"/>
                </a:cubicBezTo>
                <a:cubicBezTo>
                  <a:pt x="273" y="299"/>
                  <a:pt x="275" y="302"/>
                  <a:pt x="278" y="307"/>
                </a:cubicBezTo>
                <a:cubicBezTo>
                  <a:pt x="282" y="312"/>
                  <a:pt x="297" y="324"/>
                  <a:pt x="305" y="326"/>
                </a:cubicBezTo>
                <a:cubicBezTo>
                  <a:pt x="314" y="328"/>
                  <a:pt x="319" y="329"/>
                  <a:pt x="323" y="326"/>
                </a:cubicBezTo>
                <a:cubicBezTo>
                  <a:pt x="327" y="324"/>
                  <a:pt x="331" y="319"/>
                  <a:pt x="334" y="315"/>
                </a:cubicBezTo>
                <a:cubicBezTo>
                  <a:pt x="337" y="311"/>
                  <a:pt x="337" y="308"/>
                  <a:pt x="340" y="303"/>
                </a:cubicBezTo>
                <a:cubicBezTo>
                  <a:pt x="343" y="299"/>
                  <a:pt x="385" y="251"/>
                  <a:pt x="387" y="242"/>
                </a:cubicBezTo>
                <a:cubicBezTo>
                  <a:pt x="387" y="242"/>
                  <a:pt x="387" y="241"/>
                  <a:pt x="387" y="241"/>
                </a:cubicBezTo>
                <a:cubicBezTo>
                  <a:pt x="387" y="232"/>
                  <a:pt x="396" y="230"/>
                  <a:pt x="396" y="230"/>
                </a:cubicBezTo>
                <a:cubicBezTo>
                  <a:pt x="398" y="228"/>
                  <a:pt x="398" y="223"/>
                  <a:pt x="398" y="223"/>
                </a:cubicBezTo>
                <a:cubicBezTo>
                  <a:pt x="398" y="223"/>
                  <a:pt x="402" y="221"/>
                  <a:pt x="406" y="219"/>
                </a:cubicBezTo>
                <a:cubicBezTo>
                  <a:pt x="406" y="221"/>
                  <a:pt x="405" y="222"/>
                  <a:pt x="404" y="224"/>
                </a:cubicBezTo>
                <a:cubicBezTo>
                  <a:pt x="404" y="224"/>
                  <a:pt x="392" y="237"/>
                  <a:pt x="393" y="241"/>
                </a:cubicBezTo>
                <a:cubicBezTo>
                  <a:pt x="393" y="241"/>
                  <a:pt x="380" y="245"/>
                  <a:pt x="388" y="247"/>
                </a:cubicBezTo>
                <a:cubicBezTo>
                  <a:pt x="388" y="247"/>
                  <a:pt x="391" y="249"/>
                  <a:pt x="389" y="251"/>
                </a:cubicBezTo>
                <a:cubicBezTo>
                  <a:pt x="389" y="251"/>
                  <a:pt x="370" y="267"/>
                  <a:pt x="374" y="280"/>
                </a:cubicBezTo>
                <a:cubicBezTo>
                  <a:pt x="374" y="280"/>
                  <a:pt x="372" y="282"/>
                  <a:pt x="373" y="285"/>
                </a:cubicBezTo>
                <a:cubicBezTo>
                  <a:pt x="373" y="287"/>
                  <a:pt x="380" y="318"/>
                  <a:pt x="380" y="318"/>
                </a:cubicBezTo>
                <a:cubicBezTo>
                  <a:pt x="380" y="318"/>
                  <a:pt x="376" y="319"/>
                  <a:pt x="377" y="323"/>
                </a:cubicBezTo>
                <a:cubicBezTo>
                  <a:pt x="379" y="328"/>
                  <a:pt x="379" y="328"/>
                  <a:pt x="379" y="328"/>
                </a:cubicBezTo>
                <a:cubicBezTo>
                  <a:pt x="379" y="328"/>
                  <a:pt x="409" y="331"/>
                  <a:pt x="446" y="321"/>
                </a:cubicBezTo>
                <a:cubicBezTo>
                  <a:pt x="483" y="314"/>
                  <a:pt x="509" y="298"/>
                  <a:pt x="509" y="298"/>
                </a:cubicBezTo>
                <a:lnTo>
                  <a:pt x="508" y="293"/>
                </a:lnTo>
                <a:close/>
                <a:moveTo>
                  <a:pt x="489" y="65"/>
                </a:moveTo>
                <a:cubicBezTo>
                  <a:pt x="494" y="83"/>
                  <a:pt x="484" y="100"/>
                  <a:pt x="467" y="107"/>
                </a:cubicBezTo>
                <a:cubicBezTo>
                  <a:pt x="463" y="87"/>
                  <a:pt x="463" y="87"/>
                  <a:pt x="463" y="87"/>
                </a:cubicBezTo>
                <a:cubicBezTo>
                  <a:pt x="460" y="72"/>
                  <a:pt x="459" y="54"/>
                  <a:pt x="458" y="38"/>
                </a:cubicBezTo>
                <a:cubicBezTo>
                  <a:pt x="473" y="39"/>
                  <a:pt x="486" y="50"/>
                  <a:pt x="489" y="65"/>
                </a:cubicBezTo>
                <a:close/>
                <a:moveTo>
                  <a:pt x="332" y="138"/>
                </a:moveTo>
                <a:cubicBezTo>
                  <a:pt x="313" y="142"/>
                  <a:pt x="294" y="130"/>
                  <a:pt x="290" y="111"/>
                </a:cubicBezTo>
                <a:cubicBezTo>
                  <a:pt x="286" y="94"/>
                  <a:pt x="295" y="77"/>
                  <a:pt x="310" y="70"/>
                </a:cubicBezTo>
                <a:cubicBezTo>
                  <a:pt x="317" y="85"/>
                  <a:pt x="324" y="103"/>
                  <a:pt x="328" y="118"/>
                </a:cubicBezTo>
                <a:cubicBezTo>
                  <a:pt x="333" y="138"/>
                  <a:pt x="333" y="138"/>
                  <a:pt x="333" y="138"/>
                </a:cubicBezTo>
                <a:cubicBezTo>
                  <a:pt x="333" y="138"/>
                  <a:pt x="332" y="138"/>
                  <a:pt x="332" y="138"/>
                </a:cubicBezTo>
                <a:close/>
                <a:moveTo>
                  <a:pt x="220" y="380"/>
                </a:moveTo>
                <a:cubicBezTo>
                  <a:pt x="218" y="387"/>
                  <a:pt x="219" y="395"/>
                  <a:pt x="219" y="395"/>
                </a:cubicBezTo>
                <a:cubicBezTo>
                  <a:pt x="219" y="395"/>
                  <a:pt x="196" y="398"/>
                  <a:pt x="185" y="395"/>
                </a:cubicBezTo>
                <a:cubicBezTo>
                  <a:pt x="185" y="395"/>
                  <a:pt x="161" y="392"/>
                  <a:pt x="157" y="393"/>
                </a:cubicBezTo>
                <a:cubicBezTo>
                  <a:pt x="157" y="393"/>
                  <a:pt x="122" y="387"/>
                  <a:pt x="119" y="383"/>
                </a:cubicBezTo>
                <a:cubicBezTo>
                  <a:pt x="119" y="383"/>
                  <a:pt x="131" y="342"/>
                  <a:pt x="139" y="328"/>
                </a:cubicBezTo>
                <a:cubicBezTo>
                  <a:pt x="139" y="328"/>
                  <a:pt x="146" y="305"/>
                  <a:pt x="146" y="278"/>
                </a:cubicBezTo>
                <a:cubicBezTo>
                  <a:pt x="146" y="278"/>
                  <a:pt x="146" y="184"/>
                  <a:pt x="145" y="176"/>
                </a:cubicBezTo>
                <a:cubicBezTo>
                  <a:pt x="145" y="176"/>
                  <a:pt x="142" y="151"/>
                  <a:pt x="151" y="144"/>
                </a:cubicBezTo>
                <a:cubicBezTo>
                  <a:pt x="151" y="144"/>
                  <a:pt x="171" y="178"/>
                  <a:pt x="183" y="179"/>
                </a:cubicBezTo>
                <a:cubicBezTo>
                  <a:pt x="183" y="179"/>
                  <a:pt x="171" y="181"/>
                  <a:pt x="169" y="187"/>
                </a:cubicBezTo>
                <a:cubicBezTo>
                  <a:pt x="182" y="200"/>
                  <a:pt x="182" y="200"/>
                  <a:pt x="182" y="200"/>
                </a:cubicBezTo>
                <a:cubicBezTo>
                  <a:pt x="182" y="200"/>
                  <a:pt x="172" y="217"/>
                  <a:pt x="173" y="227"/>
                </a:cubicBezTo>
                <a:cubicBezTo>
                  <a:pt x="173" y="227"/>
                  <a:pt x="179" y="340"/>
                  <a:pt x="167" y="368"/>
                </a:cubicBezTo>
                <a:cubicBezTo>
                  <a:pt x="191" y="391"/>
                  <a:pt x="191" y="391"/>
                  <a:pt x="191" y="391"/>
                </a:cubicBezTo>
                <a:cubicBezTo>
                  <a:pt x="208" y="369"/>
                  <a:pt x="208" y="369"/>
                  <a:pt x="208" y="369"/>
                </a:cubicBezTo>
                <a:cubicBezTo>
                  <a:pt x="208" y="369"/>
                  <a:pt x="219" y="253"/>
                  <a:pt x="190" y="210"/>
                </a:cubicBezTo>
                <a:cubicBezTo>
                  <a:pt x="190" y="210"/>
                  <a:pt x="188" y="188"/>
                  <a:pt x="196" y="184"/>
                </a:cubicBezTo>
                <a:cubicBezTo>
                  <a:pt x="196" y="184"/>
                  <a:pt x="191" y="178"/>
                  <a:pt x="185" y="179"/>
                </a:cubicBezTo>
                <a:cubicBezTo>
                  <a:pt x="185" y="179"/>
                  <a:pt x="204" y="166"/>
                  <a:pt x="205" y="156"/>
                </a:cubicBezTo>
                <a:cubicBezTo>
                  <a:pt x="208" y="152"/>
                  <a:pt x="208" y="152"/>
                  <a:pt x="208" y="152"/>
                </a:cubicBezTo>
                <a:cubicBezTo>
                  <a:pt x="208" y="152"/>
                  <a:pt x="212" y="186"/>
                  <a:pt x="211" y="203"/>
                </a:cubicBezTo>
                <a:cubicBezTo>
                  <a:pt x="211" y="203"/>
                  <a:pt x="212" y="281"/>
                  <a:pt x="213" y="289"/>
                </a:cubicBezTo>
                <a:cubicBezTo>
                  <a:pt x="215" y="297"/>
                  <a:pt x="219" y="334"/>
                  <a:pt x="219" y="341"/>
                </a:cubicBezTo>
                <a:cubicBezTo>
                  <a:pt x="219" y="348"/>
                  <a:pt x="222" y="373"/>
                  <a:pt x="220" y="380"/>
                </a:cubicBezTo>
                <a:close/>
                <a:moveTo>
                  <a:pt x="345" y="94"/>
                </a:moveTo>
                <a:cubicBezTo>
                  <a:pt x="342" y="78"/>
                  <a:pt x="342" y="78"/>
                  <a:pt x="342" y="78"/>
                </a:cubicBezTo>
                <a:cubicBezTo>
                  <a:pt x="341" y="72"/>
                  <a:pt x="344" y="67"/>
                  <a:pt x="350" y="65"/>
                </a:cubicBezTo>
                <a:cubicBezTo>
                  <a:pt x="420" y="49"/>
                  <a:pt x="420" y="49"/>
                  <a:pt x="420" y="49"/>
                </a:cubicBezTo>
                <a:cubicBezTo>
                  <a:pt x="426" y="48"/>
                  <a:pt x="432" y="51"/>
                  <a:pt x="433" y="57"/>
                </a:cubicBezTo>
                <a:cubicBezTo>
                  <a:pt x="436" y="73"/>
                  <a:pt x="436" y="73"/>
                  <a:pt x="436" y="73"/>
                </a:cubicBezTo>
                <a:cubicBezTo>
                  <a:pt x="438" y="78"/>
                  <a:pt x="434" y="84"/>
                  <a:pt x="429" y="85"/>
                </a:cubicBezTo>
                <a:cubicBezTo>
                  <a:pt x="358" y="102"/>
                  <a:pt x="358" y="102"/>
                  <a:pt x="358" y="102"/>
                </a:cubicBezTo>
                <a:cubicBezTo>
                  <a:pt x="352" y="103"/>
                  <a:pt x="347" y="99"/>
                  <a:pt x="345" y="94"/>
                </a:cubicBezTo>
                <a:close/>
                <a:moveTo>
                  <a:pt x="442" y="299"/>
                </a:moveTo>
                <a:cubicBezTo>
                  <a:pt x="430" y="302"/>
                  <a:pt x="417" y="294"/>
                  <a:pt x="414" y="281"/>
                </a:cubicBezTo>
                <a:cubicBezTo>
                  <a:pt x="411" y="268"/>
                  <a:pt x="419" y="256"/>
                  <a:pt x="432" y="253"/>
                </a:cubicBezTo>
                <a:cubicBezTo>
                  <a:pt x="444" y="250"/>
                  <a:pt x="457" y="258"/>
                  <a:pt x="460" y="270"/>
                </a:cubicBezTo>
                <a:cubicBezTo>
                  <a:pt x="463" y="283"/>
                  <a:pt x="455" y="296"/>
                  <a:pt x="442" y="2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31" name="组合 130"/>
          <p:cNvGrpSpPr/>
          <p:nvPr/>
        </p:nvGrpSpPr>
        <p:grpSpPr>
          <a:xfrm>
            <a:off x="7352541" y="3734708"/>
            <a:ext cx="606714" cy="525084"/>
            <a:chOff x="6564313" y="6251575"/>
            <a:chExt cx="1309687" cy="1133475"/>
          </a:xfrm>
          <a:solidFill>
            <a:schemeClr val="bg1"/>
          </a:solidFill>
        </p:grpSpPr>
        <p:sp>
          <p:nvSpPr>
            <p:cNvPr id="132" name="Freeform 64"/>
            <p:cNvSpPr/>
            <p:nvPr/>
          </p:nvSpPr>
          <p:spPr bwMode="auto">
            <a:xfrm>
              <a:off x="6650038" y="6484938"/>
              <a:ext cx="107950" cy="180975"/>
            </a:xfrm>
            <a:custGeom>
              <a:avLst/>
              <a:gdLst>
                <a:gd name="T0" fmla="*/ 0 w 39"/>
                <a:gd name="T1" fmla="*/ 65 h 65"/>
                <a:gd name="T2" fmla="*/ 5 w 39"/>
                <a:gd name="T3" fmla="*/ 60 h 65"/>
                <a:gd name="T4" fmla="*/ 15 w 39"/>
                <a:gd name="T5" fmla="*/ 44 h 65"/>
                <a:gd name="T6" fmla="*/ 34 w 39"/>
                <a:gd name="T7" fmla="*/ 32 h 65"/>
                <a:gd name="T8" fmla="*/ 39 w 39"/>
                <a:gd name="T9" fmla="*/ 29 h 65"/>
                <a:gd name="T10" fmla="*/ 32 w 39"/>
                <a:gd name="T11" fmla="*/ 0 h 65"/>
                <a:gd name="T12" fmla="*/ 0 w 39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65">
                  <a:moveTo>
                    <a:pt x="0" y="65"/>
                  </a:moveTo>
                  <a:cubicBezTo>
                    <a:pt x="2" y="63"/>
                    <a:pt x="4" y="61"/>
                    <a:pt x="5" y="60"/>
                  </a:cubicBezTo>
                  <a:cubicBezTo>
                    <a:pt x="5" y="60"/>
                    <a:pt x="14" y="49"/>
                    <a:pt x="15" y="44"/>
                  </a:cubicBezTo>
                  <a:cubicBezTo>
                    <a:pt x="15" y="44"/>
                    <a:pt x="24" y="28"/>
                    <a:pt x="34" y="32"/>
                  </a:cubicBezTo>
                  <a:cubicBezTo>
                    <a:pt x="34" y="32"/>
                    <a:pt x="37" y="31"/>
                    <a:pt x="39" y="29"/>
                  </a:cubicBezTo>
                  <a:cubicBezTo>
                    <a:pt x="39" y="29"/>
                    <a:pt x="31" y="18"/>
                    <a:pt x="32" y="0"/>
                  </a:cubicBezTo>
                  <a:cubicBezTo>
                    <a:pt x="18" y="19"/>
                    <a:pt x="7" y="41"/>
                    <a:pt x="0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3" name="Freeform 65"/>
            <p:cNvSpPr/>
            <p:nvPr/>
          </p:nvSpPr>
          <p:spPr bwMode="auto">
            <a:xfrm>
              <a:off x="6891338" y="6251575"/>
              <a:ext cx="874712" cy="519112"/>
            </a:xfrm>
            <a:custGeom>
              <a:avLst/>
              <a:gdLst>
                <a:gd name="T0" fmla="*/ 111 w 315"/>
                <a:gd name="T1" fmla="*/ 43 h 187"/>
                <a:gd name="T2" fmla="*/ 238 w 315"/>
                <a:gd name="T3" fmla="*/ 105 h 187"/>
                <a:gd name="T4" fmla="*/ 279 w 315"/>
                <a:gd name="T5" fmla="*/ 142 h 187"/>
                <a:gd name="T6" fmla="*/ 270 w 315"/>
                <a:gd name="T7" fmla="*/ 175 h 187"/>
                <a:gd name="T8" fmla="*/ 271 w 315"/>
                <a:gd name="T9" fmla="*/ 185 h 187"/>
                <a:gd name="T10" fmla="*/ 315 w 315"/>
                <a:gd name="T11" fmla="*/ 187 h 187"/>
                <a:gd name="T12" fmla="*/ 111 w 315"/>
                <a:gd name="T13" fmla="*/ 0 h 187"/>
                <a:gd name="T14" fmla="*/ 0 w 315"/>
                <a:gd name="T15" fmla="*/ 33 h 187"/>
                <a:gd name="T16" fmla="*/ 46 w 315"/>
                <a:gd name="T17" fmla="*/ 57 h 187"/>
                <a:gd name="T18" fmla="*/ 111 w 315"/>
                <a:gd name="T19" fmla="*/ 43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5" h="187">
                  <a:moveTo>
                    <a:pt x="111" y="43"/>
                  </a:moveTo>
                  <a:cubicBezTo>
                    <a:pt x="163" y="43"/>
                    <a:pt x="209" y="68"/>
                    <a:pt x="238" y="105"/>
                  </a:cubicBezTo>
                  <a:cubicBezTo>
                    <a:pt x="245" y="105"/>
                    <a:pt x="272" y="106"/>
                    <a:pt x="279" y="142"/>
                  </a:cubicBezTo>
                  <a:cubicBezTo>
                    <a:pt x="279" y="142"/>
                    <a:pt x="282" y="159"/>
                    <a:pt x="270" y="175"/>
                  </a:cubicBezTo>
                  <a:cubicBezTo>
                    <a:pt x="270" y="178"/>
                    <a:pt x="271" y="182"/>
                    <a:pt x="271" y="185"/>
                  </a:cubicBezTo>
                  <a:cubicBezTo>
                    <a:pt x="277" y="186"/>
                    <a:pt x="300" y="184"/>
                    <a:pt x="315" y="187"/>
                  </a:cubicBezTo>
                  <a:cubicBezTo>
                    <a:pt x="307" y="83"/>
                    <a:pt x="219" y="0"/>
                    <a:pt x="111" y="0"/>
                  </a:cubicBezTo>
                  <a:cubicBezTo>
                    <a:pt x="70" y="0"/>
                    <a:pt x="32" y="12"/>
                    <a:pt x="0" y="33"/>
                  </a:cubicBezTo>
                  <a:cubicBezTo>
                    <a:pt x="10" y="34"/>
                    <a:pt x="28" y="39"/>
                    <a:pt x="46" y="57"/>
                  </a:cubicBezTo>
                  <a:cubicBezTo>
                    <a:pt x="66" y="48"/>
                    <a:pt x="88" y="43"/>
                    <a:pt x="11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4" name="Freeform 66"/>
            <p:cNvSpPr/>
            <p:nvPr/>
          </p:nvSpPr>
          <p:spPr bwMode="auto">
            <a:xfrm>
              <a:off x="6564313" y="6359525"/>
              <a:ext cx="1309687" cy="1025525"/>
            </a:xfrm>
            <a:custGeom>
              <a:avLst/>
              <a:gdLst>
                <a:gd name="T0" fmla="*/ 465 w 472"/>
                <a:gd name="T1" fmla="*/ 313 h 369"/>
                <a:gd name="T2" fmla="*/ 456 w 472"/>
                <a:gd name="T3" fmla="*/ 260 h 369"/>
                <a:gd name="T4" fmla="*/ 450 w 472"/>
                <a:gd name="T5" fmla="*/ 213 h 369"/>
                <a:gd name="T6" fmla="*/ 429 w 472"/>
                <a:gd name="T7" fmla="*/ 156 h 369"/>
                <a:gd name="T8" fmla="*/ 382 w 472"/>
                <a:gd name="T9" fmla="*/ 152 h 369"/>
                <a:gd name="T10" fmla="*/ 387 w 472"/>
                <a:gd name="T11" fmla="*/ 107 h 369"/>
                <a:gd name="T12" fmla="*/ 319 w 472"/>
                <a:gd name="T13" fmla="*/ 101 h 369"/>
                <a:gd name="T14" fmla="*/ 326 w 472"/>
                <a:gd name="T15" fmla="*/ 150 h 369"/>
                <a:gd name="T16" fmla="*/ 344 w 472"/>
                <a:gd name="T17" fmla="*/ 177 h 369"/>
                <a:gd name="T18" fmla="*/ 307 w 472"/>
                <a:gd name="T19" fmla="*/ 224 h 369"/>
                <a:gd name="T20" fmla="*/ 293 w 472"/>
                <a:gd name="T21" fmla="*/ 263 h 369"/>
                <a:gd name="T22" fmla="*/ 254 w 472"/>
                <a:gd name="T23" fmla="*/ 251 h 369"/>
                <a:gd name="T24" fmla="*/ 216 w 472"/>
                <a:gd name="T25" fmla="*/ 212 h 369"/>
                <a:gd name="T26" fmla="*/ 164 w 472"/>
                <a:gd name="T27" fmla="*/ 148 h 369"/>
                <a:gd name="T28" fmla="*/ 151 w 472"/>
                <a:gd name="T29" fmla="*/ 122 h 369"/>
                <a:gd name="T30" fmla="*/ 145 w 472"/>
                <a:gd name="T31" fmla="*/ 101 h 369"/>
                <a:gd name="T32" fmla="*/ 146 w 472"/>
                <a:gd name="T33" fmla="*/ 86 h 369"/>
                <a:gd name="T34" fmla="*/ 150 w 472"/>
                <a:gd name="T35" fmla="*/ 60 h 369"/>
                <a:gd name="T36" fmla="*/ 142 w 472"/>
                <a:gd name="T37" fmla="*/ 17 h 369"/>
                <a:gd name="T38" fmla="*/ 82 w 472"/>
                <a:gd name="T39" fmla="*/ 76 h 369"/>
                <a:gd name="T40" fmla="*/ 57 w 472"/>
                <a:gd name="T41" fmla="*/ 93 h 369"/>
                <a:gd name="T42" fmla="*/ 27 w 472"/>
                <a:gd name="T43" fmla="*/ 152 h 369"/>
                <a:gd name="T44" fmla="*/ 8 w 472"/>
                <a:gd name="T45" fmla="*/ 271 h 369"/>
                <a:gd name="T46" fmla="*/ 0 w 472"/>
                <a:gd name="T47" fmla="*/ 311 h 369"/>
                <a:gd name="T48" fmla="*/ 44 w 472"/>
                <a:gd name="T49" fmla="*/ 324 h 369"/>
                <a:gd name="T50" fmla="*/ 51 w 472"/>
                <a:gd name="T51" fmla="*/ 354 h 369"/>
                <a:gd name="T52" fmla="*/ 137 w 472"/>
                <a:gd name="T53" fmla="*/ 369 h 369"/>
                <a:gd name="T54" fmla="*/ 141 w 472"/>
                <a:gd name="T55" fmla="*/ 299 h 369"/>
                <a:gd name="T56" fmla="*/ 143 w 472"/>
                <a:gd name="T57" fmla="*/ 261 h 369"/>
                <a:gd name="T58" fmla="*/ 149 w 472"/>
                <a:gd name="T59" fmla="*/ 219 h 369"/>
                <a:gd name="T60" fmla="*/ 159 w 472"/>
                <a:gd name="T61" fmla="*/ 215 h 369"/>
                <a:gd name="T62" fmla="*/ 197 w 472"/>
                <a:gd name="T63" fmla="*/ 248 h 369"/>
                <a:gd name="T64" fmla="*/ 218 w 472"/>
                <a:gd name="T65" fmla="*/ 253 h 369"/>
                <a:gd name="T66" fmla="*/ 224 w 472"/>
                <a:gd name="T67" fmla="*/ 266 h 369"/>
                <a:gd name="T68" fmla="*/ 239 w 472"/>
                <a:gd name="T69" fmla="*/ 283 h 369"/>
                <a:gd name="T70" fmla="*/ 292 w 472"/>
                <a:gd name="T71" fmla="*/ 304 h 369"/>
                <a:gd name="T72" fmla="*/ 332 w 472"/>
                <a:gd name="T73" fmla="*/ 310 h 369"/>
                <a:gd name="T74" fmla="*/ 331 w 472"/>
                <a:gd name="T75" fmla="*/ 369 h 369"/>
                <a:gd name="T76" fmla="*/ 463 w 472"/>
                <a:gd name="T77" fmla="*/ 355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2" h="369">
                  <a:moveTo>
                    <a:pt x="470" y="352"/>
                  </a:moveTo>
                  <a:cubicBezTo>
                    <a:pt x="469" y="348"/>
                    <a:pt x="466" y="319"/>
                    <a:pt x="465" y="313"/>
                  </a:cubicBezTo>
                  <a:cubicBezTo>
                    <a:pt x="465" y="306"/>
                    <a:pt x="464" y="292"/>
                    <a:pt x="463" y="286"/>
                  </a:cubicBezTo>
                  <a:cubicBezTo>
                    <a:pt x="461" y="280"/>
                    <a:pt x="457" y="266"/>
                    <a:pt x="456" y="260"/>
                  </a:cubicBezTo>
                  <a:cubicBezTo>
                    <a:pt x="456" y="255"/>
                    <a:pt x="452" y="242"/>
                    <a:pt x="452" y="237"/>
                  </a:cubicBezTo>
                  <a:cubicBezTo>
                    <a:pt x="452" y="232"/>
                    <a:pt x="453" y="221"/>
                    <a:pt x="450" y="213"/>
                  </a:cubicBezTo>
                  <a:cubicBezTo>
                    <a:pt x="448" y="204"/>
                    <a:pt x="442" y="176"/>
                    <a:pt x="440" y="167"/>
                  </a:cubicBezTo>
                  <a:cubicBezTo>
                    <a:pt x="438" y="157"/>
                    <a:pt x="429" y="156"/>
                    <a:pt x="429" y="156"/>
                  </a:cubicBezTo>
                  <a:cubicBezTo>
                    <a:pt x="392" y="156"/>
                    <a:pt x="392" y="156"/>
                    <a:pt x="392" y="156"/>
                  </a:cubicBezTo>
                  <a:cubicBezTo>
                    <a:pt x="392" y="156"/>
                    <a:pt x="386" y="154"/>
                    <a:pt x="382" y="152"/>
                  </a:cubicBezTo>
                  <a:cubicBezTo>
                    <a:pt x="377" y="149"/>
                    <a:pt x="378" y="142"/>
                    <a:pt x="378" y="142"/>
                  </a:cubicBezTo>
                  <a:cubicBezTo>
                    <a:pt x="384" y="136"/>
                    <a:pt x="387" y="107"/>
                    <a:pt x="387" y="107"/>
                  </a:cubicBezTo>
                  <a:cubicBezTo>
                    <a:pt x="383" y="74"/>
                    <a:pt x="353" y="77"/>
                    <a:pt x="353" y="77"/>
                  </a:cubicBezTo>
                  <a:cubicBezTo>
                    <a:pt x="315" y="73"/>
                    <a:pt x="319" y="101"/>
                    <a:pt x="319" y="101"/>
                  </a:cubicBezTo>
                  <a:cubicBezTo>
                    <a:pt x="314" y="106"/>
                    <a:pt x="320" y="123"/>
                    <a:pt x="320" y="123"/>
                  </a:cubicBezTo>
                  <a:cubicBezTo>
                    <a:pt x="316" y="137"/>
                    <a:pt x="326" y="150"/>
                    <a:pt x="326" y="150"/>
                  </a:cubicBezTo>
                  <a:cubicBezTo>
                    <a:pt x="325" y="154"/>
                    <a:pt x="338" y="159"/>
                    <a:pt x="342" y="159"/>
                  </a:cubicBezTo>
                  <a:cubicBezTo>
                    <a:pt x="345" y="159"/>
                    <a:pt x="344" y="177"/>
                    <a:pt x="344" y="177"/>
                  </a:cubicBezTo>
                  <a:cubicBezTo>
                    <a:pt x="344" y="177"/>
                    <a:pt x="319" y="195"/>
                    <a:pt x="313" y="199"/>
                  </a:cubicBezTo>
                  <a:cubicBezTo>
                    <a:pt x="306" y="203"/>
                    <a:pt x="307" y="218"/>
                    <a:pt x="307" y="224"/>
                  </a:cubicBezTo>
                  <a:cubicBezTo>
                    <a:pt x="306" y="229"/>
                    <a:pt x="307" y="238"/>
                    <a:pt x="304" y="242"/>
                  </a:cubicBezTo>
                  <a:cubicBezTo>
                    <a:pt x="301" y="245"/>
                    <a:pt x="296" y="259"/>
                    <a:pt x="293" y="263"/>
                  </a:cubicBezTo>
                  <a:cubicBezTo>
                    <a:pt x="290" y="266"/>
                    <a:pt x="289" y="269"/>
                    <a:pt x="285" y="269"/>
                  </a:cubicBezTo>
                  <a:cubicBezTo>
                    <a:pt x="281" y="269"/>
                    <a:pt x="254" y="251"/>
                    <a:pt x="254" y="251"/>
                  </a:cubicBezTo>
                  <a:cubicBezTo>
                    <a:pt x="249" y="240"/>
                    <a:pt x="239" y="240"/>
                    <a:pt x="237" y="237"/>
                  </a:cubicBezTo>
                  <a:cubicBezTo>
                    <a:pt x="234" y="233"/>
                    <a:pt x="224" y="218"/>
                    <a:pt x="216" y="212"/>
                  </a:cubicBezTo>
                  <a:cubicBezTo>
                    <a:pt x="208" y="207"/>
                    <a:pt x="193" y="192"/>
                    <a:pt x="188" y="182"/>
                  </a:cubicBezTo>
                  <a:cubicBezTo>
                    <a:pt x="182" y="172"/>
                    <a:pt x="167" y="152"/>
                    <a:pt x="164" y="148"/>
                  </a:cubicBezTo>
                  <a:cubicBezTo>
                    <a:pt x="161" y="144"/>
                    <a:pt x="160" y="145"/>
                    <a:pt x="157" y="142"/>
                  </a:cubicBezTo>
                  <a:cubicBezTo>
                    <a:pt x="155" y="139"/>
                    <a:pt x="151" y="127"/>
                    <a:pt x="151" y="122"/>
                  </a:cubicBezTo>
                  <a:cubicBezTo>
                    <a:pt x="150" y="118"/>
                    <a:pt x="151" y="114"/>
                    <a:pt x="150" y="112"/>
                  </a:cubicBezTo>
                  <a:cubicBezTo>
                    <a:pt x="149" y="109"/>
                    <a:pt x="145" y="101"/>
                    <a:pt x="145" y="101"/>
                  </a:cubicBezTo>
                  <a:cubicBezTo>
                    <a:pt x="147" y="98"/>
                    <a:pt x="145" y="93"/>
                    <a:pt x="145" y="93"/>
                  </a:cubicBezTo>
                  <a:cubicBezTo>
                    <a:pt x="149" y="92"/>
                    <a:pt x="146" y="86"/>
                    <a:pt x="146" y="86"/>
                  </a:cubicBezTo>
                  <a:cubicBezTo>
                    <a:pt x="149" y="85"/>
                    <a:pt x="150" y="80"/>
                    <a:pt x="150" y="80"/>
                  </a:cubicBezTo>
                  <a:cubicBezTo>
                    <a:pt x="162" y="78"/>
                    <a:pt x="150" y="60"/>
                    <a:pt x="150" y="60"/>
                  </a:cubicBezTo>
                  <a:cubicBezTo>
                    <a:pt x="154" y="51"/>
                    <a:pt x="150" y="31"/>
                    <a:pt x="150" y="31"/>
                  </a:cubicBezTo>
                  <a:cubicBezTo>
                    <a:pt x="151" y="27"/>
                    <a:pt x="161" y="35"/>
                    <a:pt x="142" y="17"/>
                  </a:cubicBezTo>
                  <a:cubicBezTo>
                    <a:pt x="124" y="0"/>
                    <a:pt x="92" y="1"/>
                    <a:pt x="79" y="20"/>
                  </a:cubicBezTo>
                  <a:cubicBezTo>
                    <a:pt x="65" y="39"/>
                    <a:pt x="82" y="76"/>
                    <a:pt x="82" y="76"/>
                  </a:cubicBezTo>
                  <a:cubicBezTo>
                    <a:pt x="83" y="83"/>
                    <a:pt x="69" y="91"/>
                    <a:pt x="69" y="91"/>
                  </a:cubicBezTo>
                  <a:cubicBezTo>
                    <a:pt x="63" y="88"/>
                    <a:pt x="62" y="90"/>
                    <a:pt x="57" y="93"/>
                  </a:cubicBezTo>
                  <a:cubicBezTo>
                    <a:pt x="52" y="97"/>
                    <a:pt x="51" y="109"/>
                    <a:pt x="44" y="115"/>
                  </a:cubicBezTo>
                  <a:cubicBezTo>
                    <a:pt x="36" y="121"/>
                    <a:pt x="30" y="145"/>
                    <a:pt x="27" y="152"/>
                  </a:cubicBezTo>
                  <a:cubicBezTo>
                    <a:pt x="24" y="158"/>
                    <a:pt x="13" y="212"/>
                    <a:pt x="10" y="220"/>
                  </a:cubicBezTo>
                  <a:cubicBezTo>
                    <a:pt x="8" y="228"/>
                    <a:pt x="8" y="258"/>
                    <a:pt x="8" y="271"/>
                  </a:cubicBezTo>
                  <a:cubicBezTo>
                    <a:pt x="8" y="284"/>
                    <a:pt x="5" y="294"/>
                    <a:pt x="4" y="304"/>
                  </a:cubicBezTo>
                  <a:cubicBezTo>
                    <a:pt x="3" y="315"/>
                    <a:pt x="0" y="311"/>
                    <a:pt x="0" y="311"/>
                  </a:cubicBezTo>
                  <a:cubicBezTo>
                    <a:pt x="2" y="320"/>
                    <a:pt x="35" y="331"/>
                    <a:pt x="35" y="331"/>
                  </a:cubicBezTo>
                  <a:cubicBezTo>
                    <a:pt x="35" y="328"/>
                    <a:pt x="44" y="324"/>
                    <a:pt x="44" y="324"/>
                  </a:cubicBezTo>
                  <a:cubicBezTo>
                    <a:pt x="44" y="324"/>
                    <a:pt x="46" y="322"/>
                    <a:pt x="44" y="327"/>
                  </a:cubicBezTo>
                  <a:cubicBezTo>
                    <a:pt x="42" y="332"/>
                    <a:pt x="49" y="348"/>
                    <a:pt x="51" y="354"/>
                  </a:cubicBezTo>
                  <a:cubicBezTo>
                    <a:pt x="52" y="359"/>
                    <a:pt x="55" y="362"/>
                    <a:pt x="57" y="369"/>
                  </a:cubicBezTo>
                  <a:cubicBezTo>
                    <a:pt x="137" y="369"/>
                    <a:pt x="137" y="369"/>
                    <a:pt x="137" y="369"/>
                  </a:cubicBezTo>
                  <a:cubicBezTo>
                    <a:pt x="138" y="358"/>
                    <a:pt x="136" y="327"/>
                    <a:pt x="136" y="320"/>
                  </a:cubicBezTo>
                  <a:cubicBezTo>
                    <a:pt x="136" y="313"/>
                    <a:pt x="137" y="300"/>
                    <a:pt x="141" y="299"/>
                  </a:cubicBezTo>
                  <a:cubicBezTo>
                    <a:pt x="144" y="297"/>
                    <a:pt x="145" y="290"/>
                    <a:pt x="146" y="285"/>
                  </a:cubicBezTo>
                  <a:cubicBezTo>
                    <a:pt x="146" y="281"/>
                    <a:pt x="145" y="269"/>
                    <a:pt x="143" y="261"/>
                  </a:cubicBezTo>
                  <a:cubicBezTo>
                    <a:pt x="141" y="253"/>
                    <a:pt x="146" y="244"/>
                    <a:pt x="146" y="237"/>
                  </a:cubicBezTo>
                  <a:cubicBezTo>
                    <a:pt x="146" y="229"/>
                    <a:pt x="149" y="224"/>
                    <a:pt x="149" y="219"/>
                  </a:cubicBezTo>
                  <a:cubicBezTo>
                    <a:pt x="149" y="215"/>
                    <a:pt x="149" y="208"/>
                    <a:pt x="151" y="209"/>
                  </a:cubicBezTo>
                  <a:cubicBezTo>
                    <a:pt x="152" y="209"/>
                    <a:pt x="156" y="211"/>
                    <a:pt x="159" y="215"/>
                  </a:cubicBezTo>
                  <a:cubicBezTo>
                    <a:pt x="162" y="219"/>
                    <a:pt x="174" y="225"/>
                    <a:pt x="177" y="228"/>
                  </a:cubicBezTo>
                  <a:cubicBezTo>
                    <a:pt x="180" y="231"/>
                    <a:pt x="191" y="242"/>
                    <a:pt x="197" y="248"/>
                  </a:cubicBezTo>
                  <a:cubicBezTo>
                    <a:pt x="202" y="253"/>
                    <a:pt x="208" y="247"/>
                    <a:pt x="208" y="247"/>
                  </a:cubicBezTo>
                  <a:cubicBezTo>
                    <a:pt x="208" y="247"/>
                    <a:pt x="215" y="249"/>
                    <a:pt x="218" y="253"/>
                  </a:cubicBezTo>
                  <a:cubicBezTo>
                    <a:pt x="221" y="256"/>
                    <a:pt x="223" y="260"/>
                    <a:pt x="223" y="260"/>
                  </a:cubicBezTo>
                  <a:cubicBezTo>
                    <a:pt x="220" y="264"/>
                    <a:pt x="224" y="266"/>
                    <a:pt x="224" y="266"/>
                  </a:cubicBezTo>
                  <a:cubicBezTo>
                    <a:pt x="218" y="269"/>
                    <a:pt x="222" y="272"/>
                    <a:pt x="222" y="272"/>
                  </a:cubicBezTo>
                  <a:cubicBezTo>
                    <a:pt x="219" y="278"/>
                    <a:pt x="239" y="283"/>
                    <a:pt x="239" y="283"/>
                  </a:cubicBezTo>
                  <a:cubicBezTo>
                    <a:pt x="239" y="283"/>
                    <a:pt x="242" y="289"/>
                    <a:pt x="244" y="290"/>
                  </a:cubicBezTo>
                  <a:cubicBezTo>
                    <a:pt x="246" y="291"/>
                    <a:pt x="276" y="294"/>
                    <a:pt x="292" y="304"/>
                  </a:cubicBezTo>
                  <a:cubicBezTo>
                    <a:pt x="307" y="313"/>
                    <a:pt x="324" y="281"/>
                    <a:pt x="324" y="281"/>
                  </a:cubicBezTo>
                  <a:cubicBezTo>
                    <a:pt x="324" y="281"/>
                    <a:pt x="331" y="304"/>
                    <a:pt x="332" y="310"/>
                  </a:cubicBezTo>
                  <a:cubicBezTo>
                    <a:pt x="333" y="316"/>
                    <a:pt x="333" y="337"/>
                    <a:pt x="332" y="356"/>
                  </a:cubicBezTo>
                  <a:cubicBezTo>
                    <a:pt x="331" y="360"/>
                    <a:pt x="331" y="365"/>
                    <a:pt x="331" y="369"/>
                  </a:cubicBezTo>
                  <a:cubicBezTo>
                    <a:pt x="467" y="369"/>
                    <a:pt x="467" y="369"/>
                    <a:pt x="467" y="369"/>
                  </a:cubicBezTo>
                  <a:cubicBezTo>
                    <a:pt x="466" y="363"/>
                    <a:pt x="463" y="355"/>
                    <a:pt x="463" y="355"/>
                  </a:cubicBezTo>
                  <a:cubicBezTo>
                    <a:pt x="463" y="355"/>
                    <a:pt x="472" y="356"/>
                    <a:pt x="470" y="3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 67"/>
            <p:cNvSpPr/>
            <p:nvPr/>
          </p:nvSpPr>
          <p:spPr bwMode="auto">
            <a:xfrm>
              <a:off x="6975475" y="7188200"/>
              <a:ext cx="482600" cy="188912"/>
            </a:xfrm>
            <a:custGeom>
              <a:avLst/>
              <a:gdLst>
                <a:gd name="T0" fmla="*/ 173 w 174"/>
                <a:gd name="T1" fmla="*/ 20 h 68"/>
                <a:gd name="T2" fmla="*/ 168 w 174"/>
                <a:gd name="T3" fmla="*/ 0 h 68"/>
                <a:gd name="T4" fmla="*/ 81 w 174"/>
                <a:gd name="T5" fmla="*/ 25 h 68"/>
                <a:gd name="T6" fmla="*/ 5 w 174"/>
                <a:gd name="T7" fmla="*/ 6 h 68"/>
                <a:gd name="T8" fmla="*/ 1 w 174"/>
                <a:gd name="T9" fmla="*/ 23 h 68"/>
                <a:gd name="T10" fmla="*/ 1 w 174"/>
                <a:gd name="T11" fmla="*/ 52 h 68"/>
                <a:gd name="T12" fmla="*/ 81 w 174"/>
                <a:gd name="T13" fmla="*/ 68 h 68"/>
                <a:gd name="T14" fmla="*/ 174 w 174"/>
                <a:gd name="T15" fmla="*/ 46 h 68"/>
                <a:gd name="T16" fmla="*/ 173 w 174"/>
                <a:gd name="T17" fmla="*/ 2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68">
                  <a:moveTo>
                    <a:pt x="173" y="20"/>
                  </a:moveTo>
                  <a:cubicBezTo>
                    <a:pt x="173" y="13"/>
                    <a:pt x="169" y="3"/>
                    <a:pt x="168" y="0"/>
                  </a:cubicBezTo>
                  <a:cubicBezTo>
                    <a:pt x="142" y="16"/>
                    <a:pt x="113" y="25"/>
                    <a:pt x="81" y="25"/>
                  </a:cubicBezTo>
                  <a:cubicBezTo>
                    <a:pt x="53" y="25"/>
                    <a:pt x="27" y="18"/>
                    <a:pt x="5" y="6"/>
                  </a:cubicBezTo>
                  <a:cubicBezTo>
                    <a:pt x="3" y="8"/>
                    <a:pt x="0" y="14"/>
                    <a:pt x="1" y="23"/>
                  </a:cubicBezTo>
                  <a:cubicBezTo>
                    <a:pt x="1" y="23"/>
                    <a:pt x="0" y="41"/>
                    <a:pt x="1" y="52"/>
                  </a:cubicBezTo>
                  <a:cubicBezTo>
                    <a:pt x="25" y="62"/>
                    <a:pt x="52" y="68"/>
                    <a:pt x="81" y="68"/>
                  </a:cubicBezTo>
                  <a:cubicBezTo>
                    <a:pt x="114" y="68"/>
                    <a:pt x="146" y="60"/>
                    <a:pt x="174" y="46"/>
                  </a:cubicBezTo>
                  <a:cubicBezTo>
                    <a:pt x="174" y="36"/>
                    <a:pt x="173" y="20"/>
                    <a:pt x="173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6" name="Freeform 68"/>
            <p:cNvSpPr>
              <a:spLocks noEditPoints="1"/>
            </p:cNvSpPr>
            <p:nvPr/>
          </p:nvSpPr>
          <p:spPr bwMode="auto">
            <a:xfrm>
              <a:off x="7032625" y="6488113"/>
              <a:ext cx="350837" cy="577850"/>
            </a:xfrm>
            <a:custGeom>
              <a:avLst/>
              <a:gdLst>
                <a:gd name="T0" fmla="*/ 123 w 126"/>
                <a:gd name="T1" fmla="*/ 136 h 208"/>
                <a:gd name="T2" fmla="*/ 112 w 126"/>
                <a:gd name="T3" fmla="*/ 119 h 208"/>
                <a:gd name="T4" fmla="*/ 93 w 126"/>
                <a:gd name="T5" fmla="*/ 107 h 208"/>
                <a:gd name="T6" fmla="*/ 69 w 126"/>
                <a:gd name="T7" fmla="*/ 100 h 208"/>
                <a:gd name="T8" fmla="*/ 69 w 126"/>
                <a:gd name="T9" fmla="*/ 31 h 208"/>
                <a:gd name="T10" fmla="*/ 88 w 126"/>
                <a:gd name="T11" fmla="*/ 41 h 208"/>
                <a:gd name="T12" fmla="*/ 97 w 126"/>
                <a:gd name="T13" fmla="*/ 63 h 208"/>
                <a:gd name="T14" fmla="*/ 122 w 126"/>
                <a:gd name="T15" fmla="*/ 59 h 208"/>
                <a:gd name="T16" fmla="*/ 102 w 126"/>
                <a:gd name="T17" fmla="*/ 23 h 208"/>
                <a:gd name="T18" fmla="*/ 69 w 126"/>
                <a:gd name="T19" fmla="*/ 11 h 208"/>
                <a:gd name="T20" fmla="*/ 69 w 126"/>
                <a:gd name="T21" fmla="*/ 0 h 208"/>
                <a:gd name="T22" fmla="*/ 55 w 126"/>
                <a:gd name="T23" fmla="*/ 0 h 208"/>
                <a:gd name="T24" fmla="*/ 55 w 126"/>
                <a:gd name="T25" fmla="*/ 11 h 208"/>
                <a:gd name="T26" fmla="*/ 19 w 126"/>
                <a:gd name="T27" fmla="*/ 24 h 208"/>
                <a:gd name="T28" fmla="*/ 0 w 126"/>
                <a:gd name="T29" fmla="*/ 65 h 208"/>
                <a:gd name="T30" fmla="*/ 7 w 126"/>
                <a:gd name="T31" fmla="*/ 91 h 208"/>
                <a:gd name="T32" fmla="*/ 24 w 126"/>
                <a:gd name="T33" fmla="*/ 108 h 208"/>
                <a:gd name="T34" fmla="*/ 55 w 126"/>
                <a:gd name="T35" fmla="*/ 120 h 208"/>
                <a:gd name="T36" fmla="*/ 55 w 126"/>
                <a:gd name="T37" fmla="*/ 163 h 208"/>
                <a:gd name="T38" fmla="*/ 69 w 126"/>
                <a:gd name="T39" fmla="*/ 179 h 208"/>
                <a:gd name="T40" fmla="*/ 69 w 126"/>
                <a:gd name="T41" fmla="*/ 123 h 208"/>
                <a:gd name="T42" fmla="*/ 95 w 126"/>
                <a:gd name="T43" fmla="*/ 137 h 208"/>
                <a:gd name="T44" fmla="*/ 102 w 126"/>
                <a:gd name="T45" fmla="*/ 158 h 208"/>
                <a:gd name="T46" fmla="*/ 92 w 126"/>
                <a:gd name="T47" fmla="*/ 184 h 208"/>
                <a:gd name="T48" fmla="*/ 82 w 126"/>
                <a:gd name="T49" fmla="*/ 192 h 208"/>
                <a:gd name="T50" fmla="*/ 92 w 126"/>
                <a:gd name="T51" fmla="*/ 203 h 208"/>
                <a:gd name="T52" fmla="*/ 98 w 126"/>
                <a:gd name="T53" fmla="*/ 208 h 208"/>
                <a:gd name="T54" fmla="*/ 110 w 126"/>
                <a:gd name="T55" fmla="*/ 198 h 208"/>
                <a:gd name="T56" fmla="*/ 126 w 126"/>
                <a:gd name="T57" fmla="*/ 156 h 208"/>
                <a:gd name="T58" fmla="*/ 123 w 126"/>
                <a:gd name="T59" fmla="*/ 136 h 208"/>
                <a:gd name="T60" fmla="*/ 55 w 126"/>
                <a:gd name="T61" fmla="*/ 97 h 208"/>
                <a:gd name="T62" fmla="*/ 31 w 126"/>
                <a:gd name="T63" fmla="*/ 84 h 208"/>
                <a:gd name="T64" fmla="*/ 25 w 126"/>
                <a:gd name="T65" fmla="*/ 63 h 208"/>
                <a:gd name="T66" fmla="*/ 33 w 126"/>
                <a:gd name="T67" fmla="*/ 42 h 208"/>
                <a:gd name="T68" fmla="*/ 55 w 126"/>
                <a:gd name="T69" fmla="*/ 31 h 208"/>
                <a:gd name="T70" fmla="*/ 55 w 126"/>
                <a:gd name="T71" fmla="*/ 9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6" h="208">
                  <a:moveTo>
                    <a:pt x="123" y="136"/>
                  </a:moveTo>
                  <a:cubicBezTo>
                    <a:pt x="120" y="129"/>
                    <a:pt x="116" y="124"/>
                    <a:pt x="112" y="119"/>
                  </a:cubicBezTo>
                  <a:cubicBezTo>
                    <a:pt x="107" y="114"/>
                    <a:pt x="101" y="110"/>
                    <a:pt x="93" y="107"/>
                  </a:cubicBezTo>
                  <a:cubicBezTo>
                    <a:pt x="89" y="105"/>
                    <a:pt x="81" y="103"/>
                    <a:pt x="69" y="100"/>
                  </a:cubicBezTo>
                  <a:cubicBezTo>
                    <a:pt x="69" y="31"/>
                    <a:pt x="69" y="31"/>
                    <a:pt x="69" y="31"/>
                  </a:cubicBezTo>
                  <a:cubicBezTo>
                    <a:pt x="77" y="33"/>
                    <a:pt x="83" y="36"/>
                    <a:pt x="88" y="41"/>
                  </a:cubicBezTo>
                  <a:cubicBezTo>
                    <a:pt x="92" y="46"/>
                    <a:pt x="95" y="53"/>
                    <a:pt x="97" y="63"/>
                  </a:cubicBezTo>
                  <a:cubicBezTo>
                    <a:pt x="122" y="59"/>
                    <a:pt x="122" y="59"/>
                    <a:pt x="122" y="59"/>
                  </a:cubicBezTo>
                  <a:cubicBezTo>
                    <a:pt x="119" y="44"/>
                    <a:pt x="113" y="32"/>
                    <a:pt x="102" y="23"/>
                  </a:cubicBezTo>
                  <a:cubicBezTo>
                    <a:pt x="94" y="17"/>
                    <a:pt x="83" y="13"/>
                    <a:pt x="69" y="11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39" y="13"/>
                    <a:pt x="27" y="17"/>
                    <a:pt x="19" y="24"/>
                  </a:cubicBezTo>
                  <a:cubicBezTo>
                    <a:pt x="7" y="35"/>
                    <a:pt x="0" y="48"/>
                    <a:pt x="0" y="65"/>
                  </a:cubicBezTo>
                  <a:cubicBezTo>
                    <a:pt x="0" y="75"/>
                    <a:pt x="3" y="83"/>
                    <a:pt x="7" y="91"/>
                  </a:cubicBezTo>
                  <a:cubicBezTo>
                    <a:pt x="11" y="98"/>
                    <a:pt x="17" y="104"/>
                    <a:pt x="24" y="108"/>
                  </a:cubicBezTo>
                  <a:cubicBezTo>
                    <a:pt x="35" y="114"/>
                    <a:pt x="45" y="118"/>
                    <a:pt x="55" y="120"/>
                  </a:cubicBezTo>
                  <a:cubicBezTo>
                    <a:pt x="55" y="163"/>
                    <a:pt x="55" y="163"/>
                    <a:pt x="55" y="163"/>
                  </a:cubicBezTo>
                  <a:cubicBezTo>
                    <a:pt x="58" y="167"/>
                    <a:pt x="65" y="174"/>
                    <a:pt x="69" y="179"/>
                  </a:cubicBezTo>
                  <a:cubicBezTo>
                    <a:pt x="69" y="123"/>
                    <a:pt x="69" y="123"/>
                    <a:pt x="69" y="123"/>
                  </a:cubicBezTo>
                  <a:cubicBezTo>
                    <a:pt x="82" y="127"/>
                    <a:pt x="91" y="132"/>
                    <a:pt x="95" y="137"/>
                  </a:cubicBezTo>
                  <a:cubicBezTo>
                    <a:pt x="99" y="142"/>
                    <a:pt x="102" y="149"/>
                    <a:pt x="102" y="158"/>
                  </a:cubicBezTo>
                  <a:cubicBezTo>
                    <a:pt x="102" y="168"/>
                    <a:pt x="98" y="177"/>
                    <a:pt x="92" y="184"/>
                  </a:cubicBezTo>
                  <a:cubicBezTo>
                    <a:pt x="89" y="187"/>
                    <a:pt x="86" y="190"/>
                    <a:pt x="82" y="192"/>
                  </a:cubicBezTo>
                  <a:cubicBezTo>
                    <a:pt x="85" y="193"/>
                    <a:pt x="91" y="197"/>
                    <a:pt x="92" y="203"/>
                  </a:cubicBezTo>
                  <a:cubicBezTo>
                    <a:pt x="92" y="203"/>
                    <a:pt x="95" y="205"/>
                    <a:pt x="98" y="208"/>
                  </a:cubicBezTo>
                  <a:cubicBezTo>
                    <a:pt x="102" y="205"/>
                    <a:pt x="107" y="202"/>
                    <a:pt x="110" y="198"/>
                  </a:cubicBezTo>
                  <a:cubicBezTo>
                    <a:pt x="121" y="187"/>
                    <a:pt x="126" y="173"/>
                    <a:pt x="126" y="156"/>
                  </a:cubicBezTo>
                  <a:cubicBezTo>
                    <a:pt x="126" y="149"/>
                    <a:pt x="125" y="142"/>
                    <a:pt x="123" y="136"/>
                  </a:cubicBezTo>
                  <a:close/>
                  <a:moveTo>
                    <a:pt x="55" y="97"/>
                  </a:moveTo>
                  <a:cubicBezTo>
                    <a:pt x="44" y="94"/>
                    <a:pt x="36" y="89"/>
                    <a:pt x="31" y="84"/>
                  </a:cubicBezTo>
                  <a:cubicBezTo>
                    <a:pt x="27" y="78"/>
                    <a:pt x="25" y="72"/>
                    <a:pt x="25" y="63"/>
                  </a:cubicBezTo>
                  <a:cubicBezTo>
                    <a:pt x="25" y="55"/>
                    <a:pt x="27" y="48"/>
                    <a:pt x="33" y="42"/>
                  </a:cubicBezTo>
                  <a:cubicBezTo>
                    <a:pt x="38" y="36"/>
                    <a:pt x="46" y="32"/>
                    <a:pt x="55" y="31"/>
                  </a:cubicBezTo>
                  <a:lnTo>
                    <a:pt x="55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7" name="组合 136"/>
          <p:cNvGrpSpPr/>
          <p:nvPr/>
        </p:nvGrpSpPr>
        <p:grpSpPr>
          <a:xfrm>
            <a:off x="7343071" y="5723983"/>
            <a:ext cx="636867" cy="516994"/>
            <a:chOff x="2838450" y="3376613"/>
            <a:chExt cx="1374775" cy="1116012"/>
          </a:xfrm>
          <a:solidFill>
            <a:schemeClr val="bg1"/>
          </a:solidFill>
        </p:grpSpPr>
        <p:sp>
          <p:nvSpPr>
            <p:cNvPr id="138" name="Freeform 78"/>
            <p:cNvSpPr/>
            <p:nvPr/>
          </p:nvSpPr>
          <p:spPr bwMode="auto">
            <a:xfrm>
              <a:off x="3349625" y="3887788"/>
              <a:ext cx="100012" cy="100012"/>
            </a:xfrm>
            <a:custGeom>
              <a:avLst/>
              <a:gdLst>
                <a:gd name="T0" fmla="*/ 0 w 36"/>
                <a:gd name="T1" fmla="*/ 18 h 36"/>
                <a:gd name="T2" fmla="*/ 18 w 36"/>
                <a:gd name="T3" fmla="*/ 36 h 36"/>
                <a:gd name="T4" fmla="*/ 36 w 36"/>
                <a:gd name="T5" fmla="*/ 18 h 36"/>
                <a:gd name="T6" fmla="*/ 18 w 36"/>
                <a:gd name="T7" fmla="*/ 0 h 36"/>
                <a:gd name="T8" fmla="*/ 0 w 36"/>
                <a:gd name="T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0" y="18"/>
                  </a:moveTo>
                  <a:cubicBezTo>
                    <a:pt x="0" y="28"/>
                    <a:pt x="8" y="36"/>
                    <a:pt x="18" y="36"/>
                  </a:cubicBezTo>
                  <a:cubicBezTo>
                    <a:pt x="28" y="35"/>
                    <a:pt x="36" y="27"/>
                    <a:pt x="36" y="18"/>
                  </a:cubicBezTo>
                  <a:cubicBezTo>
                    <a:pt x="36" y="8"/>
                    <a:pt x="2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 79"/>
            <p:cNvSpPr/>
            <p:nvPr/>
          </p:nvSpPr>
          <p:spPr bwMode="auto">
            <a:xfrm>
              <a:off x="3090863" y="3921125"/>
              <a:ext cx="244475" cy="38100"/>
            </a:xfrm>
            <a:custGeom>
              <a:avLst/>
              <a:gdLst>
                <a:gd name="T0" fmla="*/ 82 w 88"/>
                <a:gd name="T1" fmla="*/ 13 h 14"/>
                <a:gd name="T2" fmla="*/ 88 w 88"/>
                <a:gd name="T3" fmla="*/ 6 h 14"/>
                <a:gd name="T4" fmla="*/ 88 w 88"/>
                <a:gd name="T5" fmla="*/ 6 h 14"/>
                <a:gd name="T6" fmla="*/ 82 w 88"/>
                <a:gd name="T7" fmla="*/ 0 h 14"/>
                <a:gd name="T8" fmla="*/ 6 w 88"/>
                <a:gd name="T9" fmla="*/ 1 h 14"/>
                <a:gd name="T10" fmla="*/ 0 w 88"/>
                <a:gd name="T11" fmla="*/ 7 h 14"/>
                <a:gd name="T12" fmla="*/ 0 w 88"/>
                <a:gd name="T13" fmla="*/ 7 h 14"/>
                <a:gd name="T14" fmla="*/ 6 w 88"/>
                <a:gd name="T15" fmla="*/ 14 h 14"/>
                <a:gd name="T16" fmla="*/ 82 w 88"/>
                <a:gd name="T17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4">
                  <a:moveTo>
                    <a:pt x="82" y="13"/>
                  </a:moveTo>
                  <a:cubicBezTo>
                    <a:pt x="86" y="13"/>
                    <a:pt x="88" y="10"/>
                    <a:pt x="88" y="6"/>
                  </a:cubicBezTo>
                  <a:cubicBezTo>
                    <a:pt x="88" y="6"/>
                    <a:pt x="88" y="6"/>
                    <a:pt x="88" y="6"/>
                  </a:cubicBezTo>
                  <a:cubicBezTo>
                    <a:pt x="88" y="3"/>
                    <a:pt x="85" y="0"/>
                    <a:pt x="82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2" y="1"/>
                    <a:pt x="0" y="4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1"/>
                    <a:pt x="3" y="14"/>
                    <a:pt x="6" y="14"/>
                  </a:cubicBezTo>
                  <a:lnTo>
                    <a:pt x="82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 80"/>
            <p:cNvSpPr/>
            <p:nvPr/>
          </p:nvSpPr>
          <p:spPr bwMode="auto">
            <a:xfrm>
              <a:off x="3373438" y="3554413"/>
              <a:ext cx="42862" cy="322262"/>
            </a:xfrm>
            <a:custGeom>
              <a:avLst/>
              <a:gdLst>
                <a:gd name="T0" fmla="*/ 2 w 15"/>
                <a:gd name="T1" fmla="*/ 108 h 116"/>
                <a:gd name="T2" fmla="*/ 8 w 15"/>
                <a:gd name="T3" fmla="*/ 116 h 116"/>
                <a:gd name="T4" fmla="*/ 8 w 15"/>
                <a:gd name="T5" fmla="*/ 116 h 116"/>
                <a:gd name="T6" fmla="*/ 15 w 15"/>
                <a:gd name="T7" fmla="*/ 108 h 116"/>
                <a:gd name="T8" fmla="*/ 13 w 15"/>
                <a:gd name="T9" fmla="*/ 7 h 116"/>
                <a:gd name="T10" fmla="*/ 7 w 15"/>
                <a:gd name="T11" fmla="*/ 0 h 116"/>
                <a:gd name="T12" fmla="*/ 7 w 15"/>
                <a:gd name="T13" fmla="*/ 0 h 116"/>
                <a:gd name="T14" fmla="*/ 0 w 15"/>
                <a:gd name="T15" fmla="*/ 8 h 116"/>
                <a:gd name="T16" fmla="*/ 2 w 15"/>
                <a:gd name="T17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16">
                  <a:moveTo>
                    <a:pt x="2" y="108"/>
                  </a:moveTo>
                  <a:cubicBezTo>
                    <a:pt x="2" y="113"/>
                    <a:pt x="5" y="116"/>
                    <a:pt x="8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12" y="116"/>
                    <a:pt x="15" y="112"/>
                    <a:pt x="15" y="10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8"/>
                  </a:cubicBezTo>
                  <a:lnTo>
                    <a:pt x="2" y="1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1" name="Freeform 81"/>
            <p:cNvSpPr/>
            <p:nvPr/>
          </p:nvSpPr>
          <p:spPr bwMode="auto">
            <a:xfrm>
              <a:off x="3821113" y="3646488"/>
              <a:ext cx="171450" cy="246062"/>
            </a:xfrm>
            <a:custGeom>
              <a:avLst/>
              <a:gdLst>
                <a:gd name="T0" fmla="*/ 28 w 62"/>
                <a:gd name="T1" fmla="*/ 44 h 89"/>
                <a:gd name="T2" fmla="*/ 30 w 62"/>
                <a:gd name="T3" fmla="*/ 89 h 89"/>
                <a:gd name="T4" fmla="*/ 42 w 62"/>
                <a:gd name="T5" fmla="*/ 53 h 89"/>
                <a:gd name="T6" fmla="*/ 55 w 62"/>
                <a:gd name="T7" fmla="*/ 23 h 89"/>
                <a:gd name="T8" fmla="*/ 22 w 62"/>
                <a:gd name="T9" fmla="*/ 0 h 89"/>
                <a:gd name="T10" fmla="*/ 28 w 62"/>
                <a:gd name="T11" fmla="*/ 4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89">
                  <a:moveTo>
                    <a:pt x="28" y="44"/>
                  </a:moveTo>
                  <a:cubicBezTo>
                    <a:pt x="0" y="70"/>
                    <a:pt x="30" y="89"/>
                    <a:pt x="30" y="89"/>
                  </a:cubicBezTo>
                  <a:cubicBezTo>
                    <a:pt x="12" y="64"/>
                    <a:pt x="42" y="53"/>
                    <a:pt x="42" y="53"/>
                  </a:cubicBezTo>
                  <a:cubicBezTo>
                    <a:pt x="42" y="53"/>
                    <a:pt x="62" y="46"/>
                    <a:pt x="55" y="23"/>
                  </a:cubicBezTo>
                  <a:cubicBezTo>
                    <a:pt x="50" y="1"/>
                    <a:pt x="22" y="0"/>
                    <a:pt x="22" y="0"/>
                  </a:cubicBezTo>
                  <a:cubicBezTo>
                    <a:pt x="30" y="6"/>
                    <a:pt x="55" y="18"/>
                    <a:pt x="28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2" name="Freeform 82"/>
            <p:cNvSpPr/>
            <p:nvPr/>
          </p:nvSpPr>
          <p:spPr bwMode="auto">
            <a:xfrm>
              <a:off x="3821113" y="3646488"/>
              <a:ext cx="171450" cy="246062"/>
            </a:xfrm>
            <a:custGeom>
              <a:avLst/>
              <a:gdLst>
                <a:gd name="T0" fmla="*/ 28 w 62"/>
                <a:gd name="T1" fmla="*/ 44 h 89"/>
                <a:gd name="T2" fmla="*/ 30 w 62"/>
                <a:gd name="T3" fmla="*/ 89 h 89"/>
                <a:gd name="T4" fmla="*/ 42 w 62"/>
                <a:gd name="T5" fmla="*/ 53 h 89"/>
                <a:gd name="T6" fmla="*/ 55 w 62"/>
                <a:gd name="T7" fmla="*/ 23 h 89"/>
                <a:gd name="T8" fmla="*/ 22 w 62"/>
                <a:gd name="T9" fmla="*/ 0 h 89"/>
                <a:gd name="T10" fmla="*/ 28 w 62"/>
                <a:gd name="T11" fmla="*/ 4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89">
                  <a:moveTo>
                    <a:pt x="28" y="44"/>
                  </a:moveTo>
                  <a:cubicBezTo>
                    <a:pt x="0" y="70"/>
                    <a:pt x="30" y="89"/>
                    <a:pt x="30" y="89"/>
                  </a:cubicBezTo>
                  <a:cubicBezTo>
                    <a:pt x="12" y="64"/>
                    <a:pt x="42" y="53"/>
                    <a:pt x="42" y="53"/>
                  </a:cubicBezTo>
                  <a:cubicBezTo>
                    <a:pt x="42" y="53"/>
                    <a:pt x="62" y="46"/>
                    <a:pt x="55" y="23"/>
                  </a:cubicBezTo>
                  <a:cubicBezTo>
                    <a:pt x="50" y="1"/>
                    <a:pt x="22" y="0"/>
                    <a:pt x="22" y="0"/>
                  </a:cubicBezTo>
                  <a:cubicBezTo>
                    <a:pt x="30" y="6"/>
                    <a:pt x="55" y="18"/>
                    <a:pt x="28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3" name="Freeform 83"/>
            <p:cNvSpPr>
              <a:spLocks noEditPoints="1"/>
            </p:cNvSpPr>
            <p:nvPr/>
          </p:nvSpPr>
          <p:spPr bwMode="auto">
            <a:xfrm>
              <a:off x="3687763" y="3932238"/>
              <a:ext cx="525462" cy="549275"/>
            </a:xfrm>
            <a:custGeom>
              <a:avLst/>
              <a:gdLst>
                <a:gd name="T0" fmla="*/ 164 w 189"/>
                <a:gd name="T1" fmla="*/ 41 h 198"/>
                <a:gd name="T2" fmla="*/ 144 w 189"/>
                <a:gd name="T3" fmla="*/ 41 h 198"/>
                <a:gd name="T4" fmla="*/ 144 w 189"/>
                <a:gd name="T5" fmla="*/ 18 h 198"/>
                <a:gd name="T6" fmla="*/ 126 w 189"/>
                <a:gd name="T7" fmla="*/ 0 h 198"/>
                <a:gd name="T8" fmla="*/ 17 w 189"/>
                <a:gd name="T9" fmla="*/ 0 h 198"/>
                <a:gd name="T10" fmla="*/ 0 w 189"/>
                <a:gd name="T11" fmla="*/ 18 h 198"/>
                <a:gd name="T12" fmla="*/ 0 w 189"/>
                <a:gd name="T13" fmla="*/ 180 h 198"/>
                <a:gd name="T14" fmla="*/ 17 w 189"/>
                <a:gd name="T15" fmla="*/ 198 h 198"/>
                <a:gd name="T16" fmla="*/ 126 w 189"/>
                <a:gd name="T17" fmla="*/ 198 h 198"/>
                <a:gd name="T18" fmla="*/ 144 w 189"/>
                <a:gd name="T19" fmla="*/ 180 h 198"/>
                <a:gd name="T20" fmla="*/ 144 w 189"/>
                <a:gd name="T21" fmla="*/ 145 h 198"/>
                <a:gd name="T22" fmla="*/ 164 w 189"/>
                <a:gd name="T23" fmla="*/ 145 h 198"/>
                <a:gd name="T24" fmla="*/ 189 w 189"/>
                <a:gd name="T25" fmla="*/ 118 h 198"/>
                <a:gd name="T26" fmla="*/ 189 w 189"/>
                <a:gd name="T27" fmla="*/ 65 h 198"/>
                <a:gd name="T28" fmla="*/ 164 w 189"/>
                <a:gd name="T29" fmla="*/ 41 h 198"/>
                <a:gd name="T30" fmla="*/ 150 w 189"/>
                <a:gd name="T31" fmla="*/ 123 h 198"/>
                <a:gd name="T32" fmla="*/ 144 w 189"/>
                <a:gd name="T33" fmla="*/ 123 h 198"/>
                <a:gd name="T34" fmla="*/ 144 w 189"/>
                <a:gd name="T35" fmla="*/ 68 h 198"/>
                <a:gd name="T36" fmla="*/ 150 w 189"/>
                <a:gd name="T37" fmla="*/ 68 h 198"/>
                <a:gd name="T38" fmla="*/ 165 w 189"/>
                <a:gd name="T39" fmla="*/ 83 h 198"/>
                <a:gd name="T40" fmla="*/ 165 w 189"/>
                <a:gd name="T41" fmla="*/ 105 h 198"/>
                <a:gd name="T42" fmla="*/ 150 w 189"/>
                <a:gd name="T43" fmla="*/ 12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9" h="198">
                  <a:moveTo>
                    <a:pt x="164" y="41"/>
                  </a:moveTo>
                  <a:cubicBezTo>
                    <a:pt x="144" y="41"/>
                    <a:pt x="144" y="41"/>
                    <a:pt x="144" y="41"/>
                  </a:cubicBezTo>
                  <a:cubicBezTo>
                    <a:pt x="144" y="18"/>
                    <a:pt x="144" y="18"/>
                    <a:pt x="144" y="18"/>
                  </a:cubicBezTo>
                  <a:cubicBezTo>
                    <a:pt x="144" y="8"/>
                    <a:pt x="136" y="0"/>
                    <a:pt x="12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190"/>
                    <a:pt x="8" y="198"/>
                    <a:pt x="17" y="198"/>
                  </a:cubicBezTo>
                  <a:cubicBezTo>
                    <a:pt x="126" y="198"/>
                    <a:pt x="126" y="198"/>
                    <a:pt x="126" y="198"/>
                  </a:cubicBezTo>
                  <a:cubicBezTo>
                    <a:pt x="136" y="198"/>
                    <a:pt x="144" y="190"/>
                    <a:pt x="144" y="180"/>
                  </a:cubicBezTo>
                  <a:cubicBezTo>
                    <a:pt x="144" y="145"/>
                    <a:pt x="144" y="145"/>
                    <a:pt x="144" y="145"/>
                  </a:cubicBezTo>
                  <a:cubicBezTo>
                    <a:pt x="164" y="145"/>
                    <a:pt x="164" y="145"/>
                    <a:pt x="164" y="145"/>
                  </a:cubicBezTo>
                  <a:cubicBezTo>
                    <a:pt x="183" y="145"/>
                    <a:pt x="189" y="126"/>
                    <a:pt x="189" y="118"/>
                  </a:cubicBezTo>
                  <a:cubicBezTo>
                    <a:pt x="189" y="65"/>
                    <a:pt x="189" y="65"/>
                    <a:pt x="189" y="65"/>
                  </a:cubicBezTo>
                  <a:cubicBezTo>
                    <a:pt x="189" y="46"/>
                    <a:pt x="173" y="41"/>
                    <a:pt x="164" y="41"/>
                  </a:cubicBezTo>
                  <a:close/>
                  <a:moveTo>
                    <a:pt x="150" y="123"/>
                  </a:moveTo>
                  <a:cubicBezTo>
                    <a:pt x="144" y="123"/>
                    <a:pt x="144" y="123"/>
                    <a:pt x="144" y="123"/>
                  </a:cubicBezTo>
                  <a:cubicBezTo>
                    <a:pt x="144" y="68"/>
                    <a:pt x="144" y="68"/>
                    <a:pt x="144" y="68"/>
                  </a:cubicBezTo>
                  <a:cubicBezTo>
                    <a:pt x="150" y="68"/>
                    <a:pt x="150" y="68"/>
                    <a:pt x="150" y="68"/>
                  </a:cubicBezTo>
                  <a:cubicBezTo>
                    <a:pt x="163" y="68"/>
                    <a:pt x="165" y="72"/>
                    <a:pt x="165" y="83"/>
                  </a:cubicBezTo>
                  <a:cubicBezTo>
                    <a:pt x="165" y="105"/>
                    <a:pt x="165" y="105"/>
                    <a:pt x="165" y="105"/>
                  </a:cubicBezTo>
                  <a:cubicBezTo>
                    <a:pt x="165" y="121"/>
                    <a:pt x="159" y="123"/>
                    <a:pt x="150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4" name="Freeform 84"/>
            <p:cNvSpPr/>
            <p:nvPr/>
          </p:nvSpPr>
          <p:spPr bwMode="auto">
            <a:xfrm>
              <a:off x="3903663" y="3821113"/>
              <a:ext cx="50800" cy="82550"/>
            </a:xfrm>
            <a:custGeom>
              <a:avLst/>
              <a:gdLst>
                <a:gd name="T0" fmla="*/ 18 w 18"/>
                <a:gd name="T1" fmla="*/ 30 h 30"/>
                <a:gd name="T2" fmla="*/ 15 w 18"/>
                <a:gd name="T3" fmla="*/ 0 h 30"/>
                <a:gd name="T4" fmla="*/ 6 w 18"/>
                <a:gd name="T5" fmla="*/ 7 h 30"/>
                <a:gd name="T6" fmla="*/ 9 w 18"/>
                <a:gd name="T7" fmla="*/ 30 h 30"/>
                <a:gd name="T8" fmla="*/ 18 w 18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0">
                  <a:moveTo>
                    <a:pt x="18" y="30"/>
                  </a:moveTo>
                  <a:cubicBezTo>
                    <a:pt x="18" y="19"/>
                    <a:pt x="17" y="10"/>
                    <a:pt x="15" y="0"/>
                  </a:cubicBezTo>
                  <a:cubicBezTo>
                    <a:pt x="9" y="3"/>
                    <a:pt x="6" y="7"/>
                    <a:pt x="6" y="7"/>
                  </a:cubicBezTo>
                  <a:cubicBezTo>
                    <a:pt x="0" y="13"/>
                    <a:pt x="5" y="23"/>
                    <a:pt x="9" y="30"/>
                  </a:cubicBezTo>
                  <a:lnTo>
                    <a:pt x="18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5" name="Freeform 85"/>
            <p:cNvSpPr/>
            <p:nvPr/>
          </p:nvSpPr>
          <p:spPr bwMode="auto">
            <a:xfrm>
              <a:off x="2838450" y="3376613"/>
              <a:ext cx="1074737" cy="1116012"/>
            </a:xfrm>
            <a:custGeom>
              <a:avLst/>
              <a:gdLst>
                <a:gd name="T0" fmla="*/ 295 w 387"/>
                <a:gd name="T1" fmla="*/ 328 h 402"/>
                <a:gd name="T2" fmla="*/ 201 w 387"/>
                <a:gd name="T3" fmla="*/ 359 h 402"/>
                <a:gd name="T4" fmla="*/ 43 w 387"/>
                <a:gd name="T5" fmla="*/ 201 h 402"/>
                <a:gd name="T6" fmla="*/ 201 w 387"/>
                <a:gd name="T7" fmla="*/ 42 h 402"/>
                <a:gd name="T8" fmla="*/ 359 w 387"/>
                <a:gd name="T9" fmla="*/ 190 h 402"/>
                <a:gd name="T10" fmla="*/ 375 w 387"/>
                <a:gd name="T11" fmla="*/ 190 h 402"/>
                <a:gd name="T12" fmla="*/ 372 w 387"/>
                <a:gd name="T13" fmla="*/ 142 h 402"/>
                <a:gd name="T14" fmla="*/ 387 w 387"/>
                <a:gd name="T15" fmla="*/ 122 h 402"/>
                <a:gd name="T16" fmla="*/ 201 w 387"/>
                <a:gd name="T17" fmla="*/ 0 h 402"/>
                <a:gd name="T18" fmla="*/ 0 w 387"/>
                <a:gd name="T19" fmla="*/ 201 h 402"/>
                <a:gd name="T20" fmla="*/ 201 w 387"/>
                <a:gd name="T21" fmla="*/ 402 h 402"/>
                <a:gd name="T22" fmla="*/ 295 w 387"/>
                <a:gd name="T23" fmla="*/ 379 h 402"/>
                <a:gd name="T24" fmla="*/ 295 w 387"/>
                <a:gd name="T25" fmla="*/ 328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7" h="402">
                  <a:moveTo>
                    <a:pt x="295" y="328"/>
                  </a:moveTo>
                  <a:cubicBezTo>
                    <a:pt x="269" y="348"/>
                    <a:pt x="237" y="359"/>
                    <a:pt x="201" y="359"/>
                  </a:cubicBezTo>
                  <a:cubicBezTo>
                    <a:pt x="114" y="359"/>
                    <a:pt x="43" y="288"/>
                    <a:pt x="43" y="201"/>
                  </a:cubicBezTo>
                  <a:cubicBezTo>
                    <a:pt x="43" y="113"/>
                    <a:pt x="114" y="42"/>
                    <a:pt x="201" y="42"/>
                  </a:cubicBezTo>
                  <a:cubicBezTo>
                    <a:pt x="285" y="42"/>
                    <a:pt x="354" y="107"/>
                    <a:pt x="359" y="190"/>
                  </a:cubicBezTo>
                  <a:cubicBezTo>
                    <a:pt x="375" y="190"/>
                    <a:pt x="375" y="190"/>
                    <a:pt x="375" y="190"/>
                  </a:cubicBezTo>
                  <a:cubicBezTo>
                    <a:pt x="349" y="169"/>
                    <a:pt x="372" y="142"/>
                    <a:pt x="372" y="142"/>
                  </a:cubicBezTo>
                  <a:cubicBezTo>
                    <a:pt x="382" y="131"/>
                    <a:pt x="385" y="125"/>
                    <a:pt x="387" y="122"/>
                  </a:cubicBezTo>
                  <a:cubicBezTo>
                    <a:pt x="356" y="50"/>
                    <a:pt x="285" y="0"/>
                    <a:pt x="201" y="0"/>
                  </a:cubicBezTo>
                  <a:cubicBezTo>
                    <a:pt x="90" y="0"/>
                    <a:pt x="0" y="90"/>
                    <a:pt x="0" y="201"/>
                  </a:cubicBezTo>
                  <a:cubicBezTo>
                    <a:pt x="0" y="312"/>
                    <a:pt x="90" y="402"/>
                    <a:pt x="201" y="402"/>
                  </a:cubicBezTo>
                  <a:cubicBezTo>
                    <a:pt x="235" y="402"/>
                    <a:pt x="267" y="394"/>
                    <a:pt x="295" y="379"/>
                  </a:cubicBezTo>
                  <a:lnTo>
                    <a:pt x="295" y="3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0867355" y="3644987"/>
            <a:ext cx="730263" cy="2595990"/>
            <a:chOff x="11078194" y="3875079"/>
            <a:chExt cx="730263" cy="2595990"/>
          </a:xfrm>
        </p:grpSpPr>
        <p:grpSp>
          <p:nvGrpSpPr>
            <p:cNvPr id="146" name="组合 145"/>
            <p:cNvGrpSpPr/>
            <p:nvPr/>
          </p:nvGrpSpPr>
          <p:grpSpPr>
            <a:xfrm>
              <a:off x="11078194" y="3875079"/>
              <a:ext cx="730263" cy="614804"/>
              <a:chOff x="7969250" y="3165475"/>
              <a:chExt cx="1576387" cy="1327150"/>
            </a:xfrm>
            <a:solidFill>
              <a:schemeClr val="bg1"/>
            </a:solidFill>
          </p:grpSpPr>
          <p:sp>
            <p:nvSpPr>
              <p:cNvPr id="147" name="Freeform 7"/>
              <p:cNvSpPr>
                <a:spLocks noEditPoints="1"/>
              </p:cNvSpPr>
              <p:nvPr/>
            </p:nvSpPr>
            <p:spPr bwMode="auto">
              <a:xfrm>
                <a:off x="8462963" y="3165475"/>
                <a:ext cx="560387" cy="525462"/>
              </a:xfrm>
              <a:custGeom>
                <a:avLst/>
                <a:gdLst>
                  <a:gd name="T0" fmla="*/ 171 w 202"/>
                  <a:gd name="T1" fmla="*/ 0 h 189"/>
                  <a:gd name="T2" fmla="*/ 85 w 202"/>
                  <a:gd name="T3" fmla="*/ 0 h 189"/>
                  <a:gd name="T4" fmla="*/ 55 w 202"/>
                  <a:gd name="T5" fmla="*/ 20 h 189"/>
                  <a:gd name="T6" fmla="*/ 33 w 202"/>
                  <a:gd name="T7" fmla="*/ 20 h 189"/>
                  <a:gd name="T8" fmla="*/ 0 w 202"/>
                  <a:gd name="T9" fmla="*/ 54 h 189"/>
                  <a:gd name="T10" fmla="*/ 0 w 202"/>
                  <a:gd name="T11" fmla="*/ 117 h 189"/>
                  <a:gd name="T12" fmla="*/ 33 w 202"/>
                  <a:gd name="T13" fmla="*/ 151 h 189"/>
                  <a:gd name="T14" fmla="*/ 48 w 202"/>
                  <a:gd name="T15" fmla="*/ 151 h 189"/>
                  <a:gd name="T16" fmla="*/ 33 w 202"/>
                  <a:gd name="T17" fmla="*/ 179 h 189"/>
                  <a:gd name="T18" fmla="*/ 24 w 202"/>
                  <a:gd name="T19" fmla="*/ 189 h 189"/>
                  <a:gd name="T20" fmla="*/ 37 w 202"/>
                  <a:gd name="T21" fmla="*/ 189 h 189"/>
                  <a:gd name="T22" fmla="*/ 96 w 202"/>
                  <a:gd name="T23" fmla="*/ 151 h 189"/>
                  <a:gd name="T24" fmla="*/ 125 w 202"/>
                  <a:gd name="T25" fmla="*/ 151 h 189"/>
                  <a:gd name="T26" fmla="*/ 137 w 202"/>
                  <a:gd name="T27" fmla="*/ 148 h 189"/>
                  <a:gd name="T28" fmla="*/ 167 w 202"/>
                  <a:gd name="T29" fmla="*/ 159 h 189"/>
                  <a:gd name="T30" fmla="*/ 179 w 202"/>
                  <a:gd name="T31" fmla="*/ 160 h 189"/>
                  <a:gd name="T32" fmla="*/ 171 w 202"/>
                  <a:gd name="T33" fmla="*/ 150 h 189"/>
                  <a:gd name="T34" fmla="*/ 157 w 202"/>
                  <a:gd name="T35" fmla="*/ 125 h 189"/>
                  <a:gd name="T36" fmla="*/ 157 w 202"/>
                  <a:gd name="T37" fmla="*/ 123 h 189"/>
                  <a:gd name="T38" fmla="*/ 171 w 202"/>
                  <a:gd name="T39" fmla="*/ 123 h 189"/>
                  <a:gd name="T40" fmla="*/ 202 w 202"/>
                  <a:gd name="T41" fmla="*/ 92 h 189"/>
                  <a:gd name="T42" fmla="*/ 202 w 202"/>
                  <a:gd name="T43" fmla="*/ 32 h 189"/>
                  <a:gd name="T44" fmla="*/ 171 w 202"/>
                  <a:gd name="T45" fmla="*/ 0 h 189"/>
                  <a:gd name="T46" fmla="*/ 125 w 202"/>
                  <a:gd name="T47" fmla="*/ 139 h 189"/>
                  <a:gd name="T48" fmla="*/ 91 w 202"/>
                  <a:gd name="T49" fmla="*/ 139 h 189"/>
                  <a:gd name="T50" fmla="*/ 89 w 202"/>
                  <a:gd name="T51" fmla="*/ 141 h 189"/>
                  <a:gd name="T52" fmla="*/ 51 w 202"/>
                  <a:gd name="T53" fmla="*/ 174 h 189"/>
                  <a:gd name="T54" fmla="*/ 60 w 202"/>
                  <a:gd name="T55" fmla="*/ 144 h 189"/>
                  <a:gd name="T56" fmla="*/ 60 w 202"/>
                  <a:gd name="T57" fmla="*/ 139 h 189"/>
                  <a:gd name="T58" fmla="*/ 33 w 202"/>
                  <a:gd name="T59" fmla="*/ 139 h 189"/>
                  <a:gd name="T60" fmla="*/ 12 w 202"/>
                  <a:gd name="T61" fmla="*/ 117 h 189"/>
                  <a:gd name="T62" fmla="*/ 12 w 202"/>
                  <a:gd name="T63" fmla="*/ 54 h 189"/>
                  <a:gd name="T64" fmla="*/ 33 w 202"/>
                  <a:gd name="T65" fmla="*/ 32 h 189"/>
                  <a:gd name="T66" fmla="*/ 53 w 202"/>
                  <a:gd name="T67" fmla="*/ 32 h 189"/>
                  <a:gd name="T68" fmla="*/ 53 w 202"/>
                  <a:gd name="T69" fmla="*/ 32 h 189"/>
                  <a:gd name="T70" fmla="*/ 53 w 202"/>
                  <a:gd name="T71" fmla="*/ 92 h 189"/>
                  <a:gd name="T72" fmla="*/ 85 w 202"/>
                  <a:gd name="T73" fmla="*/ 123 h 189"/>
                  <a:gd name="T74" fmla="*/ 111 w 202"/>
                  <a:gd name="T75" fmla="*/ 123 h 189"/>
                  <a:gd name="T76" fmla="*/ 126 w 202"/>
                  <a:gd name="T77" fmla="*/ 139 h 189"/>
                  <a:gd name="T78" fmla="*/ 125 w 202"/>
                  <a:gd name="T79" fmla="*/ 139 h 189"/>
                  <a:gd name="T80" fmla="*/ 191 w 202"/>
                  <a:gd name="T81" fmla="*/ 92 h 189"/>
                  <a:gd name="T82" fmla="*/ 171 w 202"/>
                  <a:gd name="T83" fmla="*/ 113 h 189"/>
                  <a:gd name="T84" fmla="*/ 146 w 202"/>
                  <a:gd name="T85" fmla="*/ 113 h 189"/>
                  <a:gd name="T86" fmla="*/ 145 w 202"/>
                  <a:gd name="T87" fmla="*/ 117 h 189"/>
                  <a:gd name="T88" fmla="*/ 154 w 202"/>
                  <a:gd name="T89" fmla="*/ 145 h 189"/>
                  <a:gd name="T90" fmla="*/ 118 w 202"/>
                  <a:gd name="T91" fmla="*/ 115 h 189"/>
                  <a:gd name="T92" fmla="*/ 117 w 202"/>
                  <a:gd name="T93" fmla="*/ 113 h 189"/>
                  <a:gd name="T94" fmla="*/ 85 w 202"/>
                  <a:gd name="T95" fmla="*/ 113 h 189"/>
                  <a:gd name="T96" fmla="*/ 64 w 202"/>
                  <a:gd name="T97" fmla="*/ 92 h 189"/>
                  <a:gd name="T98" fmla="*/ 64 w 202"/>
                  <a:gd name="T99" fmla="*/ 32 h 189"/>
                  <a:gd name="T100" fmla="*/ 85 w 202"/>
                  <a:gd name="T101" fmla="*/ 11 h 189"/>
                  <a:gd name="T102" fmla="*/ 171 w 202"/>
                  <a:gd name="T103" fmla="*/ 11 h 189"/>
                  <a:gd name="T104" fmla="*/ 191 w 202"/>
                  <a:gd name="T105" fmla="*/ 32 h 189"/>
                  <a:gd name="T106" fmla="*/ 191 w 202"/>
                  <a:gd name="T107" fmla="*/ 92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02" h="189">
                    <a:moveTo>
                      <a:pt x="171" y="0"/>
                    </a:moveTo>
                    <a:cubicBezTo>
                      <a:pt x="85" y="0"/>
                      <a:pt x="85" y="0"/>
                      <a:pt x="85" y="0"/>
                    </a:cubicBezTo>
                    <a:cubicBezTo>
                      <a:pt x="71" y="0"/>
                      <a:pt x="60" y="9"/>
                      <a:pt x="55" y="20"/>
                    </a:cubicBezTo>
                    <a:cubicBezTo>
                      <a:pt x="33" y="20"/>
                      <a:pt x="33" y="20"/>
                      <a:pt x="33" y="20"/>
                    </a:cubicBezTo>
                    <a:cubicBezTo>
                      <a:pt x="15" y="20"/>
                      <a:pt x="0" y="35"/>
                      <a:pt x="0" y="54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0" y="136"/>
                      <a:pt x="15" y="151"/>
                      <a:pt x="33" y="151"/>
                    </a:cubicBezTo>
                    <a:cubicBezTo>
                      <a:pt x="48" y="151"/>
                      <a:pt x="48" y="151"/>
                      <a:pt x="48" y="151"/>
                    </a:cubicBezTo>
                    <a:cubicBezTo>
                      <a:pt x="46" y="161"/>
                      <a:pt x="37" y="175"/>
                      <a:pt x="33" y="179"/>
                    </a:cubicBezTo>
                    <a:cubicBezTo>
                      <a:pt x="24" y="189"/>
                      <a:pt x="24" y="189"/>
                      <a:pt x="24" y="189"/>
                    </a:cubicBezTo>
                    <a:cubicBezTo>
                      <a:pt x="37" y="189"/>
                      <a:pt x="37" y="189"/>
                      <a:pt x="37" y="189"/>
                    </a:cubicBezTo>
                    <a:cubicBezTo>
                      <a:pt x="63" y="188"/>
                      <a:pt x="85" y="165"/>
                      <a:pt x="96" y="151"/>
                    </a:cubicBezTo>
                    <a:cubicBezTo>
                      <a:pt x="125" y="151"/>
                      <a:pt x="125" y="151"/>
                      <a:pt x="125" y="151"/>
                    </a:cubicBezTo>
                    <a:cubicBezTo>
                      <a:pt x="129" y="151"/>
                      <a:pt x="133" y="150"/>
                      <a:pt x="137" y="148"/>
                    </a:cubicBezTo>
                    <a:cubicBezTo>
                      <a:pt x="146" y="154"/>
                      <a:pt x="156" y="159"/>
                      <a:pt x="167" y="159"/>
                    </a:cubicBezTo>
                    <a:cubicBezTo>
                      <a:pt x="179" y="160"/>
                      <a:pt x="179" y="160"/>
                      <a:pt x="179" y="160"/>
                    </a:cubicBezTo>
                    <a:cubicBezTo>
                      <a:pt x="171" y="150"/>
                      <a:pt x="171" y="150"/>
                      <a:pt x="171" y="150"/>
                    </a:cubicBezTo>
                    <a:cubicBezTo>
                      <a:pt x="168" y="146"/>
                      <a:pt x="160" y="135"/>
                      <a:pt x="157" y="125"/>
                    </a:cubicBezTo>
                    <a:cubicBezTo>
                      <a:pt x="157" y="125"/>
                      <a:pt x="157" y="124"/>
                      <a:pt x="157" y="123"/>
                    </a:cubicBezTo>
                    <a:cubicBezTo>
                      <a:pt x="171" y="123"/>
                      <a:pt x="171" y="123"/>
                      <a:pt x="171" y="123"/>
                    </a:cubicBezTo>
                    <a:cubicBezTo>
                      <a:pt x="188" y="123"/>
                      <a:pt x="202" y="109"/>
                      <a:pt x="202" y="92"/>
                    </a:cubicBezTo>
                    <a:cubicBezTo>
                      <a:pt x="202" y="32"/>
                      <a:pt x="202" y="32"/>
                      <a:pt x="202" y="32"/>
                    </a:cubicBezTo>
                    <a:cubicBezTo>
                      <a:pt x="202" y="15"/>
                      <a:pt x="188" y="0"/>
                      <a:pt x="171" y="0"/>
                    </a:cubicBezTo>
                    <a:close/>
                    <a:moveTo>
                      <a:pt x="125" y="139"/>
                    </a:moveTo>
                    <a:cubicBezTo>
                      <a:pt x="91" y="139"/>
                      <a:pt x="91" y="139"/>
                      <a:pt x="91" y="139"/>
                    </a:cubicBezTo>
                    <a:cubicBezTo>
                      <a:pt x="89" y="141"/>
                      <a:pt x="89" y="141"/>
                      <a:pt x="89" y="141"/>
                    </a:cubicBezTo>
                    <a:cubicBezTo>
                      <a:pt x="82" y="151"/>
                      <a:pt x="68" y="167"/>
                      <a:pt x="51" y="174"/>
                    </a:cubicBezTo>
                    <a:cubicBezTo>
                      <a:pt x="56" y="165"/>
                      <a:pt x="61" y="154"/>
                      <a:pt x="60" y="144"/>
                    </a:cubicBezTo>
                    <a:cubicBezTo>
                      <a:pt x="60" y="139"/>
                      <a:pt x="60" y="139"/>
                      <a:pt x="60" y="139"/>
                    </a:cubicBezTo>
                    <a:cubicBezTo>
                      <a:pt x="33" y="139"/>
                      <a:pt x="33" y="139"/>
                      <a:pt x="33" y="139"/>
                    </a:cubicBezTo>
                    <a:cubicBezTo>
                      <a:pt x="21" y="139"/>
                      <a:pt x="12" y="129"/>
                      <a:pt x="12" y="117"/>
                    </a:cubicBezTo>
                    <a:cubicBezTo>
                      <a:pt x="12" y="54"/>
                      <a:pt x="12" y="54"/>
                      <a:pt x="12" y="54"/>
                    </a:cubicBezTo>
                    <a:cubicBezTo>
                      <a:pt x="12" y="42"/>
                      <a:pt x="21" y="32"/>
                      <a:pt x="33" y="32"/>
                    </a:cubicBezTo>
                    <a:cubicBezTo>
                      <a:pt x="53" y="32"/>
                      <a:pt x="53" y="32"/>
                      <a:pt x="53" y="32"/>
                    </a:cubicBezTo>
                    <a:cubicBezTo>
                      <a:pt x="53" y="32"/>
                      <a:pt x="53" y="32"/>
                      <a:pt x="53" y="32"/>
                    </a:cubicBezTo>
                    <a:cubicBezTo>
                      <a:pt x="53" y="92"/>
                      <a:pt x="53" y="92"/>
                      <a:pt x="53" y="92"/>
                    </a:cubicBezTo>
                    <a:cubicBezTo>
                      <a:pt x="53" y="109"/>
                      <a:pt x="67" y="123"/>
                      <a:pt x="85" y="123"/>
                    </a:cubicBezTo>
                    <a:cubicBezTo>
                      <a:pt x="111" y="123"/>
                      <a:pt x="111" y="123"/>
                      <a:pt x="111" y="123"/>
                    </a:cubicBezTo>
                    <a:cubicBezTo>
                      <a:pt x="115" y="128"/>
                      <a:pt x="120" y="134"/>
                      <a:pt x="126" y="139"/>
                    </a:cubicBezTo>
                    <a:cubicBezTo>
                      <a:pt x="125" y="139"/>
                      <a:pt x="125" y="139"/>
                      <a:pt x="125" y="139"/>
                    </a:cubicBezTo>
                    <a:close/>
                    <a:moveTo>
                      <a:pt x="191" y="92"/>
                    </a:moveTo>
                    <a:cubicBezTo>
                      <a:pt x="191" y="103"/>
                      <a:pt x="182" y="113"/>
                      <a:pt x="171" y="113"/>
                    </a:cubicBezTo>
                    <a:cubicBezTo>
                      <a:pt x="146" y="113"/>
                      <a:pt x="146" y="113"/>
                      <a:pt x="146" y="113"/>
                    </a:cubicBezTo>
                    <a:cubicBezTo>
                      <a:pt x="145" y="117"/>
                      <a:pt x="145" y="117"/>
                      <a:pt x="145" y="117"/>
                    </a:cubicBezTo>
                    <a:cubicBezTo>
                      <a:pt x="144" y="127"/>
                      <a:pt x="149" y="137"/>
                      <a:pt x="154" y="145"/>
                    </a:cubicBezTo>
                    <a:cubicBezTo>
                      <a:pt x="139" y="139"/>
                      <a:pt x="125" y="124"/>
                      <a:pt x="118" y="115"/>
                    </a:cubicBezTo>
                    <a:cubicBezTo>
                      <a:pt x="117" y="113"/>
                      <a:pt x="117" y="113"/>
                      <a:pt x="117" y="113"/>
                    </a:cubicBezTo>
                    <a:cubicBezTo>
                      <a:pt x="85" y="113"/>
                      <a:pt x="85" y="113"/>
                      <a:pt x="85" y="113"/>
                    </a:cubicBezTo>
                    <a:cubicBezTo>
                      <a:pt x="73" y="113"/>
                      <a:pt x="64" y="103"/>
                      <a:pt x="64" y="92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21"/>
                      <a:pt x="73" y="11"/>
                      <a:pt x="85" y="11"/>
                    </a:cubicBezTo>
                    <a:cubicBezTo>
                      <a:pt x="171" y="11"/>
                      <a:pt x="171" y="11"/>
                      <a:pt x="171" y="11"/>
                    </a:cubicBezTo>
                    <a:cubicBezTo>
                      <a:pt x="182" y="11"/>
                      <a:pt x="191" y="21"/>
                      <a:pt x="191" y="32"/>
                    </a:cubicBezTo>
                    <a:lnTo>
                      <a:pt x="191" y="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8" name="Freeform 8"/>
              <p:cNvSpPr>
                <a:spLocks noEditPoints="1"/>
              </p:cNvSpPr>
              <p:nvPr/>
            </p:nvSpPr>
            <p:spPr bwMode="auto">
              <a:xfrm>
                <a:off x="7969250" y="3570288"/>
                <a:ext cx="1117600" cy="922337"/>
              </a:xfrm>
              <a:custGeom>
                <a:avLst/>
                <a:gdLst>
                  <a:gd name="T0" fmla="*/ 401 w 403"/>
                  <a:gd name="T1" fmla="*/ 101 h 332"/>
                  <a:gd name="T2" fmla="*/ 345 w 403"/>
                  <a:gd name="T3" fmla="*/ 125 h 332"/>
                  <a:gd name="T4" fmla="*/ 335 w 403"/>
                  <a:gd name="T5" fmla="*/ 140 h 332"/>
                  <a:gd name="T6" fmla="*/ 326 w 403"/>
                  <a:gd name="T7" fmla="*/ 151 h 332"/>
                  <a:gd name="T8" fmla="*/ 309 w 403"/>
                  <a:gd name="T9" fmla="*/ 153 h 332"/>
                  <a:gd name="T10" fmla="*/ 290 w 403"/>
                  <a:gd name="T11" fmla="*/ 164 h 332"/>
                  <a:gd name="T12" fmla="*/ 274 w 403"/>
                  <a:gd name="T13" fmla="*/ 167 h 332"/>
                  <a:gd name="T14" fmla="*/ 263 w 403"/>
                  <a:gd name="T15" fmla="*/ 145 h 332"/>
                  <a:gd name="T16" fmla="*/ 185 w 403"/>
                  <a:gd name="T17" fmla="*/ 123 h 332"/>
                  <a:gd name="T18" fmla="*/ 185 w 403"/>
                  <a:gd name="T19" fmla="*/ 114 h 332"/>
                  <a:gd name="T20" fmla="*/ 194 w 403"/>
                  <a:gd name="T21" fmla="*/ 74 h 332"/>
                  <a:gd name="T22" fmla="*/ 196 w 403"/>
                  <a:gd name="T23" fmla="*/ 58 h 332"/>
                  <a:gd name="T24" fmla="*/ 177 w 403"/>
                  <a:gd name="T25" fmla="*/ 12 h 332"/>
                  <a:gd name="T26" fmla="*/ 110 w 403"/>
                  <a:gd name="T27" fmla="*/ 26 h 332"/>
                  <a:gd name="T28" fmla="*/ 101 w 403"/>
                  <a:gd name="T29" fmla="*/ 66 h 332"/>
                  <a:gd name="T30" fmla="*/ 114 w 403"/>
                  <a:gd name="T31" fmla="*/ 92 h 332"/>
                  <a:gd name="T32" fmla="*/ 120 w 403"/>
                  <a:gd name="T33" fmla="*/ 116 h 332"/>
                  <a:gd name="T34" fmla="*/ 97 w 403"/>
                  <a:gd name="T35" fmla="*/ 136 h 332"/>
                  <a:gd name="T36" fmla="*/ 41 w 403"/>
                  <a:gd name="T37" fmla="*/ 152 h 332"/>
                  <a:gd name="T38" fmla="*/ 33 w 403"/>
                  <a:gd name="T39" fmla="*/ 166 h 332"/>
                  <a:gd name="T40" fmla="*/ 18 w 403"/>
                  <a:gd name="T41" fmla="*/ 234 h 332"/>
                  <a:gd name="T42" fmla="*/ 8 w 403"/>
                  <a:gd name="T43" fmla="*/ 280 h 332"/>
                  <a:gd name="T44" fmla="*/ 0 w 403"/>
                  <a:gd name="T45" fmla="*/ 332 h 332"/>
                  <a:gd name="T46" fmla="*/ 46 w 403"/>
                  <a:gd name="T47" fmla="*/ 332 h 332"/>
                  <a:gd name="T48" fmla="*/ 64 w 403"/>
                  <a:gd name="T49" fmla="*/ 264 h 332"/>
                  <a:gd name="T50" fmla="*/ 63 w 403"/>
                  <a:gd name="T51" fmla="*/ 332 h 332"/>
                  <a:gd name="T52" fmla="*/ 303 w 403"/>
                  <a:gd name="T53" fmla="*/ 332 h 332"/>
                  <a:gd name="T54" fmla="*/ 301 w 403"/>
                  <a:gd name="T55" fmla="*/ 321 h 332"/>
                  <a:gd name="T56" fmla="*/ 292 w 403"/>
                  <a:gd name="T57" fmla="*/ 273 h 332"/>
                  <a:gd name="T58" fmla="*/ 284 w 403"/>
                  <a:gd name="T59" fmla="*/ 218 h 332"/>
                  <a:gd name="T60" fmla="*/ 333 w 403"/>
                  <a:gd name="T61" fmla="*/ 209 h 332"/>
                  <a:gd name="T62" fmla="*/ 331 w 403"/>
                  <a:gd name="T63" fmla="*/ 301 h 332"/>
                  <a:gd name="T64" fmla="*/ 329 w 403"/>
                  <a:gd name="T65" fmla="*/ 331 h 332"/>
                  <a:gd name="T66" fmla="*/ 366 w 403"/>
                  <a:gd name="T67" fmla="*/ 331 h 332"/>
                  <a:gd name="T68" fmla="*/ 367 w 403"/>
                  <a:gd name="T69" fmla="*/ 324 h 332"/>
                  <a:gd name="T70" fmla="*/ 364 w 403"/>
                  <a:gd name="T71" fmla="*/ 315 h 332"/>
                  <a:gd name="T72" fmla="*/ 367 w 403"/>
                  <a:gd name="T73" fmla="*/ 308 h 332"/>
                  <a:gd name="T74" fmla="*/ 367 w 403"/>
                  <a:gd name="T75" fmla="*/ 298 h 332"/>
                  <a:gd name="T76" fmla="*/ 367 w 403"/>
                  <a:gd name="T77" fmla="*/ 289 h 332"/>
                  <a:gd name="T78" fmla="*/ 366 w 403"/>
                  <a:gd name="T79" fmla="*/ 275 h 332"/>
                  <a:gd name="T80" fmla="*/ 371 w 403"/>
                  <a:gd name="T81" fmla="*/ 255 h 332"/>
                  <a:gd name="T82" fmla="*/ 373 w 403"/>
                  <a:gd name="T83" fmla="*/ 237 h 332"/>
                  <a:gd name="T84" fmla="*/ 375 w 403"/>
                  <a:gd name="T85" fmla="*/ 230 h 332"/>
                  <a:gd name="T86" fmla="*/ 381 w 403"/>
                  <a:gd name="T87" fmla="*/ 178 h 332"/>
                  <a:gd name="T88" fmla="*/ 399 w 403"/>
                  <a:gd name="T89" fmla="*/ 129 h 332"/>
                  <a:gd name="T90" fmla="*/ 401 w 403"/>
                  <a:gd name="T91" fmla="*/ 101 h 332"/>
                  <a:gd name="T92" fmla="*/ 178 w 403"/>
                  <a:gd name="T93" fmla="*/ 215 h 332"/>
                  <a:gd name="T94" fmla="*/ 159 w 403"/>
                  <a:gd name="T95" fmla="*/ 163 h 332"/>
                  <a:gd name="T96" fmla="*/ 167 w 403"/>
                  <a:gd name="T97" fmla="*/ 161 h 332"/>
                  <a:gd name="T98" fmla="*/ 151 w 403"/>
                  <a:gd name="T99" fmla="*/ 145 h 332"/>
                  <a:gd name="T100" fmla="*/ 139 w 403"/>
                  <a:gd name="T101" fmla="*/ 157 h 332"/>
                  <a:gd name="T102" fmla="*/ 145 w 403"/>
                  <a:gd name="T103" fmla="*/ 164 h 332"/>
                  <a:gd name="T104" fmla="*/ 132 w 403"/>
                  <a:gd name="T105" fmla="*/ 221 h 332"/>
                  <a:gd name="T106" fmla="*/ 117 w 403"/>
                  <a:gd name="T107" fmla="*/ 122 h 332"/>
                  <a:gd name="T108" fmla="*/ 150 w 403"/>
                  <a:gd name="T109" fmla="*/ 140 h 332"/>
                  <a:gd name="T110" fmla="*/ 184 w 403"/>
                  <a:gd name="T111" fmla="*/ 127 h 332"/>
                  <a:gd name="T112" fmla="*/ 178 w 403"/>
                  <a:gd name="T113" fmla="*/ 215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03" h="332">
                    <a:moveTo>
                      <a:pt x="401" y="101"/>
                    </a:moveTo>
                    <a:cubicBezTo>
                      <a:pt x="391" y="102"/>
                      <a:pt x="354" y="109"/>
                      <a:pt x="345" y="125"/>
                    </a:cubicBezTo>
                    <a:cubicBezTo>
                      <a:pt x="345" y="125"/>
                      <a:pt x="340" y="137"/>
                      <a:pt x="335" y="140"/>
                    </a:cubicBezTo>
                    <a:cubicBezTo>
                      <a:pt x="330" y="144"/>
                      <a:pt x="330" y="146"/>
                      <a:pt x="326" y="151"/>
                    </a:cubicBezTo>
                    <a:cubicBezTo>
                      <a:pt x="322" y="155"/>
                      <a:pt x="315" y="148"/>
                      <a:pt x="309" y="153"/>
                    </a:cubicBezTo>
                    <a:cubicBezTo>
                      <a:pt x="303" y="157"/>
                      <a:pt x="294" y="164"/>
                      <a:pt x="290" y="164"/>
                    </a:cubicBezTo>
                    <a:cubicBezTo>
                      <a:pt x="286" y="164"/>
                      <a:pt x="279" y="167"/>
                      <a:pt x="274" y="167"/>
                    </a:cubicBezTo>
                    <a:cubicBezTo>
                      <a:pt x="270" y="156"/>
                      <a:pt x="268" y="148"/>
                      <a:pt x="263" y="145"/>
                    </a:cubicBezTo>
                    <a:cubicBezTo>
                      <a:pt x="256" y="140"/>
                      <a:pt x="220" y="140"/>
                      <a:pt x="185" y="123"/>
                    </a:cubicBezTo>
                    <a:cubicBezTo>
                      <a:pt x="185" y="114"/>
                      <a:pt x="185" y="114"/>
                      <a:pt x="185" y="114"/>
                    </a:cubicBezTo>
                    <a:cubicBezTo>
                      <a:pt x="185" y="114"/>
                      <a:pt x="201" y="89"/>
                      <a:pt x="194" y="74"/>
                    </a:cubicBezTo>
                    <a:cubicBezTo>
                      <a:pt x="194" y="74"/>
                      <a:pt x="193" y="61"/>
                      <a:pt x="196" y="58"/>
                    </a:cubicBezTo>
                    <a:cubicBezTo>
                      <a:pt x="196" y="58"/>
                      <a:pt x="197" y="19"/>
                      <a:pt x="177" y="12"/>
                    </a:cubicBezTo>
                    <a:cubicBezTo>
                      <a:pt x="177" y="12"/>
                      <a:pt x="129" y="0"/>
                      <a:pt x="110" y="26"/>
                    </a:cubicBezTo>
                    <a:cubicBezTo>
                      <a:pt x="110" y="26"/>
                      <a:pt x="97" y="41"/>
                      <a:pt x="101" y="66"/>
                    </a:cubicBezTo>
                    <a:cubicBezTo>
                      <a:pt x="101" y="66"/>
                      <a:pt x="104" y="86"/>
                      <a:pt x="114" y="92"/>
                    </a:cubicBezTo>
                    <a:cubicBezTo>
                      <a:pt x="114" y="92"/>
                      <a:pt x="124" y="111"/>
                      <a:pt x="120" y="116"/>
                    </a:cubicBezTo>
                    <a:cubicBezTo>
                      <a:pt x="97" y="136"/>
                      <a:pt x="97" y="136"/>
                      <a:pt x="97" y="136"/>
                    </a:cubicBezTo>
                    <a:cubicBezTo>
                      <a:pt x="97" y="136"/>
                      <a:pt x="50" y="151"/>
                      <a:pt x="41" y="152"/>
                    </a:cubicBezTo>
                    <a:cubicBezTo>
                      <a:pt x="41" y="152"/>
                      <a:pt x="35" y="149"/>
                      <a:pt x="33" y="166"/>
                    </a:cubicBezTo>
                    <a:cubicBezTo>
                      <a:pt x="32" y="183"/>
                      <a:pt x="27" y="206"/>
                      <a:pt x="18" y="234"/>
                    </a:cubicBezTo>
                    <a:cubicBezTo>
                      <a:pt x="8" y="263"/>
                      <a:pt x="16" y="257"/>
                      <a:pt x="8" y="280"/>
                    </a:cubicBezTo>
                    <a:cubicBezTo>
                      <a:pt x="4" y="291"/>
                      <a:pt x="2" y="311"/>
                      <a:pt x="0" y="332"/>
                    </a:cubicBezTo>
                    <a:cubicBezTo>
                      <a:pt x="46" y="332"/>
                      <a:pt x="46" y="332"/>
                      <a:pt x="46" y="332"/>
                    </a:cubicBezTo>
                    <a:cubicBezTo>
                      <a:pt x="50" y="303"/>
                      <a:pt x="57" y="267"/>
                      <a:pt x="64" y="264"/>
                    </a:cubicBezTo>
                    <a:cubicBezTo>
                      <a:pt x="64" y="264"/>
                      <a:pt x="64" y="296"/>
                      <a:pt x="63" y="332"/>
                    </a:cubicBezTo>
                    <a:cubicBezTo>
                      <a:pt x="303" y="332"/>
                      <a:pt x="303" y="332"/>
                      <a:pt x="303" y="332"/>
                    </a:cubicBezTo>
                    <a:cubicBezTo>
                      <a:pt x="303" y="329"/>
                      <a:pt x="302" y="325"/>
                      <a:pt x="301" y="321"/>
                    </a:cubicBezTo>
                    <a:cubicBezTo>
                      <a:pt x="296" y="302"/>
                      <a:pt x="292" y="300"/>
                      <a:pt x="292" y="273"/>
                    </a:cubicBezTo>
                    <a:cubicBezTo>
                      <a:pt x="291" y="246"/>
                      <a:pt x="291" y="233"/>
                      <a:pt x="284" y="218"/>
                    </a:cubicBezTo>
                    <a:cubicBezTo>
                      <a:pt x="304" y="218"/>
                      <a:pt x="324" y="216"/>
                      <a:pt x="333" y="209"/>
                    </a:cubicBezTo>
                    <a:cubicBezTo>
                      <a:pt x="333" y="209"/>
                      <a:pt x="334" y="295"/>
                      <a:pt x="331" y="301"/>
                    </a:cubicBezTo>
                    <a:cubicBezTo>
                      <a:pt x="331" y="301"/>
                      <a:pt x="330" y="314"/>
                      <a:pt x="329" y="331"/>
                    </a:cubicBezTo>
                    <a:cubicBezTo>
                      <a:pt x="366" y="331"/>
                      <a:pt x="366" y="331"/>
                      <a:pt x="366" y="331"/>
                    </a:cubicBezTo>
                    <a:cubicBezTo>
                      <a:pt x="367" y="329"/>
                      <a:pt x="368" y="326"/>
                      <a:pt x="367" y="324"/>
                    </a:cubicBezTo>
                    <a:cubicBezTo>
                      <a:pt x="365" y="321"/>
                      <a:pt x="363" y="319"/>
                      <a:pt x="364" y="315"/>
                    </a:cubicBezTo>
                    <a:cubicBezTo>
                      <a:pt x="365" y="312"/>
                      <a:pt x="367" y="312"/>
                      <a:pt x="367" y="308"/>
                    </a:cubicBezTo>
                    <a:cubicBezTo>
                      <a:pt x="367" y="305"/>
                      <a:pt x="366" y="301"/>
                      <a:pt x="367" y="298"/>
                    </a:cubicBezTo>
                    <a:cubicBezTo>
                      <a:pt x="368" y="294"/>
                      <a:pt x="368" y="292"/>
                      <a:pt x="367" y="289"/>
                    </a:cubicBezTo>
                    <a:cubicBezTo>
                      <a:pt x="367" y="285"/>
                      <a:pt x="365" y="278"/>
                      <a:pt x="366" y="275"/>
                    </a:cubicBezTo>
                    <a:cubicBezTo>
                      <a:pt x="367" y="271"/>
                      <a:pt x="370" y="260"/>
                      <a:pt x="371" y="255"/>
                    </a:cubicBezTo>
                    <a:cubicBezTo>
                      <a:pt x="371" y="250"/>
                      <a:pt x="372" y="241"/>
                      <a:pt x="373" y="237"/>
                    </a:cubicBezTo>
                    <a:cubicBezTo>
                      <a:pt x="373" y="234"/>
                      <a:pt x="374" y="236"/>
                      <a:pt x="375" y="230"/>
                    </a:cubicBezTo>
                    <a:cubicBezTo>
                      <a:pt x="375" y="225"/>
                      <a:pt x="374" y="193"/>
                      <a:pt x="381" y="178"/>
                    </a:cubicBezTo>
                    <a:cubicBezTo>
                      <a:pt x="388" y="164"/>
                      <a:pt x="400" y="138"/>
                      <a:pt x="399" y="129"/>
                    </a:cubicBezTo>
                    <a:cubicBezTo>
                      <a:pt x="399" y="119"/>
                      <a:pt x="403" y="103"/>
                      <a:pt x="401" y="101"/>
                    </a:cubicBezTo>
                    <a:close/>
                    <a:moveTo>
                      <a:pt x="178" y="215"/>
                    </a:moveTo>
                    <a:cubicBezTo>
                      <a:pt x="178" y="215"/>
                      <a:pt x="166" y="169"/>
                      <a:pt x="159" y="163"/>
                    </a:cubicBezTo>
                    <a:cubicBezTo>
                      <a:pt x="167" y="161"/>
                      <a:pt x="167" y="161"/>
                      <a:pt x="167" y="161"/>
                    </a:cubicBezTo>
                    <a:cubicBezTo>
                      <a:pt x="151" y="145"/>
                      <a:pt x="151" y="145"/>
                      <a:pt x="151" y="145"/>
                    </a:cubicBezTo>
                    <a:cubicBezTo>
                      <a:pt x="139" y="157"/>
                      <a:pt x="139" y="157"/>
                      <a:pt x="139" y="157"/>
                    </a:cubicBezTo>
                    <a:cubicBezTo>
                      <a:pt x="145" y="164"/>
                      <a:pt x="145" y="164"/>
                      <a:pt x="145" y="164"/>
                    </a:cubicBezTo>
                    <a:cubicBezTo>
                      <a:pt x="145" y="164"/>
                      <a:pt x="130" y="206"/>
                      <a:pt x="132" y="221"/>
                    </a:cubicBezTo>
                    <a:cubicBezTo>
                      <a:pt x="132" y="221"/>
                      <a:pt x="111" y="126"/>
                      <a:pt x="117" y="122"/>
                    </a:cubicBezTo>
                    <a:cubicBezTo>
                      <a:pt x="117" y="122"/>
                      <a:pt x="139" y="138"/>
                      <a:pt x="150" y="140"/>
                    </a:cubicBezTo>
                    <a:cubicBezTo>
                      <a:pt x="150" y="140"/>
                      <a:pt x="181" y="132"/>
                      <a:pt x="184" y="127"/>
                    </a:cubicBezTo>
                    <a:cubicBezTo>
                      <a:pt x="184" y="127"/>
                      <a:pt x="193" y="186"/>
                      <a:pt x="178" y="2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Freeform 9"/>
              <p:cNvSpPr/>
              <p:nvPr/>
            </p:nvSpPr>
            <p:spPr bwMode="auto">
              <a:xfrm>
                <a:off x="9082088" y="3848100"/>
                <a:ext cx="4762" cy="3175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1" y="0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Freeform 10"/>
              <p:cNvSpPr/>
              <p:nvPr/>
            </p:nvSpPr>
            <p:spPr bwMode="auto">
              <a:xfrm>
                <a:off x="8988425" y="3465513"/>
                <a:ext cx="557212" cy="1023937"/>
              </a:xfrm>
              <a:custGeom>
                <a:avLst/>
                <a:gdLst>
                  <a:gd name="T0" fmla="*/ 200 w 201"/>
                  <a:gd name="T1" fmla="*/ 303 h 369"/>
                  <a:gd name="T2" fmla="*/ 190 w 201"/>
                  <a:gd name="T3" fmla="*/ 229 h 369"/>
                  <a:gd name="T4" fmla="*/ 183 w 201"/>
                  <a:gd name="T5" fmla="*/ 205 h 369"/>
                  <a:gd name="T6" fmla="*/ 176 w 201"/>
                  <a:gd name="T7" fmla="*/ 167 h 369"/>
                  <a:gd name="T8" fmla="*/ 151 w 201"/>
                  <a:gd name="T9" fmla="*/ 146 h 369"/>
                  <a:gd name="T10" fmla="*/ 106 w 201"/>
                  <a:gd name="T11" fmla="*/ 131 h 369"/>
                  <a:gd name="T12" fmla="*/ 91 w 201"/>
                  <a:gd name="T13" fmla="*/ 115 h 369"/>
                  <a:gd name="T14" fmla="*/ 86 w 201"/>
                  <a:gd name="T15" fmla="*/ 111 h 369"/>
                  <a:gd name="T16" fmla="*/ 86 w 201"/>
                  <a:gd name="T17" fmla="*/ 111 h 369"/>
                  <a:gd name="T18" fmla="*/ 90 w 201"/>
                  <a:gd name="T19" fmla="*/ 115 h 369"/>
                  <a:gd name="T20" fmla="*/ 92 w 201"/>
                  <a:gd name="T21" fmla="*/ 128 h 369"/>
                  <a:gd name="T22" fmla="*/ 50 w 201"/>
                  <a:gd name="T23" fmla="*/ 238 h 369"/>
                  <a:gd name="T24" fmla="*/ 53 w 201"/>
                  <a:gd name="T25" fmla="*/ 171 h 369"/>
                  <a:gd name="T26" fmla="*/ 62 w 201"/>
                  <a:gd name="T27" fmla="*/ 160 h 369"/>
                  <a:gd name="T28" fmla="*/ 50 w 201"/>
                  <a:gd name="T29" fmla="*/ 147 h 369"/>
                  <a:gd name="T30" fmla="*/ 86 w 201"/>
                  <a:gd name="T31" fmla="*/ 111 h 369"/>
                  <a:gd name="T32" fmla="*/ 86 w 201"/>
                  <a:gd name="T33" fmla="*/ 111 h 369"/>
                  <a:gd name="T34" fmla="*/ 82 w 201"/>
                  <a:gd name="T35" fmla="*/ 109 h 369"/>
                  <a:gd name="T36" fmla="*/ 81 w 201"/>
                  <a:gd name="T37" fmla="*/ 93 h 369"/>
                  <a:gd name="T38" fmla="*/ 85 w 201"/>
                  <a:gd name="T39" fmla="*/ 89 h 369"/>
                  <a:gd name="T40" fmla="*/ 81 w 201"/>
                  <a:gd name="T41" fmla="*/ 89 h 369"/>
                  <a:gd name="T42" fmla="*/ 83 w 201"/>
                  <a:gd name="T43" fmla="*/ 59 h 369"/>
                  <a:gd name="T44" fmla="*/ 59 w 201"/>
                  <a:gd name="T45" fmla="*/ 22 h 369"/>
                  <a:gd name="T46" fmla="*/ 0 w 201"/>
                  <a:gd name="T47" fmla="*/ 55 h 369"/>
                  <a:gd name="T48" fmla="*/ 6 w 201"/>
                  <a:gd name="T49" fmla="*/ 80 h 369"/>
                  <a:gd name="T50" fmla="*/ 30 w 201"/>
                  <a:gd name="T51" fmla="*/ 128 h 369"/>
                  <a:gd name="T52" fmla="*/ 37 w 201"/>
                  <a:gd name="T53" fmla="*/ 129 h 369"/>
                  <a:gd name="T54" fmla="*/ 36 w 201"/>
                  <a:gd name="T55" fmla="*/ 138 h 369"/>
                  <a:gd name="T56" fmla="*/ 45 w 201"/>
                  <a:gd name="T57" fmla="*/ 147 h 369"/>
                  <a:gd name="T58" fmla="*/ 37 w 201"/>
                  <a:gd name="T59" fmla="*/ 168 h 369"/>
                  <a:gd name="T60" fmla="*/ 34 w 201"/>
                  <a:gd name="T61" fmla="*/ 192 h 369"/>
                  <a:gd name="T62" fmla="*/ 21 w 201"/>
                  <a:gd name="T63" fmla="*/ 274 h 369"/>
                  <a:gd name="T64" fmla="*/ 23 w 201"/>
                  <a:gd name="T65" fmla="*/ 353 h 369"/>
                  <a:gd name="T66" fmla="*/ 32 w 201"/>
                  <a:gd name="T67" fmla="*/ 369 h 369"/>
                  <a:gd name="T68" fmla="*/ 33 w 201"/>
                  <a:gd name="T69" fmla="*/ 369 h 369"/>
                  <a:gd name="T70" fmla="*/ 39 w 201"/>
                  <a:gd name="T71" fmla="*/ 363 h 369"/>
                  <a:gd name="T72" fmla="*/ 39 w 201"/>
                  <a:gd name="T73" fmla="*/ 369 h 369"/>
                  <a:gd name="T74" fmla="*/ 198 w 201"/>
                  <a:gd name="T75" fmla="*/ 369 h 369"/>
                  <a:gd name="T76" fmla="*/ 200 w 201"/>
                  <a:gd name="T77" fmla="*/ 303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01" h="369">
                    <a:moveTo>
                      <a:pt x="200" y="303"/>
                    </a:moveTo>
                    <a:cubicBezTo>
                      <a:pt x="196" y="281"/>
                      <a:pt x="189" y="250"/>
                      <a:pt x="190" y="229"/>
                    </a:cubicBezTo>
                    <a:cubicBezTo>
                      <a:pt x="191" y="208"/>
                      <a:pt x="184" y="210"/>
                      <a:pt x="183" y="205"/>
                    </a:cubicBezTo>
                    <a:cubicBezTo>
                      <a:pt x="181" y="200"/>
                      <a:pt x="176" y="168"/>
                      <a:pt x="176" y="167"/>
                    </a:cubicBezTo>
                    <a:cubicBezTo>
                      <a:pt x="177" y="165"/>
                      <a:pt x="179" y="152"/>
                      <a:pt x="151" y="146"/>
                    </a:cubicBezTo>
                    <a:cubicBezTo>
                      <a:pt x="124" y="140"/>
                      <a:pt x="110" y="136"/>
                      <a:pt x="106" y="131"/>
                    </a:cubicBezTo>
                    <a:cubicBezTo>
                      <a:pt x="102" y="126"/>
                      <a:pt x="93" y="116"/>
                      <a:pt x="91" y="115"/>
                    </a:cubicBezTo>
                    <a:cubicBezTo>
                      <a:pt x="91" y="115"/>
                      <a:pt x="88" y="113"/>
                      <a:pt x="86" y="111"/>
                    </a:cubicBezTo>
                    <a:cubicBezTo>
                      <a:pt x="86" y="111"/>
                      <a:pt x="86" y="111"/>
                      <a:pt x="86" y="111"/>
                    </a:cubicBezTo>
                    <a:cubicBezTo>
                      <a:pt x="90" y="115"/>
                      <a:pt x="90" y="115"/>
                      <a:pt x="90" y="115"/>
                    </a:cubicBezTo>
                    <a:cubicBezTo>
                      <a:pt x="93" y="118"/>
                      <a:pt x="92" y="128"/>
                      <a:pt x="92" y="128"/>
                    </a:cubicBezTo>
                    <a:cubicBezTo>
                      <a:pt x="77" y="143"/>
                      <a:pt x="50" y="238"/>
                      <a:pt x="50" y="238"/>
                    </a:cubicBezTo>
                    <a:cubicBezTo>
                      <a:pt x="53" y="229"/>
                      <a:pt x="53" y="171"/>
                      <a:pt x="53" y="171"/>
                    </a:cubicBezTo>
                    <a:cubicBezTo>
                      <a:pt x="57" y="171"/>
                      <a:pt x="62" y="160"/>
                      <a:pt x="62" y="160"/>
                    </a:cubicBezTo>
                    <a:cubicBezTo>
                      <a:pt x="65" y="157"/>
                      <a:pt x="50" y="147"/>
                      <a:pt x="50" y="147"/>
                    </a:cubicBezTo>
                    <a:cubicBezTo>
                      <a:pt x="87" y="118"/>
                      <a:pt x="87" y="112"/>
                      <a:pt x="86" y="111"/>
                    </a:cubicBezTo>
                    <a:cubicBezTo>
                      <a:pt x="86" y="111"/>
                      <a:pt x="86" y="111"/>
                      <a:pt x="86" y="111"/>
                    </a:cubicBezTo>
                    <a:cubicBezTo>
                      <a:pt x="84" y="110"/>
                      <a:pt x="83" y="109"/>
                      <a:pt x="82" y="109"/>
                    </a:cubicBezTo>
                    <a:cubicBezTo>
                      <a:pt x="82" y="109"/>
                      <a:pt x="79" y="94"/>
                      <a:pt x="81" y="93"/>
                    </a:cubicBezTo>
                    <a:cubicBezTo>
                      <a:pt x="81" y="93"/>
                      <a:pt x="86" y="92"/>
                      <a:pt x="85" y="89"/>
                    </a:cubicBezTo>
                    <a:cubicBezTo>
                      <a:pt x="85" y="89"/>
                      <a:pt x="82" y="91"/>
                      <a:pt x="81" y="89"/>
                    </a:cubicBezTo>
                    <a:cubicBezTo>
                      <a:pt x="81" y="89"/>
                      <a:pt x="90" y="66"/>
                      <a:pt x="83" y="59"/>
                    </a:cubicBezTo>
                    <a:cubicBezTo>
                      <a:pt x="83" y="59"/>
                      <a:pt x="79" y="24"/>
                      <a:pt x="59" y="22"/>
                    </a:cubicBezTo>
                    <a:cubicBezTo>
                      <a:pt x="59" y="22"/>
                      <a:pt x="5" y="0"/>
                      <a:pt x="0" y="55"/>
                    </a:cubicBezTo>
                    <a:cubicBezTo>
                      <a:pt x="0" y="55"/>
                      <a:pt x="3" y="76"/>
                      <a:pt x="6" y="80"/>
                    </a:cubicBezTo>
                    <a:cubicBezTo>
                      <a:pt x="6" y="80"/>
                      <a:pt x="5" y="107"/>
                      <a:pt x="30" y="128"/>
                    </a:cubicBezTo>
                    <a:cubicBezTo>
                      <a:pt x="30" y="128"/>
                      <a:pt x="34" y="131"/>
                      <a:pt x="37" y="129"/>
                    </a:cubicBezTo>
                    <a:cubicBezTo>
                      <a:pt x="36" y="138"/>
                      <a:pt x="36" y="138"/>
                      <a:pt x="36" y="138"/>
                    </a:cubicBezTo>
                    <a:cubicBezTo>
                      <a:pt x="45" y="147"/>
                      <a:pt x="45" y="147"/>
                      <a:pt x="45" y="147"/>
                    </a:cubicBezTo>
                    <a:cubicBezTo>
                      <a:pt x="45" y="147"/>
                      <a:pt x="31" y="150"/>
                      <a:pt x="37" y="168"/>
                    </a:cubicBezTo>
                    <a:cubicBezTo>
                      <a:pt x="37" y="168"/>
                      <a:pt x="38" y="183"/>
                      <a:pt x="34" y="192"/>
                    </a:cubicBezTo>
                    <a:cubicBezTo>
                      <a:pt x="34" y="192"/>
                      <a:pt x="22" y="248"/>
                      <a:pt x="21" y="274"/>
                    </a:cubicBezTo>
                    <a:cubicBezTo>
                      <a:pt x="21" y="301"/>
                      <a:pt x="23" y="353"/>
                      <a:pt x="23" y="353"/>
                    </a:cubicBezTo>
                    <a:cubicBezTo>
                      <a:pt x="32" y="369"/>
                      <a:pt x="32" y="369"/>
                      <a:pt x="32" y="369"/>
                    </a:cubicBezTo>
                    <a:cubicBezTo>
                      <a:pt x="33" y="369"/>
                      <a:pt x="33" y="369"/>
                      <a:pt x="33" y="369"/>
                    </a:cubicBezTo>
                    <a:cubicBezTo>
                      <a:pt x="39" y="363"/>
                      <a:pt x="39" y="363"/>
                      <a:pt x="39" y="363"/>
                    </a:cubicBezTo>
                    <a:cubicBezTo>
                      <a:pt x="39" y="369"/>
                      <a:pt x="39" y="369"/>
                      <a:pt x="39" y="369"/>
                    </a:cubicBezTo>
                    <a:cubicBezTo>
                      <a:pt x="198" y="369"/>
                      <a:pt x="198" y="369"/>
                      <a:pt x="198" y="369"/>
                    </a:cubicBezTo>
                    <a:cubicBezTo>
                      <a:pt x="200" y="340"/>
                      <a:pt x="201" y="312"/>
                      <a:pt x="200" y="3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1" name="组合 150"/>
            <p:cNvGrpSpPr/>
            <p:nvPr/>
          </p:nvGrpSpPr>
          <p:grpSpPr>
            <a:xfrm>
              <a:off x="11111224" y="4862034"/>
              <a:ext cx="625099" cy="589799"/>
              <a:chOff x="4637088" y="3114675"/>
              <a:chExt cx="1349375" cy="1273175"/>
            </a:xfrm>
            <a:solidFill>
              <a:schemeClr val="bg1"/>
            </a:solidFill>
          </p:grpSpPr>
          <p:sp>
            <p:nvSpPr>
              <p:cNvPr id="152" name="Freeform 56"/>
              <p:cNvSpPr/>
              <p:nvPr/>
            </p:nvSpPr>
            <p:spPr bwMode="auto">
              <a:xfrm>
                <a:off x="5589588" y="3935413"/>
                <a:ext cx="74612" cy="168275"/>
              </a:xfrm>
              <a:custGeom>
                <a:avLst/>
                <a:gdLst>
                  <a:gd name="T0" fmla="*/ 0 w 27"/>
                  <a:gd name="T1" fmla="*/ 0 h 61"/>
                  <a:gd name="T2" fmla="*/ 0 w 27"/>
                  <a:gd name="T3" fmla="*/ 61 h 61"/>
                  <a:gd name="T4" fmla="*/ 20 w 27"/>
                  <a:gd name="T5" fmla="*/ 51 h 61"/>
                  <a:gd name="T6" fmla="*/ 27 w 27"/>
                  <a:gd name="T7" fmla="*/ 30 h 61"/>
                  <a:gd name="T8" fmla="*/ 22 w 27"/>
                  <a:gd name="T9" fmla="*/ 12 h 61"/>
                  <a:gd name="T10" fmla="*/ 0 w 27"/>
                  <a:gd name="T1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61">
                    <a:moveTo>
                      <a:pt x="0" y="0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8" y="60"/>
                      <a:pt x="15" y="57"/>
                      <a:pt x="20" y="51"/>
                    </a:cubicBezTo>
                    <a:cubicBezTo>
                      <a:pt x="25" y="45"/>
                      <a:pt x="27" y="38"/>
                      <a:pt x="27" y="30"/>
                    </a:cubicBezTo>
                    <a:cubicBezTo>
                      <a:pt x="27" y="22"/>
                      <a:pt x="26" y="16"/>
                      <a:pt x="22" y="12"/>
                    </a:cubicBezTo>
                    <a:cubicBezTo>
                      <a:pt x="18" y="7"/>
                      <a:pt x="11" y="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Freeform 57"/>
              <p:cNvSpPr>
                <a:spLocks noEditPoints="1"/>
              </p:cNvSpPr>
              <p:nvPr/>
            </p:nvSpPr>
            <p:spPr bwMode="auto">
              <a:xfrm>
                <a:off x="5167313" y="3321050"/>
                <a:ext cx="819150" cy="1022350"/>
              </a:xfrm>
              <a:custGeom>
                <a:avLst/>
                <a:gdLst>
                  <a:gd name="T0" fmla="*/ 180 w 295"/>
                  <a:gd name="T1" fmla="*/ 66 h 368"/>
                  <a:gd name="T2" fmla="*/ 204 w 295"/>
                  <a:gd name="T3" fmla="*/ 21 h 368"/>
                  <a:gd name="T4" fmla="*/ 169 w 295"/>
                  <a:gd name="T5" fmla="*/ 10 h 368"/>
                  <a:gd name="T6" fmla="*/ 89 w 295"/>
                  <a:gd name="T7" fmla="*/ 9 h 368"/>
                  <a:gd name="T8" fmla="*/ 94 w 295"/>
                  <a:gd name="T9" fmla="*/ 39 h 368"/>
                  <a:gd name="T10" fmla="*/ 115 w 295"/>
                  <a:gd name="T11" fmla="*/ 66 h 368"/>
                  <a:gd name="T12" fmla="*/ 0 w 295"/>
                  <a:gd name="T13" fmla="*/ 295 h 368"/>
                  <a:gd name="T14" fmla="*/ 2 w 295"/>
                  <a:gd name="T15" fmla="*/ 337 h 368"/>
                  <a:gd name="T16" fmla="*/ 36 w 295"/>
                  <a:gd name="T17" fmla="*/ 368 h 368"/>
                  <a:gd name="T18" fmla="*/ 255 w 295"/>
                  <a:gd name="T19" fmla="*/ 368 h 368"/>
                  <a:gd name="T20" fmla="*/ 292 w 295"/>
                  <a:gd name="T21" fmla="*/ 341 h 368"/>
                  <a:gd name="T22" fmla="*/ 293 w 295"/>
                  <a:gd name="T23" fmla="*/ 331 h 368"/>
                  <a:gd name="T24" fmla="*/ 294 w 295"/>
                  <a:gd name="T25" fmla="*/ 328 h 368"/>
                  <a:gd name="T26" fmla="*/ 295 w 295"/>
                  <a:gd name="T27" fmla="*/ 295 h 368"/>
                  <a:gd name="T28" fmla="*/ 180 w 295"/>
                  <a:gd name="T29" fmla="*/ 66 h 368"/>
                  <a:gd name="T30" fmla="*/ 187 w 295"/>
                  <a:gd name="T31" fmla="*/ 284 h 368"/>
                  <a:gd name="T32" fmla="*/ 152 w 295"/>
                  <a:gd name="T33" fmla="*/ 299 h 368"/>
                  <a:gd name="T34" fmla="*/ 152 w 295"/>
                  <a:gd name="T35" fmla="*/ 319 h 368"/>
                  <a:gd name="T36" fmla="*/ 141 w 295"/>
                  <a:gd name="T37" fmla="*/ 319 h 368"/>
                  <a:gd name="T38" fmla="*/ 141 w 295"/>
                  <a:gd name="T39" fmla="*/ 299 h 368"/>
                  <a:gd name="T40" fmla="*/ 116 w 295"/>
                  <a:gd name="T41" fmla="*/ 292 h 368"/>
                  <a:gd name="T42" fmla="*/ 100 w 295"/>
                  <a:gd name="T43" fmla="*/ 277 h 368"/>
                  <a:gd name="T44" fmla="*/ 92 w 295"/>
                  <a:gd name="T45" fmla="*/ 250 h 368"/>
                  <a:gd name="T46" fmla="*/ 112 w 295"/>
                  <a:gd name="T47" fmla="*/ 246 h 368"/>
                  <a:gd name="T48" fmla="*/ 120 w 295"/>
                  <a:gd name="T49" fmla="*/ 270 h 368"/>
                  <a:gd name="T50" fmla="*/ 141 w 295"/>
                  <a:gd name="T51" fmla="*/ 282 h 368"/>
                  <a:gd name="T52" fmla="*/ 141 w 295"/>
                  <a:gd name="T53" fmla="*/ 218 h 368"/>
                  <a:gd name="T54" fmla="*/ 115 w 295"/>
                  <a:gd name="T55" fmla="*/ 209 h 368"/>
                  <a:gd name="T56" fmla="*/ 100 w 295"/>
                  <a:gd name="T57" fmla="*/ 194 h 368"/>
                  <a:gd name="T58" fmla="*/ 95 w 295"/>
                  <a:gd name="T59" fmla="*/ 172 h 368"/>
                  <a:gd name="T60" fmla="*/ 110 w 295"/>
                  <a:gd name="T61" fmla="*/ 137 h 368"/>
                  <a:gd name="T62" fmla="*/ 141 w 295"/>
                  <a:gd name="T63" fmla="*/ 126 h 368"/>
                  <a:gd name="T64" fmla="*/ 141 w 295"/>
                  <a:gd name="T65" fmla="*/ 117 h 368"/>
                  <a:gd name="T66" fmla="*/ 152 w 295"/>
                  <a:gd name="T67" fmla="*/ 117 h 368"/>
                  <a:gd name="T68" fmla="*/ 152 w 295"/>
                  <a:gd name="T69" fmla="*/ 126 h 368"/>
                  <a:gd name="T70" fmla="*/ 180 w 295"/>
                  <a:gd name="T71" fmla="*/ 137 h 368"/>
                  <a:gd name="T72" fmla="*/ 196 w 295"/>
                  <a:gd name="T73" fmla="*/ 167 h 368"/>
                  <a:gd name="T74" fmla="*/ 175 w 295"/>
                  <a:gd name="T75" fmla="*/ 170 h 368"/>
                  <a:gd name="T76" fmla="*/ 168 w 295"/>
                  <a:gd name="T77" fmla="*/ 152 h 368"/>
                  <a:gd name="T78" fmla="*/ 152 w 295"/>
                  <a:gd name="T79" fmla="*/ 143 h 368"/>
                  <a:gd name="T80" fmla="*/ 152 w 295"/>
                  <a:gd name="T81" fmla="*/ 201 h 368"/>
                  <a:gd name="T82" fmla="*/ 173 w 295"/>
                  <a:gd name="T83" fmla="*/ 207 h 368"/>
                  <a:gd name="T84" fmla="*/ 188 w 295"/>
                  <a:gd name="T85" fmla="*/ 217 h 368"/>
                  <a:gd name="T86" fmla="*/ 197 w 295"/>
                  <a:gd name="T87" fmla="*/ 232 h 368"/>
                  <a:gd name="T88" fmla="*/ 200 w 295"/>
                  <a:gd name="T89" fmla="*/ 249 h 368"/>
                  <a:gd name="T90" fmla="*/ 187 w 295"/>
                  <a:gd name="T91" fmla="*/ 284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95" h="368">
                    <a:moveTo>
                      <a:pt x="180" y="66"/>
                    </a:moveTo>
                    <a:cubicBezTo>
                      <a:pt x="182" y="51"/>
                      <a:pt x="189" y="33"/>
                      <a:pt x="204" y="21"/>
                    </a:cubicBezTo>
                    <a:cubicBezTo>
                      <a:pt x="223" y="6"/>
                      <a:pt x="191" y="7"/>
                      <a:pt x="169" y="10"/>
                    </a:cubicBezTo>
                    <a:cubicBezTo>
                      <a:pt x="147" y="12"/>
                      <a:pt x="99" y="0"/>
                      <a:pt x="89" y="9"/>
                    </a:cubicBezTo>
                    <a:cubicBezTo>
                      <a:pt x="79" y="18"/>
                      <a:pt x="83" y="32"/>
                      <a:pt x="94" y="39"/>
                    </a:cubicBezTo>
                    <a:cubicBezTo>
                      <a:pt x="101" y="44"/>
                      <a:pt x="109" y="56"/>
                      <a:pt x="115" y="66"/>
                    </a:cubicBezTo>
                    <a:cubicBezTo>
                      <a:pt x="49" y="90"/>
                      <a:pt x="0" y="183"/>
                      <a:pt x="0" y="295"/>
                    </a:cubicBezTo>
                    <a:cubicBezTo>
                      <a:pt x="0" y="310"/>
                      <a:pt x="1" y="324"/>
                      <a:pt x="2" y="337"/>
                    </a:cubicBezTo>
                    <a:cubicBezTo>
                      <a:pt x="5" y="346"/>
                      <a:pt x="14" y="368"/>
                      <a:pt x="36" y="368"/>
                    </a:cubicBezTo>
                    <a:cubicBezTo>
                      <a:pt x="65" y="368"/>
                      <a:pt x="255" y="368"/>
                      <a:pt x="255" y="368"/>
                    </a:cubicBezTo>
                    <a:cubicBezTo>
                      <a:pt x="255" y="368"/>
                      <a:pt x="286" y="367"/>
                      <a:pt x="292" y="341"/>
                    </a:cubicBezTo>
                    <a:cubicBezTo>
                      <a:pt x="293" y="338"/>
                      <a:pt x="293" y="335"/>
                      <a:pt x="293" y="331"/>
                    </a:cubicBezTo>
                    <a:cubicBezTo>
                      <a:pt x="293" y="330"/>
                      <a:pt x="293" y="329"/>
                      <a:pt x="294" y="328"/>
                    </a:cubicBezTo>
                    <a:cubicBezTo>
                      <a:pt x="294" y="317"/>
                      <a:pt x="295" y="306"/>
                      <a:pt x="295" y="295"/>
                    </a:cubicBezTo>
                    <a:cubicBezTo>
                      <a:pt x="295" y="183"/>
                      <a:pt x="246" y="89"/>
                      <a:pt x="180" y="66"/>
                    </a:cubicBezTo>
                    <a:close/>
                    <a:moveTo>
                      <a:pt x="187" y="284"/>
                    </a:moveTo>
                    <a:cubicBezTo>
                      <a:pt x="178" y="293"/>
                      <a:pt x="166" y="298"/>
                      <a:pt x="152" y="299"/>
                    </a:cubicBezTo>
                    <a:cubicBezTo>
                      <a:pt x="152" y="319"/>
                      <a:pt x="152" y="319"/>
                      <a:pt x="152" y="319"/>
                    </a:cubicBezTo>
                    <a:cubicBezTo>
                      <a:pt x="141" y="319"/>
                      <a:pt x="141" y="319"/>
                      <a:pt x="141" y="319"/>
                    </a:cubicBezTo>
                    <a:cubicBezTo>
                      <a:pt x="141" y="299"/>
                      <a:pt x="141" y="299"/>
                      <a:pt x="141" y="299"/>
                    </a:cubicBezTo>
                    <a:cubicBezTo>
                      <a:pt x="131" y="298"/>
                      <a:pt x="122" y="296"/>
                      <a:pt x="116" y="292"/>
                    </a:cubicBezTo>
                    <a:cubicBezTo>
                      <a:pt x="110" y="289"/>
                      <a:pt x="104" y="284"/>
                      <a:pt x="100" y="277"/>
                    </a:cubicBezTo>
                    <a:cubicBezTo>
                      <a:pt x="95" y="270"/>
                      <a:pt x="92" y="261"/>
                      <a:pt x="92" y="250"/>
                    </a:cubicBezTo>
                    <a:cubicBezTo>
                      <a:pt x="112" y="246"/>
                      <a:pt x="112" y="246"/>
                      <a:pt x="112" y="246"/>
                    </a:cubicBezTo>
                    <a:cubicBezTo>
                      <a:pt x="114" y="257"/>
                      <a:pt x="116" y="265"/>
                      <a:pt x="120" y="270"/>
                    </a:cubicBezTo>
                    <a:cubicBezTo>
                      <a:pt x="126" y="277"/>
                      <a:pt x="133" y="281"/>
                      <a:pt x="141" y="282"/>
                    </a:cubicBezTo>
                    <a:cubicBezTo>
                      <a:pt x="141" y="218"/>
                      <a:pt x="141" y="218"/>
                      <a:pt x="141" y="218"/>
                    </a:cubicBezTo>
                    <a:cubicBezTo>
                      <a:pt x="132" y="217"/>
                      <a:pt x="124" y="213"/>
                      <a:pt x="115" y="209"/>
                    </a:cubicBezTo>
                    <a:cubicBezTo>
                      <a:pt x="109" y="205"/>
                      <a:pt x="104" y="200"/>
                      <a:pt x="100" y="194"/>
                    </a:cubicBezTo>
                    <a:cubicBezTo>
                      <a:pt x="97" y="187"/>
                      <a:pt x="95" y="180"/>
                      <a:pt x="95" y="172"/>
                    </a:cubicBezTo>
                    <a:cubicBezTo>
                      <a:pt x="95" y="158"/>
                      <a:pt x="100" y="146"/>
                      <a:pt x="110" y="137"/>
                    </a:cubicBezTo>
                    <a:cubicBezTo>
                      <a:pt x="117" y="131"/>
                      <a:pt x="127" y="128"/>
                      <a:pt x="141" y="126"/>
                    </a:cubicBezTo>
                    <a:cubicBezTo>
                      <a:pt x="141" y="117"/>
                      <a:pt x="141" y="117"/>
                      <a:pt x="141" y="117"/>
                    </a:cubicBezTo>
                    <a:cubicBezTo>
                      <a:pt x="152" y="117"/>
                      <a:pt x="152" y="117"/>
                      <a:pt x="152" y="117"/>
                    </a:cubicBezTo>
                    <a:cubicBezTo>
                      <a:pt x="152" y="126"/>
                      <a:pt x="152" y="126"/>
                      <a:pt x="152" y="126"/>
                    </a:cubicBezTo>
                    <a:cubicBezTo>
                      <a:pt x="164" y="128"/>
                      <a:pt x="173" y="131"/>
                      <a:pt x="180" y="137"/>
                    </a:cubicBezTo>
                    <a:cubicBezTo>
                      <a:pt x="189" y="144"/>
                      <a:pt x="194" y="154"/>
                      <a:pt x="196" y="167"/>
                    </a:cubicBezTo>
                    <a:cubicBezTo>
                      <a:pt x="175" y="170"/>
                      <a:pt x="175" y="170"/>
                      <a:pt x="175" y="170"/>
                    </a:cubicBezTo>
                    <a:cubicBezTo>
                      <a:pt x="174" y="162"/>
                      <a:pt x="172" y="156"/>
                      <a:pt x="168" y="152"/>
                    </a:cubicBezTo>
                    <a:cubicBezTo>
                      <a:pt x="164" y="148"/>
                      <a:pt x="159" y="145"/>
                      <a:pt x="152" y="143"/>
                    </a:cubicBezTo>
                    <a:cubicBezTo>
                      <a:pt x="152" y="201"/>
                      <a:pt x="152" y="201"/>
                      <a:pt x="152" y="201"/>
                    </a:cubicBezTo>
                    <a:cubicBezTo>
                      <a:pt x="163" y="204"/>
                      <a:pt x="169" y="206"/>
                      <a:pt x="173" y="207"/>
                    </a:cubicBezTo>
                    <a:cubicBezTo>
                      <a:pt x="179" y="210"/>
                      <a:pt x="184" y="213"/>
                      <a:pt x="188" y="217"/>
                    </a:cubicBezTo>
                    <a:cubicBezTo>
                      <a:pt x="192" y="221"/>
                      <a:pt x="195" y="226"/>
                      <a:pt x="197" y="232"/>
                    </a:cubicBezTo>
                    <a:cubicBezTo>
                      <a:pt x="199" y="237"/>
                      <a:pt x="200" y="243"/>
                      <a:pt x="200" y="249"/>
                    </a:cubicBezTo>
                    <a:cubicBezTo>
                      <a:pt x="200" y="263"/>
                      <a:pt x="196" y="275"/>
                      <a:pt x="187" y="2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Freeform 58"/>
              <p:cNvSpPr/>
              <p:nvPr/>
            </p:nvSpPr>
            <p:spPr bwMode="auto">
              <a:xfrm>
                <a:off x="5486400" y="3717925"/>
                <a:ext cx="73025" cy="155575"/>
              </a:xfrm>
              <a:custGeom>
                <a:avLst/>
                <a:gdLst>
                  <a:gd name="T0" fmla="*/ 0 w 26"/>
                  <a:gd name="T1" fmla="*/ 28 h 56"/>
                  <a:gd name="T2" fmla="*/ 6 w 26"/>
                  <a:gd name="T3" fmla="*/ 45 h 56"/>
                  <a:gd name="T4" fmla="*/ 26 w 26"/>
                  <a:gd name="T5" fmla="*/ 56 h 56"/>
                  <a:gd name="T6" fmla="*/ 26 w 26"/>
                  <a:gd name="T7" fmla="*/ 0 h 56"/>
                  <a:gd name="T8" fmla="*/ 7 w 26"/>
                  <a:gd name="T9" fmla="*/ 10 h 56"/>
                  <a:gd name="T10" fmla="*/ 0 w 26"/>
                  <a:gd name="T11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56">
                    <a:moveTo>
                      <a:pt x="0" y="28"/>
                    </a:moveTo>
                    <a:cubicBezTo>
                      <a:pt x="0" y="34"/>
                      <a:pt x="2" y="40"/>
                      <a:pt x="6" y="45"/>
                    </a:cubicBezTo>
                    <a:cubicBezTo>
                      <a:pt x="10" y="49"/>
                      <a:pt x="16" y="53"/>
                      <a:pt x="26" y="56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18" y="1"/>
                      <a:pt x="12" y="5"/>
                      <a:pt x="7" y="10"/>
                    </a:cubicBezTo>
                    <a:cubicBezTo>
                      <a:pt x="3" y="15"/>
                      <a:pt x="0" y="21"/>
                      <a:pt x="0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59"/>
              <p:cNvSpPr>
                <a:spLocks noEditPoints="1"/>
              </p:cNvSpPr>
              <p:nvPr/>
            </p:nvSpPr>
            <p:spPr bwMode="auto">
              <a:xfrm>
                <a:off x="4637088" y="3114675"/>
                <a:ext cx="552450" cy="1273175"/>
              </a:xfrm>
              <a:custGeom>
                <a:avLst/>
                <a:gdLst>
                  <a:gd name="T0" fmla="*/ 194 w 199"/>
                  <a:gd name="T1" fmla="*/ 145 h 458"/>
                  <a:gd name="T2" fmla="*/ 191 w 199"/>
                  <a:gd name="T3" fmla="*/ 118 h 458"/>
                  <a:gd name="T4" fmla="*/ 169 w 199"/>
                  <a:gd name="T5" fmla="*/ 75 h 458"/>
                  <a:gd name="T6" fmla="*/ 136 w 199"/>
                  <a:gd name="T7" fmla="*/ 58 h 458"/>
                  <a:gd name="T8" fmla="*/ 139 w 199"/>
                  <a:gd name="T9" fmla="*/ 46 h 458"/>
                  <a:gd name="T10" fmla="*/ 117 w 199"/>
                  <a:gd name="T11" fmla="*/ 4 h 458"/>
                  <a:gd name="T12" fmla="*/ 98 w 199"/>
                  <a:gd name="T13" fmla="*/ 45 h 458"/>
                  <a:gd name="T14" fmla="*/ 106 w 199"/>
                  <a:gd name="T15" fmla="*/ 62 h 458"/>
                  <a:gd name="T16" fmla="*/ 76 w 199"/>
                  <a:gd name="T17" fmla="*/ 77 h 458"/>
                  <a:gd name="T18" fmla="*/ 62 w 199"/>
                  <a:gd name="T19" fmla="*/ 108 h 458"/>
                  <a:gd name="T20" fmla="*/ 48 w 199"/>
                  <a:gd name="T21" fmla="*/ 157 h 458"/>
                  <a:gd name="T22" fmla="*/ 28 w 199"/>
                  <a:gd name="T23" fmla="*/ 213 h 458"/>
                  <a:gd name="T24" fmla="*/ 20 w 199"/>
                  <a:gd name="T25" fmla="*/ 232 h 458"/>
                  <a:gd name="T26" fmla="*/ 16 w 199"/>
                  <a:gd name="T27" fmla="*/ 243 h 458"/>
                  <a:gd name="T28" fmla="*/ 0 w 199"/>
                  <a:gd name="T29" fmla="*/ 321 h 458"/>
                  <a:gd name="T30" fmla="*/ 11 w 199"/>
                  <a:gd name="T31" fmla="*/ 402 h 458"/>
                  <a:gd name="T32" fmla="*/ 68 w 199"/>
                  <a:gd name="T33" fmla="*/ 401 h 458"/>
                  <a:gd name="T34" fmla="*/ 76 w 199"/>
                  <a:gd name="T35" fmla="*/ 400 h 458"/>
                  <a:gd name="T36" fmla="*/ 101 w 199"/>
                  <a:gd name="T37" fmla="*/ 394 h 458"/>
                  <a:gd name="T38" fmla="*/ 107 w 199"/>
                  <a:gd name="T39" fmla="*/ 378 h 458"/>
                  <a:gd name="T40" fmla="*/ 109 w 199"/>
                  <a:gd name="T41" fmla="*/ 396 h 458"/>
                  <a:gd name="T42" fmla="*/ 113 w 199"/>
                  <a:gd name="T43" fmla="*/ 431 h 458"/>
                  <a:gd name="T44" fmla="*/ 113 w 199"/>
                  <a:gd name="T45" fmla="*/ 451 h 458"/>
                  <a:gd name="T46" fmla="*/ 132 w 199"/>
                  <a:gd name="T47" fmla="*/ 422 h 458"/>
                  <a:gd name="T48" fmla="*/ 143 w 199"/>
                  <a:gd name="T49" fmla="*/ 379 h 458"/>
                  <a:gd name="T50" fmla="*/ 151 w 199"/>
                  <a:gd name="T51" fmla="*/ 325 h 458"/>
                  <a:gd name="T52" fmla="*/ 182 w 199"/>
                  <a:gd name="T53" fmla="*/ 249 h 458"/>
                  <a:gd name="T54" fmla="*/ 188 w 199"/>
                  <a:gd name="T55" fmla="*/ 210 h 458"/>
                  <a:gd name="T56" fmla="*/ 192 w 199"/>
                  <a:gd name="T57" fmla="*/ 198 h 458"/>
                  <a:gd name="T58" fmla="*/ 197 w 199"/>
                  <a:gd name="T59" fmla="*/ 181 h 458"/>
                  <a:gd name="T60" fmla="*/ 24 w 199"/>
                  <a:gd name="T61" fmla="*/ 306 h 458"/>
                  <a:gd name="T62" fmla="*/ 21 w 199"/>
                  <a:gd name="T63" fmla="*/ 242 h 458"/>
                  <a:gd name="T64" fmla="*/ 21 w 199"/>
                  <a:gd name="T65" fmla="*/ 242 h 458"/>
                  <a:gd name="T66" fmla="*/ 28 w 199"/>
                  <a:gd name="T67" fmla="*/ 243 h 458"/>
                  <a:gd name="T68" fmla="*/ 43 w 199"/>
                  <a:gd name="T69" fmla="*/ 239 h 458"/>
                  <a:gd name="T70" fmla="*/ 46 w 199"/>
                  <a:gd name="T71" fmla="*/ 306 h 458"/>
                  <a:gd name="T72" fmla="*/ 85 w 199"/>
                  <a:gd name="T73" fmla="*/ 377 h 458"/>
                  <a:gd name="T74" fmla="*/ 74 w 199"/>
                  <a:gd name="T75" fmla="*/ 312 h 458"/>
                  <a:gd name="T76" fmla="*/ 50 w 199"/>
                  <a:gd name="T77" fmla="*/ 243 h 458"/>
                  <a:gd name="T78" fmla="*/ 44 w 199"/>
                  <a:gd name="T79" fmla="*/ 233 h 458"/>
                  <a:gd name="T80" fmla="*/ 48 w 199"/>
                  <a:gd name="T81" fmla="*/ 224 h 458"/>
                  <a:gd name="T82" fmla="*/ 55 w 199"/>
                  <a:gd name="T83" fmla="*/ 200 h 458"/>
                  <a:gd name="T84" fmla="*/ 77 w 199"/>
                  <a:gd name="T85" fmla="*/ 183 h 458"/>
                  <a:gd name="T86" fmla="*/ 71 w 199"/>
                  <a:gd name="T87" fmla="*/ 219 h 458"/>
                  <a:gd name="T88" fmla="*/ 74 w 199"/>
                  <a:gd name="T89" fmla="*/ 260 h 458"/>
                  <a:gd name="T90" fmla="*/ 88 w 199"/>
                  <a:gd name="T91" fmla="*/ 348 h 458"/>
                  <a:gd name="T92" fmla="*/ 85 w 199"/>
                  <a:gd name="T93" fmla="*/ 377 h 458"/>
                  <a:gd name="T94" fmla="*/ 110 w 199"/>
                  <a:gd name="T95" fmla="*/ 339 h 458"/>
                  <a:gd name="T96" fmla="*/ 106 w 199"/>
                  <a:gd name="T97" fmla="*/ 338 h 458"/>
                  <a:gd name="T98" fmla="*/ 113 w 199"/>
                  <a:gd name="T99" fmla="*/ 303 h 458"/>
                  <a:gd name="T100" fmla="*/ 113 w 199"/>
                  <a:gd name="T101" fmla="*/ 82 h 458"/>
                  <a:gd name="T102" fmla="*/ 108 w 199"/>
                  <a:gd name="T103" fmla="*/ 114 h 458"/>
                  <a:gd name="T104" fmla="*/ 117 w 199"/>
                  <a:gd name="T105" fmla="*/ 76 h 458"/>
                  <a:gd name="T106" fmla="*/ 125 w 199"/>
                  <a:gd name="T107" fmla="*/ 103 h 458"/>
                  <a:gd name="T108" fmla="*/ 125 w 199"/>
                  <a:gd name="T109" fmla="*/ 83 h 458"/>
                  <a:gd name="T110" fmla="*/ 136 w 199"/>
                  <a:gd name="T111" fmla="*/ 59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9" h="458">
                    <a:moveTo>
                      <a:pt x="197" y="169"/>
                    </a:moveTo>
                    <a:cubicBezTo>
                      <a:pt x="195" y="161"/>
                      <a:pt x="195" y="153"/>
                      <a:pt x="194" y="145"/>
                    </a:cubicBezTo>
                    <a:cubicBezTo>
                      <a:pt x="192" y="137"/>
                      <a:pt x="192" y="141"/>
                      <a:pt x="191" y="133"/>
                    </a:cubicBezTo>
                    <a:cubicBezTo>
                      <a:pt x="189" y="126"/>
                      <a:pt x="192" y="131"/>
                      <a:pt x="191" y="118"/>
                    </a:cubicBezTo>
                    <a:cubicBezTo>
                      <a:pt x="190" y="106"/>
                      <a:pt x="186" y="87"/>
                      <a:pt x="184" y="81"/>
                    </a:cubicBezTo>
                    <a:cubicBezTo>
                      <a:pt x="182" y="76"/>
                      <a:pt x="173" y="76"/>
                      <a:pt x="169" y="75"/>
                    </a:cubicBezTo>
                    <a:cubicBezTo>
                      <a:pt x="165" y="73"/>
                      <a:pt x="151" y="69"/>
                      <a:pt x="146" y="68"/>
                    </a:cubicBezTo>
                    <a:cubicBezTo>
                      <a:pt x="141" y="66"/>
                      <a:pt x="136" y="58"/>
                      <a:pt x="136" y="58"/>
                    </a:cubicBezTo>
                    <a:cubicBezTo>
                      <a:pt x="136" y="56"/>
                      <a:pt x="136" y="51"/>
                      <a:pt x="136" y="51"/>
                    </a:cubicBezTo>
                    <a:cubicBezTo>
                      <a:pt x="138" y="52"/>
                      <a:pt x="139" y="46"/>
                      <a:pt x="139" y="46"/>
                    </a:cubicBezTo>
                    <a:cubicBezTo>
                      <a:pt x="142" y="35"/>
                      <a:pt x="139" y="35"/>
                      <a:pt x="139" y="35"/>
                    </a:cubicBezTo>
                    <a:cubicBezTo>
                      <a:pt x="139" y="0"/>
                      <a:pt x="117" y="4"/>
                      <a:pt x="117" y="4"/>
                    </a:cubicBezTo>
                    <a:cubicBezTo>
                      <a:pt x="96" y="5"/>
                      <a:pt x="98" y="35"/>
                      <a:pt x="98" y="35"/>
                    </a:cubicBezTo>
                    <a:cubicBezTo>
                      <a:pt x="94" y="34"/>
                      <a:pt x="98" y="45"/>
                      <a:pt x="98" y="45"/>
                    </a:cubicBezTo>
                    <a:cubicBezTo>
                      <a:pt x="98" y="50"/>
                      <a:pt x="101" y="50"/>
                      <a:pt x="101" y="50"/>
                    </a:cubicBezTo>
                    <a:cubicBezTo>
                      <a:pt x="101" y="54"/>
                      <a:pt x="106" y="62"/>
                      <a:pt x="106" y="62"/>
                    </a:cubicBezTo>
                    <a:cubicBezTo>
                      <a:pt x="104" y="67"/>
                      <a:pt x="101" y="69"/>
                      <a:pt x="97" y="71"/>
                    </a:cubicBezTo>
                    <a:cubicBezTo>
                      <a:pt x="92" y="74"/>
                      <a:pt x="82" y="75"/>
                      <a:pt x="76" y="77"/>
                    </a:cubicBezTo>
                    <a:cubicBezTo>
                      <a:pt x="70" y="79"/>
                      <a:pt x="67" y="82"/>
                      <a:pt x="65" y="86"/>
                    </a:cubicBezTo>
                    <a:cubicBezTo>
                      <a:pt x="63" y="91"/>
                      <a:pt x="63" y="101"/>
                      <a:pt x="62" y="108"/>
                    </a:cubicBezTo>
                    <a:cubicBezTo>
                      <a:pt x="61" y="115"/>
                      <a:pt x="56" y="128"/>
                      <a:pt x="53" y="136"/>
                    </a:cubicBezTo>
                    <a:cubicBezTo>
                      <a:pt x="51" y="144"/>
                      <a:pt x="51" y="150"/>
                      <a:pt x="48" y="157"/>
                    </a:cubicBezTo>
                    <a:cubicBezTo>
                      <a:pt x="45" y="164"/>
                      <a:pt x="43" y="170"/>
                      <a:pt x="39" y="178"/>
                    </a:cubicBezTo>
                    <a:cubicBezTo>
                      <a:pt x="35" y="186"/>
                      <a:pt x="28" y="213"/>
                      <a:pt x="28" y="213"/>
                    </a:cubicBezTo>
                    <a:cubicBezTo>
                      <a:pt x="24" y="221"/>
                      <a:pt x="26" y="222"/>
                      <a:pt x="26" y="222"/>
                    </a:cubicBezTo>
                    <a:cubicBezTo>
                      <a:pt x="23" y="222"/>
                      <a:pt x="20" y="232"/>
                      <a:pt x="20" y="232"/>
                    </a:cubicBezTo>
                    <a:cubicBezTo>
                      <a:pt x="15" y="232"/>
                      <a:pt x="14" y="235"/>
                      <a:pt x="14" y="235"/>
                    </a:cubicBezTo>
                    <a:cubicBezTo>
                      <a:pt x="14" y="243"/>
                      <a:pt x="16" y="243"/>
                      <a:pt x="16" y="243"/>
                    </a:cubicBezTo>
                    <a:cubicBezTo>
                      <a:pt x="19" y="307"/>
                      <a:pt x="19" y="307"/>
                      <a:pt x="19" y="307"/>
                    </a:cubicBezTo>
                    <a:cubicBezTo>
                      <a:pt x="0" y="307"/>
                      <a:pt x="0" y="321"/>
                      <a:pt x="0" y="321"/>
                    </a:cubicBezTo>
                    <a:cubicBezTo>
                      <a:pt x="6" y="402"/>
                      <a:pt x="6" y="402"/>
                      <a:pt x="6" y="402"/>
                    </a:cubicBezTo>
                    <a:cubicBezTo>
                      <a:pt x="11" y="402"/>
                      <a:pt x="11" y="402"/>
                      <a:pt x="11" y="402"/>
                    </a:cubicBezTo>
                    <a:cubicBezTo>
                      <a:pt x="13" y="410"/>
                      <a:pt x="16" y="402"/>
                      <a:pt x="16" y="402"/>
                    </a:cubicBezTo>
                    <a:cubicBezTo>
                      <a:pt x="68" y="401"/>
                      <a:pt x="68" y="401"/>
                      <a:pt x="68" y="401"/>
                    </a:cubicBezTo>
                    <a:cubicBezTo>
                      <a:pt x="69" y="409"/>
                      <a:pt x="73" y="401"/>
                      <a:pt x="73" y="401"/>
                    </a:cubicBezTo>
                    <a:cubicBezTo>
                      <a:pt x="76" y="400"/>
                      <a:pt x="76" y="400"/>
                      <a:pt x="76" y="400"/>
                    </a:cubicBezTo>
                    <a:cubicBezTo>
                      <a:pt x="74" y="409"/>
                      <a:pt x="85" y="411"/>
                      <a:pt x="85" y="411"/>
                    </a:cubicBezTo>
                    <a:cubicBezTo>
                      <a:pt x="96" y="409"/>
                      <a:pt x="101" y="394"/>
                      <a:pt x="101" y="394"/>
                    </a:cubicBezTo>
                    <a:cubicBezTo>
                      <a:pt x="100" y="389"/>
                      <a:pt x="105" y="379"/>
                      <a:pt x="105" y="379"/>
                    </a:cubicBezTo>
                    <a:cubicBezTo>
                      <a:pt x="106" y="375"/>
                      <a:pt x="107" y="378"/>
                      <a:pt x="107" y="378"/>
                    </a:cubicBezTo>
                    <a:cubicBezTo>
                      <a:pt x="108" y="377"/>
                      <a:pt x="108" y="377"/>
                      <a:pt x="108" y="376"/>
                    </a:cubicBezTo>
                    <a:cubicBezTo>
                      <a:pt x="109" y="382"/>
                      <a:pt x="110" y="389"/>
                      <a:pt x="109" y="396"/>
                    </a:cubicBezTo>
                    <a:cubicBezTo>
                      <a:pt x="108" y="407"/>
                      <a:pt x="112" y="419"/>
                      <a:pt x="112" y="419"/>
                    </a:cubicBezTo>
                    <a:cubicBezTo>
                      <a:pt x="110" y="422"/>
                      <a:pt x="113" y="431"/>
                      <a:pt x="113" y="431"/>
                    </a:cubicBezTo>
                    <a:cubicBezTo>
                      <a:pt x="115" y="434"/>
                      <a:pt x="113" y="440"/>
                      <a:pt x="113" y="440"/>
                    </a:cubicBezTo>
                    <a:cubicBezTo>
                      <a:pt x="111" y="449"/>
                      <a:pt x="113" y="451"/>
                      <a:pt x="113" y="451"/>
                    </a:cubicBezTo>
                    <a:cubicBezTo>
                      <a:pt x="124" y="458"/>
                      <a:pt x="136" y="450"/>
                      <a:pt x="136" y="450"/>
                    </a:cubicBezTo>
                    <a:cubicBezTo>
                      <a:pt x="141" y="441"/>
                      <a:pt x="132" y="425"/>
                      <a:pt x="132" y="422"/>
                    </a:cubicBezTo>
                    <a:cubicBezTo>
                      <a:pt x="132" y="422"/>
                      <a:pt x="136" y="414"/>
                      <a:pt x="137" y="409"/>
                    </a:cubicBezTo>
                    <a:cubicBezTo>
                      <a:pt x="139" y="404"/>
                      <a:pt x="142" y="387"/>
                      <a:pt x="143" y="379"/>
                    </a:cubicBezTo>
                    <a:cubicBezTo>
                      <a:pt x="144" y="371"/>
                      <a:pt x="144" y="365"/>
                      <a:pt x="144" y="359"/>
                    </a:cubicBezTo>
                    <a:cubicBezTo>
                      <a:pt x="144" y="354"/>
                      <a:pt x="146" y="342"/>
                      <a:pt x="151" y="325"/>
                    </a:cubicBezTo>
                    <a:cubicBezTo>
                      <a:pt x="156" y="308"/>
                      <a:pt x="163" y="262"/>
                      <a:pt x="163" y="262"/>
                    </a:cubicBezTo>
                    <a:cubicBezTo>
                      <a:pt x="171" y="261"/>
                      <a:pt x="182" y="249"/>
                      <a:pt x="182" y="249"/>
                    </a:cubicBezTo>
                    <a:cubicBezTo>
                      <a:pt x="179" y="245"/>
                      <a:pt x="174" y="215"/>
                      <a:pt x="174" y="215"/>
                    </a:cubicBezTo>
                    <a:cubicBezTo>
                      <a:pt x="182" y="222"/>
                      <a:pt x="188" y="210"/>
                      <a:pt x="188" y="210"/>
                    </a:cubicBezTo>
                    <a:cubicBezTo>
                      <a:pt x="190" y="209"/>
                      <a:pt x="189" y="206"/>
                      <a:pt x="190" y="204"/>
                    </a:cubicBezTo>
                    <a:cubicBezTo>
                      <a:pt x="191" y="202"/>
                      <a:pt x="190" y="201"/>
                      <a:pt x="192" y="198"/>
                    </a:cubicBezTo>
                    <a:cubicBezTo>
                      <a:pt x="194" y="194"/>
                      <a:pt x="195" y="194"/>
                      <a:pt x="195" y="189"/>
                    </a:cubicBezTo>
                    <a:cubicBezTo>
                      <a:pt x="194" y="183"/>
                      <a:pt x="195" y="187"/>
                      <a:pt x="197" y="181"/>
                    </a:cubicBezTo>
                    <a:cubicBezTo>
                      <a:pt x="199" y="175"/>
                      <a:pt x="198" y="178"/>
                      <a:pt x="197" y="169"/>
                    </a:cubicBezTo>
                    <a:close/>
                    <a:moveTo>
                      <a:pt x="24" y="306"/>
                    </a:moveTo>
                    <a:cubicBezTo>
                      <a:pt x="20" y="243"/>
                      <a:pt x="20" y="243"/>
                      <a:pt x="20" y="243"/>
                    </a:cubicBezTo>
                    <a:cubicBezTo>
                      <a:pt x="21" y="243"/>
                      <a:pt x="21" y="242"/>
                      <a:pt x="21" y="242"/>
                    </a:cubicBezTo>
                    <a:cubicBezTo>
                      <a:pt x="20" y="242"/>
                      <a:pt x="20" y="241"/>
                      <a:pt x="20" y="241"/>
                    </a:cubicBezTo>
                    <a:cubicBezTo>
                      <a:pt x="20" y="241"/>
                      <a:pt x="20" y="241"/>
                      <a:pt x="21" y="242"/>
                    </a:cubicBezTo>
                    <a:cubicBezTo>
                      <a:pt x="21" y="242"/>
                      <a:pt x="23" y="241"/>
                      <a:pt x="23" y="241"/>
                    </a:cubicBezTo>
                    <a:cubicBezTo>
                      <a:pt x="22" y="244"/>
                      <a:pt x="28" y="243"/>
                      <a:pt x="28" y="243"/>
                    </a:cubicBezTo>
                    <a:cubicBezTo>
                      <a:pt x="30" y="248"/>
                      <a:pt x="34" y="243"/>
                      <a:pt x="34" y="243"/>
                    </a:cubicBezTo>
                    <a:cubicBezTo>
                      <a:pt x="37" y="248"/>
                      <a:pt x="43" y="239"/>
                      <a:pt x="43" y="239"/>
                    </a:cubicBezTo>
                    <a:cubicBezTo>
                      <a:pt x="42" y="244"/>
                      <a:pt x="44" y="244"/>
                      <a:pt x="44" y="244"/>
                    </a:cubicBezTo>
                    <a:cubicBezTo>
                      <a:pt x="46" y="306"/>
                      <a:pt x="46" y="306"/>
                      <a:pt x="46" y="306"/>
                    </a:cubicBezTo>
                    <a:lnTo>
                      <a:pt x="24" y="306"/>
                    </a:lnTo>
                    <a:close/>
                    <a:moveTo>
                      <a:pt x="85" y="377"/>
                    </a:moveTo>
                    <a:cubicBezTo>
                      <a:pt x="83" y="380"/>
                      <a:pt x="79" y="393"/>
                      <a:pt x="78" y="395"/>
                    </a:cubicBezTo>
                    <a:cubicBezTo>
                      <a:pt x="74" y="312"/>
                      <a:pt x="74" y="312"/>
                      <a:pt x="74" y="312"/>
                    </a:cubicBezTo>
                    <a:cubicBezTo>
                      <a:pt x="71" y="302"/>
                      <a:pt x="51" y="305"/>
                      <a:pt x="51" y="305"/>
                    </a:cubicBezTo>
                    <a:cubicBezTo>
                      <a:pt x="50" y="243"/>
                      <a:pt x="50" y="243"/>
                      <a:pt x="50" y="243"/>
                    </a:cubicBezTo>
                    <a:cubicBezTo>
                      <a:pt x="49" y="237"/>
                      <a:pt x="49" y="237"/>
                      <a:pt x="49" y="237"/>
                    </a:cubicBezTo>
                    <a:cubicBezTo>
                      <a:pt x="49" y="232"/>
                      <a:pt x="44" y="233"/>
                      <a:pt x="44" y="233"/>
                    </a:cubicBezTo>
                    <a:cubicBezTo>
                      <a:pt x="45" y="231"/>
                      <a:pt x="45" y="228"/>
                      <a:pt x="45" y="228"/>
                    </a:cubicBezTo>
                    <a:cubicBezTo>
                      <a:pt x="46" y="228"/>
                      <a:pt x="48" y="225"/>
                      <a:pt x="48" y="224"/>
                    </a:cubicBezTo>
                    <a:cubicBezTo>
                      <a:pt x="48" y="222"/>
                      <a:pt x="51" y="216"/>
                      <a:pt x="52" y="213"/>
                    </a:cubicBezTo>
                    <a:cubicBezTo>
                      <a:pt x="53" y="210"/>
                      <a:pt x="55" y="206"/>
                      <a:pt x="55" y="200"/>
                    </a:cubicBezTo>
                    <a:cubicBezTo>
                      <a:pt x="56" y="195"/>
                      <a:pt x="76" y="153"/>
                      <a:pt x="76" y="153"/>
                    </a:cubicBezTo>
                    <a:cubicBezTo>
                      <a:pt x="78" y="148"/>
                      <a:pt x="78" y="179"/>
                      <a:pt x="77" y="183"/>
                    </a:cubicBezTo>
                    <a:cubicBezTo>
                      <a:pt x="77" y="186"/>
                      <a:pt x="75" y="194"/>
                      <a:pt x="74" y="198"/>
                    </a:cubicBezTo>
                    <a:cubicBezTo>
                      <a:pt x="73" y="201"/>
                      <a:pt x="72" y="214"/>
                      <a:pt x="71" y="219"/>
                    </a:cubicBezTo>
                    <a:cubicBezTo>
                      <a:pt x="70" y="224"/>
                      <a:pt x="71" y="252"/>
                      <a:pt x="71" y="252"/>
                    </a:cubicBezTo>
                    <a:cubicBezTo>
                      <a:pt x="74" y="260"/>
                      <a:pt x="74" y="260"/>
                      <a:pt x="74" y="260"/>
                    </a:cubicBezTo>
                    <a:cubicBezTo>
                      <a:pt x="71" y="266"/>
                      <a:pt x="77" y="302"/>
                      <a:pt x="77" y="302"/>
                    </a:cubicBezTo>
                    <a:cubicBezTo>
                      <a:pt x="73" y="325"/>
                      <a:pt x="88" y="348"/>
                      <a:pt x="88" y="348"/>
                    </a:cubicBezTo>
                    <a:cubicBezTo>
                      <a:pt x="88" y="362"/>
                      <a:pt x="88" y="362"/>
                      <a:pt x="88" y="362"/>
                    </a:cubicBezTo>
                    <a:cubicBezTo>
                      <a:pt x="90" y="364"/>
                      <a:pt x="87" y="373"/>
                      <a:pt x="85" y="377"/>
                    </a:cubicBezTo>
                    <a:close/>
                    <a:moveTo>
                      <a:pt x="113" y="305"/>
                    </a:moveTo>
                    <a:cubicBezTo>
                      <a:pt x="111" y="309"/>
                      <a:pt x="111" y="334"/>
                      <a:pt x="110" y="339"/>
                    </a:cubicBezTo>
                    <a:cubicBezTo>
                      <a:pt x="110" y="341"/>
                      <a:pt x="110" y="345"/>
                      <a:pt x="110" y="350"/>
                    </a:cubicBezTo>
                    <a:cubicBezTo>
                      <a:pt x="104" y="344"/>
                      <a:pt x="106" y="338"/>
                      <a:pt x="106" y="338"/>
                    </a:cubicBezTo>
                    <a:cubicBezTo>
                      <a:pt x="112" y="327"/>
                      <a:pt x="109" y="312"/>
                      <a:pt x="109" y="312"/>
                    </a:cubicBezTo>
                    <a:cubicBezTo>
                      <a:pt x="108" y="303"/>
                      <a:pt x="113" y="303"/>
                      <a:pt x="113" y="303"/>
                    </a:cubicBezTo>
                    <a:cubicBezTo>
                      <a:pt x="113" y="303"/>
                      <a:pt x="114" y="300"/>
                      <a:pt x="113" y="305"/>
                    </a:cubicBezTo>
                    <a:close/>
                    <a:moveTo>
                      <a:pt x="113" y="82"/>
                    </a:moveTo>
                    <a:cubicBezTo>
                      <a:pt x="113" y="82"/>
                      <a:pt x="115" y="87"/>
                      <a:pt x="114" y="89"/>
                    </a:cubicBezTo>
                    <a:cubicBezTo>
                      <a:pt x="114" y="89"/>
                      <a:pt x="108" y="105"/>
                      <a:pt x="108" y="114"/>
                    </a:cubicBezTo>
                    <a:cubicBezTo>
                      <a:pt x="108" y="114"/>
                      <a:pt x="104" y="72"/>
                      <a:pt x="105" y="64"/>
                    </a:cubicBezTo>
                    <a:cubicBezTo>
                      <a:pt x="105" y="64"/>
                      <a:pt x="112" y="75"/>
                      <a:pt x="117" y="76"/>
                    </a:cubicBezTo>
                    <a:cubicBezTo>
                      <a:pt x="117" y="76"/>
                      <a:pt x="112" y="79"/>
                      <a:pt x="113" y="82"/>
                    </a:cubicBezTo>
                    <a:close/>
                    <a:moveTo>
                      <a:pt x="125" y="103"/>
                    </a:moveTo>
                    <a:cubicBezTo>
                      <a:pt x="125" y="99"/>
                      <a:pt x="120" y="88"/>
                      <a:pt x="120" y="88"/>
                    </a:cubicBezTo>
                    <a:cubicBezTo>
                      <a:pt x="119" y="85"/>
                      <a:pt x="125" y="83"/>
                      <a:pt x="125" y="83"/>
                    </a:cubicBezTo>
                    <a:cubicBezTo>
                      <a:pt x="124" y="80"/>
                      <a:pt x="120" y="76"/>
                      <a:pt x="120" y="76"/>
                    </a:cubicBezTo>
                    <a:cubicBezTo>
                      <a:pt x="125" y="75"/>
                      <a:pt x="136" y="59"/>
                      <a:pt x="136" y="59"/>
                    </a:cubicBezTo>
                    <a:cubicBezTo>
                      <a:pt x="139" y="68"/>
                      <a:pt x="125" y="103"/>
                      <a:pt x="125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6" name="组合 155"/>
            <p:cNvGrpSpPr/>
            <p:nvPr/>
          </p:nvGrpSpPr>
          <p:grpSpPr>
            <a:xfrm>
              <a:off x="11102676" y="5925394"/>
              <a:ext cx="652310" cy="545675"/>
              <a:chOff x="9898063" y="1792288"/>
              <a:chExt cx="1408112" cy="1177925"/>
            </a:xfrm>
            <a:solidFill>
              <a:schemeClr val="bg1"/>
            </a:solidFill>
          </p:grpSpPr>
          <p:sp>
            <p:nvSpPr>
              <p:cNvPr id="157" name="Freeform 86"/>
              <p:cNvSpPr>
                <a:spLocks noEditPoints="1"/>
              </p:cNvSpPr>
              <p:nvPr/>
            </p:nvSpPr>
            <p:spPr bwMode="auto">
              <a:xfrm>
                <a:off x="9898063" y="1792288"/>
                <a:ext cx="808037" cy="806450"/>
              </a:xfrm>
              <a:custGeom>
                <a:avLst/>
                <a:gdLst>
                  <a:gd name="T0" fmla="*/ 231 w 291"/>
                  <a:gd name="T1" fmla="*/ 261 h 290"/>
                  <a:gd name="T2" fmla="*/ 257 w 291"/>
                  <a:gd name="T3" fmla="*/ 209 h 290"/>
                  <a:gd name="T4" fmla="*/ 289 w 291"/>
                  <a:gd name="T5" fmla="*/ 171 h 290"/>
                  <a:gd name="T6" fmla="*/ 291 w 291"/>
                  <a:gd name="T7" fmla="*/ 145 h 290"/>
                  <a:gd name="T8" fmla="*/ 146 w 291"/>
                  <a:gd name="T9" fmla="*/ 0 h 290"/>
                  <a:gd name="T10" fmla="*/ 0 w 291"/>
                  <a:gd name="T11" fmla="*/ 145 h 290"/>
                  <a:gd name="T12" fmla="*/ 146 w 291"/>
                  <a:gd name="T13" fmla="*/ 290 h 290"/>
                  <a:gd name="T14" fmla="*/ 231 w 291"/>
                  <a:gd name="T15" fmla="*/ 263 h 290"/>
                  <a:gd name="T16" fmla="*/ 231 w 291"/>
                  <a:gd name="T17" fmla="*/ 261 h 290"/>
                  <a:gd name="T18" fmla="*/ 31 w 291"/>
                  <a:gd name="T19" fmla="*/ 145 h 290"/>
                  <a:gd name="T20" fmla="*/ 146 w 291"/>
                  <a:gd name="T21" fmla="*/ 31 h 290"/>
                  <a:gd name="T22" fmla="*/ 260 w 291"/>
                  <a:gd name="T23" fmla="*/ 145 h 290"/>
                  <a:gd name="T24" fmla="*/ 146 w 291"/>
                  <a:gd name="T25" fmla="*/ 259 h 290"/>
                  <a:gd name="T26" fmla="*/ 31 w 291"/>
                  <a:gd name="T27" fmla="*/ 145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1" h="290">
                    <a:moveTo>
                      <a:pt x="231" y="261"/>
                    </a:moveTo>
                    <a:cubicBezTo>
                      <a:pt x="238" y="243"/>
                      <a:pt x="245" y="224"/>
                      <a:pt x="257" y="209"/>
                    </a:cubicBezTo>
                    <a:cubicBezTo>
                      <a:pt x="267" y="197"/>
                      <a:pt x="276" y="181"/>
                      <a:pt x="289" y="171"/>
                    </a:cubicBezTo>
                    <a:cubicBezTo>
                      <a:pt x="290" y="163"/>
                      <a:pt x="291" y="154"/>
                      <a:pt x="291" y="145"/>
                    </a:cubicBezTo>
                    <a:cubicBezTo>
                      <a:pt x="291" y="65"/>
                      <a:pt x="226" y="0"/>
                      <a:pt x="146" y="0"/>
                    </a:cubicBezTo>
                    <a:cubicBezTo>
                      <a:pt x="66" y="0"/>
                      <a:pt x="0" y="65"/>
                      <a:pt x="0" y="145"/>
                    </a:cubicBezTo>
                    <a:cubicBezTo>
                      <a:pt x="0" y="225"/>
                      <a:pt x="66" y="290"/>
                      <a:pt x="146" y="290"/>
                    </a:cubicBezTo>
                    <a:cubicBezTo>
                      <a:pt x="177" y="290"/>
                      <a:pt x="207" y="280"/>
                      <a:pt x="231" y="263"/>
                    </a:cubicBezTo>
                    <a:cubicBezTo>
                      <a:pt x="231" y="262"/>
                      <a:pt x="231" y="262"/>
                      <a:pt x="231" y="261"/>
                    </a:cubicBezTo>
                    <a:close/>
                    <a:moveTo>
                      <a:pt x="31" y="145"/>
                    </a:moveTo>
                    <a:cubicBezTo>
                      <a:pt x="31" y="82"/>
                      <a:pt x="83" y="31"/>
                      <a:pt x="146" y="31"/>
                    </a:cubicBezTo>
                    <a:cubicBezTo>
                      <a:pt x="209" y="31"/>
                      <a:pt x="260" y="82"/>
                      <a:pt x="260" y="145"/>
                    </a:cubicBezTo>
                    <a:cubicBezTo>
                      <a:pt x="260" y="208"/>
                      <a:pt x="209" y="259"/>
                      <a:pt x="146" y="259"/>
                    </a:cubicBezTo>
                    <a:cubicBezTo>
                      <a:pt x="83" y="259"/>
                      <a:pt x="31" y="208"/>
                      <a:pt x="31" y="1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87"/>
              <p:cNvSpPr/>
              <p:nvPr/>
            </p:nvSpPr>
            <p:spPr bwMode="auto">
              <a:xfrm>
                <a:off x="10264775" y="2162175"/>
                <a:ext cx="71437" cy="73025"/>
              </a:xfrm>
              <a:custGeom>
                <a:avLst/>
                <a:gdLst>
                  <a:gd name="T0" fmla="*/ 26 w 26"/>
                  <a:gd name="T1" fmla="*/ 13 h 26"/>
                  <a:gd name="T2" fmla="*/ 13 w 26"/>
                  <a:gd name="T3" fmla="*/ 26 h 26"/>
                  <a:gd name="T4" fmla="*/ 0 w 26"/>
                  <a:gd name="T5" fmla="*/ 13 h 26"/>
                  <a:gd name="T6" fmla="*/ 13 w 26"/>
                  <a:gd name="T7" fmla="*/ 0 h 26"/>
                  <a:gd name="T8" fmla="*/ 26 w 26"/>
                  <a:gd name="T9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cubicBezTo>
                      <a:pt x="26" y="20"/>
                      <a:pt x="20" y="26"/>
                      <a:pt x="13" y="26"/>
                    </a:cubicBezTo>
                    <a:cubicBezTo>
                      <a:pt x="6" y="25"/>
                      <a:pt x="0" y="20"/>
                      <a:pt x="0" y="13"/>
                    </a:cubicBezTo>
                    <a:cubicBezTo>
                      <a:pt x="0" y="5"/>
                      <a:pt x="6" y="0"/>
                      <a:pt x="13" y="0"/>
                    </a:cubicBezTo>
                    <a:cubicBezTo>
                      <a:pt x="20" y="0"/>
                      <a:pt x="26" y="6"/>
                      <a:pt x="26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88"/>
              <p:cNvSpPr/>
              <p:nvPr/>
            </p:nvSpPr>
            <p:spPr bwMode="auto">
              <a:xfrm>
                <a:off x="10345738" y="2184400"/>
                <a:ext cx="177800" cy="30162"/>
              </a:xfrm>
              <a:custGeom>
                <a:avLst/>
                <a:gdLst>
                  <a:gd name="T0" fmla="*/ 4 w 64"/>
                  <a:gd name="T1" fmla="*/ 10 h 11"/>
                  <a:gd name="T2" fmla="*/ 0 w 64"/>
                  <a:gd name="T3" fmla="*/ 5 h 11"/>
                  <a:gd name="T4" fmla="*/ 0 w 64"/>
                  <a:gd name="T5" fmla="*/ 5 h 11"/>
                  <a:gd name="T6" fmla="*/ 5 w 64"/>
                  <a:gd name="T7" fmla="*/ 0 h 11"/>
                  <a:gd name="T8" fmla="*/ 60 w 64"/>
                  <a:gd name="T9" fmla="*/ 1 h 11"/>
                  <a:gd name="T10" fmla="*/ 64 w 64"/>
                  <a:gd name="T11" fmla="*/ 6 h 11"/>
                  <a:gd name="T12" fmla="*/ 64 w 64"/>
                  <a:gd name="T13" fmla="*/ 6 h 11"/>
                  <a:gd name="T14" fmla="*/ 60 w 64"/>
                  <a:gd name="T15" fmla="*/ 11 h 11"/>
                  <a:gd name="T16" fmla="*/ 4 w 64"/>
                  <a:gd name="T17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" h="11">
                    <a:moveTo>
                      <a:pt x="4" y="10"/>
                    </a:moveTo>
                    <a:cubicBezTo>
                      <a:pt x="2" y="10"/>
                      <a:pt x="0" y="8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60" y="1"/>
                      <a:pt x="60" y="1"/>
                      <a:pt x="60" y="1"/>
                    </a:cubicBezTo>
                    <a:cubicBezTo>
                      <a:pt x="62" y="1"/>
                      <a:pt x="64" y="3"/>
                      <a:pt x="64" y="6"/>
                    </a:cubicBezTo>
                    <a:cubicBezTo>
                      <a:pt x="64" y="6"/>
                      <a:pt x="64" y="6"/>
                      <a:pt x="64" y="6"/>
                    </a:cubicBezTo>
                    <a:cubicBezTo>
                      <a:pt x="64" y="9"/>
                      <a:pt x="62" y="11"/>
                      <a:pt x="60" y="11"/>
                    </a:cubicBezTo>
                    <a:lnTo>
                      <a:pt x="4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89"/>
              <p:cNvSpPr/>
              <p:nvPr/>
            </p:nvSpPr>
            <p:spPr bwMode="auto">
              <a:xfrm>
                <a:off x="10290175" y="1920875"/>
                <a:ext cx="26987" cy="233362"/>
              </a:xfrm>
              <a:custGeom>
                <a:avLst/>
                <a:gdLst>
                  <a:gd name="T0" fmla="*/ 9 w 10"/>
                  <a:gd name="T1" fmla="*/ 79 h 84"/>
                  <a:gd name="T2" fmla="*/ 4 w 10"/>
                  <a:gd name="T3" fmla="*/ 84 h 84"/>
                  <a:gd name="T4" fmla="*/ 4 w 10"/>
                  <a:gd name="T5" fmla="*/ 84 h 84"/>
                  <a:gd name="T6" fmla="*/ 0 w 10"/>
                  <a:gd name="T7" fmla="*/ 78 h 84"/>
                  <a:gd name="T8" fmla="*/ 1 w 10"/>
                  <a:gd name="T9" fmla="*/ 6 h 84"/>
                  <a:gd name="T10" fmla="*/ 5 w 10"/>
                  <a:gd name="T11" fmla="*/ 0 h 84"/>
                  <a:gd name="T12" fmla="*/ 5 w 10"/>
                  <a:gd name="T13" fmla="*/ 0 h 84"/>
                  <a:gd name="T14" fmla="*/ 10 w 10"/>
                  <a:gd name="T15" fmla="*/ 6 h 84"/>
                  <a:gd name="T16" fmla="*/ 9 w 10"/>
                  <a:gd name="T17" fmla="*/ 79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84">
                    <a:moveTo>
                      <a:pt x="9" y="79"/>
                    </a:moveTo>
                    <a:cubicBezTo>
                      <a:pt x="9" y="82"/>
                      <a:pt x="7" y="84"/>
                      <a:pt x="4" y="84"/>
                    </a:cubicBezTo>
                    <a:cubicBezTo>
                      <a:pt x="4" y="84"/>
                      <a:pt x="4" y="84"/>
                      <a:pt x="4" y="84"/>
                    </a:cubicBezTo>
                    <a:cubicBezTo>
                      <a:pt x="2" y="84"/>
                      <a:pt x="0" y="81"/>
                      <a:pt x="0" y="78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3"/>
                      <a:pt x="3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10" y="3"/>
                      <a:pt x="10" y="6"/>
                    </a:cubicBezTo>
                    <a:lnTo>
                      <a:pt x="9" y="7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Freeform 90"/>
              <p:cNvSpPr>
                <a:spLocks noEditPoints="1"/>
              </p:cNvSpPr>
              <p:nvPr/>
            </p:nvSpPr>
            <p:spPr bwMode="auto">
              <a:xfrm>
                <a:off x="10490200" y="2157413"/>
                <a:ext cx="815975" cy="812800"/>
              </a:xfrm>
              <a:custGeom>
                <a:avLst/>
                <a:gdLst>
                  <a:gd name="T0" fmla="*/ 147 w 294"/>
                  <a:gd name="T1" fmla="*/ 0 h 293"/>
                  <a:gd name="T2" fmla="*/ 0 w 294"/>
                  <a:gd name="T3" fmla="*/ 147 h 293"/>
                  <a:gd name="T4" fmla="*/ 147 w 294"/>
                  <a:gd name="T5" fmla="*/ 293 h 293"/>
                  <a:gd name="T6" fmla="*/ 294 w 294"/>
                  <a:gd name="T7" fmla="*/ 147 h 293"/>
                  <a:gd name="T8" fmla="*/ 147 w 294"/>
                  <a:gd name="T9" fmla="*/ 0 h 293"/>
                  <a:gd name="T10" fmla="*/ 147 w 294"/>
                  <a:gd name="T11" fmla="*/ 262 h 293"/>
                  <a:gd name="T12" fmla="*/ 32 w 294"/>
                  <a:gd name="T13" fmla="*/ 147 h 293"/>
                  <a:gd name="T14" fmla="*/ 147 w 294"/>
                  <a:gd name="T15" fmla="*/ 31 h 293"/>
                  <a:gd name="T16" fmla="*/ 263 w 294"/>
                  <a:gd name="T17" fmla="*/ 147 h 293"/>
                  <a:gd name="T18" fmla="*/ 147 w 294"/>
                  <a:gd name="T19" fmla="*/ 262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4" h="293">
                    <a:moveTo>
                      <a:pt x="147" y="0"/>
                    </a:moveTo>
                    <a:cubicBezTo>
                      <a:pt x="66" y="0"/>
                      <a:pt x="0" y="65"/>
                      <a:pt x="0" y="147"/>
                    </a:cubicBezTo>
                    <a:cubicBezTo>
                      <a:pt x="0" y="228"/>
                      <a:pt x="66" y="293"/>
                      <a:pt x="147" y="293"/>
                    </a:cubicBezTo>
                    <a:cubicBezTo>
                      <a:pt x="229" y="293"/>
                      <a:pt x="294" y="228"/>
                      <a:pt x="294" y="147"/>
                    </a:cubicBezTo>
                    <a:cubicBezTo>
                      <a:pt x="294" y="65"/>
                      <a:pt x="229" y="0"/>
                      <a:pt x="147" y="0"/>
                    </a:cubicBezTo>
                    <a:close/>
                    <a:moveTo>
                      <a:pt x="147" y="262"/>
                    </a:moveTo>
                    <a:cubicBezTo>
                      <a:pt x="83" y="262"/>
                      <a:pt x="32" y="210"/>
                      <a:pt x="32" y="147"/>
                    </a:cubicBezTo>
                    <a:cubicBezTo>
                      <a:pt x="32" y="83"/>
                      <a:pt x="83" y="31"/>
                      <a:pt x="147" y="31"/>
                    </a:cubicBezTo>
                    <a:cubicBezTo>
                      <a:pt x="211" y="31"/>
                      <a:pt x="263" y="83"/>
                      <a:pt x="263" y="147"/>
                    </a:cubicBezTo>
                    <a:cubicBezTo>
                      <a:pt x="263" y="210"/>
                      <a:pt x="211" y="262"/>
                      <a:pt x="147" y="2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Freeform 91"/>
              <p:cNvSpPr>
                <a:spLocks noEditPoints="1"/>
              </p:cNvSpPr>
              <p:nvPr/>
            </p:nvSpPr>
            <p:spPr bwMode="auto">
              <a:xfrm>
                <a:off x="10772775" y="2325688"/>
                <a:ext cx="258762" cy="484187"/>
              </a:xfrm>
              <a:custGeom>
                <a:avLst/>
                <a:gdLst>
                  <a:gd name="T0" fmla="*/ 42 w 93"/>
                  <a:gd name="T1" fmla="*/ 174 h 174"/>
                  <a:gd name="T2" fmla="*/ 42 w 93"/>
                  <a:gd name="T3" fmla="*/ 157 h 174"/>
                  <a:gd name="T4" fmla="*/ 21 w 93"/>
                  <a:gd name="T5" fmla="*/ 151 h 174"/>
                  <a:gd name="T6" fmla="*/ 7 w 93"/>
                  <a:gd name="T7" fmla="*/ 138 h 174"/>
                  <a:gd name="T8" fmla="*/ 0 w 93"/>
                  <a:gd name="T9" fmla="*/ 115 h 174"/>
                  <a:gd name="T10" fmla="*/ 17 w 93"/>
                  <a:gd name="T11" fmla="*/ 112 h 174"/>
                  <a:gd name="T12" fmla="*/ 24 w 93"/>
                  <a:gd name="T13" fmla="*/ 132 h 174"/>
                  <a:gd name="T14" fmla="*/ 42 w 93"/>
                  <a:gd name="T15" fmla="*/ 142 h 174"/>
                  <a:gd name="T16" fmla="*/ 42 w 93"/>
                  <a:gd name="T17" fmla="*/ 87 h 174"/>
                  <a:gd name="T18" fmla="*/ 20 w 93"/>
                  <a:gd name="T19" fmla="*/ 79 h 174"/>
                  <a:gd name="T20" fmla="*/ 7 w 93"/>
                  <a:gd name="T21" fmla="*/ 66 h 174"/>
                  <a:gd name="T22" fmla="*/ 3 w 93"/>
                  <a:gd name="T23" fmla="*/ 48 h 174"/>
                  <a:gd name="T24" fmla="*/ 16 w 93"/>
                  <a:gd name="T25" fmla="*/ 18 h 174"/>
                  <a:gd name="T26" fmla="*/ 42 w 93"/>
                  <a:gd name="T27" fmla="*/ 8 h 174"/>
                  <a:gd name="T28" fmla="*/ 42 w 93"/>
                  <a:gd name="T29" fmla="*/ 0 h 174"/>
                  <a:gd name="T30" fmla="*/ 52 w 93"/>
                  <a:gd name="T31" fmla="*/ 0 h 174"/>
                  <a:gd name="T32" fmla="*/ 52 w 93"/>
                  <a:gd name="T33" fmla="*/ 8 h 174"/>
                  <a:gd name="T34" fmla="*/ 76 w 93"/>
                  <a:gd name="T35" fmla="*/ 17 h 174"/>
                  <a:gd name="T36" fmla="*/ 90 w 93"/>
                  <a:gd name="T37" fmla="*/ 43 h 174"/>
                  <a:gd name="T38" fmla="*/ 72 w 93"/>
                  <a:gd name="T39" fmla="*/ 46 h 174"/>
                  <a:gd name="T40" fmla="*/ 65 w 93"/>
                  <a:gd name="T41" fmla="*/ 30 h 174"/>
                  <a:gd name="T42" fmla="*/ 52 w 93"/>
                  <a:gd name="T43" fmla="*/ 23 h 174"/>
                  <a:gd name="T44" fmla="*/ 52 w 93"/>
                  <a:gd name="T45" fmla="*/ 73 h 174"/>
                  <a:gd name="T46" fmla="*/ 69 w 93"/>
                  <a:gd name="T47" fmla="*/ 78 h 174"/>
                  <a:gd name="T48" fmla="*/ 82 w 93"/>
                  <a:gd name="T49" fmla="*/ 87 h 174"/>
                  <a:gd name="T50" fmla="*/ 90 w 93"/>
                  <a:gd name="T51" fmla="*/ 99 h 174"/>
                  <a:gd name="T52" fmla="*/ 93 w 93"/>
                  <a:gd name="T53" fmla="*/ 114 h 174"/>
                  <a:gd name="T54" fmla="*/ 82 w 93"/>
                  <a:gd name="T55" fmla="*/ 144 h 174"/>
                  <a:gd name="T56" fmla="*/ 52 w 93"/>
                  <a:gd name="T57" fmla="*/ 157 h 174"/>
                  <a:gd name="T58" fmla="*/ 52 w 93"/>
                  <a:gd name="T59" fmla="*/ 174 h 174"/>
                  <a:gd name="T60" fmla="*/ 42 w 93"/>
                  <a:gd name="T61" fmla="*/ 174 h 174"/>
                  <a:gd name="T62" fmla="*/ 42 w 93"/>
                  <a:gd name="T63" fmla="*/ 23 h 174"/>
                  <a:gd name="T64" fmla="*/ 26 w 93"/>
                  <a:gd name="T65" fmla="*/ 31 h 174"/>
                  <a:gd name="T66" fmla="*/ 20 w 93"/>
                  <a:gd name="T67" fmla="*/ 46 h 174"/>
                  <a:gd name="T68" fmla="*/ 25 w 93"/>
                  <a:gd name="T69" fmla="*/ 61 h 174"/>
                  <a:gd name="T70" fmla="*/ 42 w 93"/>
                  <a:gd name="T71" fmla="*/ 71 h 174"/>
                  <a:gd name="T72" fmla="*/ 42 w 93"/>
                  <a:gd name="T73" fmla="*/ 23 h 174"/>
                  <a:gd name="T74" fmla="*/ 52 w 93"/>
                  <a:gd name="T75" fmla="*/ 142 h 174"/>
                  <a:gd name="T76" fmla="*/ 69 w 93"/>
                  <a:gd name="T77" fmla="*/ 134 h 174"/>
                  <a:gd name="T78" fmla="*/ 75 w 93"/>
                  <a:gd name="T79" fmla="*/ 115 h 174"/>
                  <a:gd name="T80" fmla="*/ 71 w 93"/>
                  <a:gd name="T81" fmla="*/ 100 h 174"/>
                  <a:gd name="T82" fmla="*/ 52 w 93"/>
                  <a:gd name="T83" fmla="*/ 90 h 174"/>
                  <a:gd name="T84" fmla="*/ 52 w 93"/>
                  <a:gd name="T85" fmla="*/ 142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93" h="174">
                    <a:moveTo>
                      <a:pt x="42" y="174"/>
                    </a:moveTo>
                    <a:cubicBezTo>
                      <a:pt x="42" y="157"/>
                      <a:pt x="42" y="157"/>
                      <a:pt x="42" y="157"/>
                    </a:cubicBezTo>
                    <a:cubicBezTo>
                      <a:pt x="33" y="156"/>
                      <a:pt x="26" y="154"/>
                      <a:pt x="21" y="151"/>
                    </a:cubicBezTo>
                    <a:cubicBezTo>
                      <a:pt x="15" y="148"/>
                      <a:pt x="11" y="144"/>
                      <a:pt x="7" y="138"/>
                    </a:cubicBezTo>
                    <a:cubicBezTo>
                      <a:pt x="3" y="131"/>
                      <a:pt x="0" y="124"/>
                      <a:pt x="0" y="115"/>
                    </a:cubicBezTo>
                    <a:cubicBezTo>
                      <a:pt x="17" y="112"/>
                      <a:pt x="17" y="112"/>
                      <a:pt x="17" y="112"/>
                    </a:cubicBezTo>
                    <a:cubicBezTo>
                      <a:pt x="19" y="121"/>
                      <a:pt x="21" y="128"/>
                      <a:pt x="24" y="132"/>
                    </a:cubicBezTo>
                    <a:cubicBezTo>
                      <a:pt x="29" y="138"/>
                      <a:pt x="35" y="142"/>
                      <a:pt x="42" y="142"/>
                    </a:cubicBezTo>
                    <a:cubicBezTo>
                      <a:pt x="42" y="87"/>
                      <a:pt x="42" y="87"/>
                      <a:pt x="42" y="87"/>
                    </a:cubicBezTo>
                    <a:cubicBezTo>
                      <a:pt x="35" y="86"/>
                      <a:pt x="27" y="83"/>
                      <a:pt x="20" y="79"/>
                    </a:cubicBezTo>
                    <a:cubicBezTo>
                      <a:pt x="15" y="76"/>
                      <a:pt x="10" y="72"/>
                      <a:pt x="7" y="66"/>
                    </a:cubicBezTo>
                    <a:cubicBezTo>
                      <a:pt x="4" y="61"/>
                      <a:pt x="3" y="55"/>
                      <a:pt x="3" y="48"/>
                    </a:cubicBezTo>
                    <a:cubicBezTo>
                      <a:pt x="3" y="35"/>
                      <a:pt x="7" y="25"/>
                      <a:pt x="16" y="18"/>
                    </a:cubicBezTo>
                    <a:cubicBezTo>
                      <a:pt x="22" y="13"/>
                      <a:pt x="30" y="9"/>
                      <a:pt x="42" y="8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62" y="9"/>
                      <a:pt x="70" y="12"/>
                      <a:pt x="76" y="17"/>
                    </a:cubicBezTo>
                    <a:cubicBezTo>
                      <a:pt x="84" y="23"/>
                      <a:pt x="88" y="32"/>
                      <a:pt x="90" y="43"/>
                    </a:cubicBezTo>
                    <a:cubicBezTo>
                      <a:pt x="72" y="46"/>
                      <a:pt x="72" y="46"/>
                      <a:pt x="72" y="46"/>
                    </a:cubicBezTo>
                    <a:cubicBezTo>
                      <a:pt x="71" y="39"/>
                      <a:pt x="69" y="34"/>
                      <a:pt x="65" y="30"/>
                    </a:cubicBezTo>
                    <a:cubicBezTo>
                      <a:pt x="62" y="26"/>
                      <a:pt x="58" y="24"/>
                      <a:pt x="52" y="23"/>
                    </a:cubicBezTo>
                    <a:cubicBezTo>
                      <a:pt x="52" y="73"/>
                      <a:pt x="52" y="73"/>
                      <a:pt x="52" y="73"/>
                    </a:cubicBezTo>
                    <a:cubicBezTo>
                      <a:pt x="61" y="75"/>
                      <a:pt x="67" y="77"/>
                      <a:pt x="69" y="78"/>
                    </a:cubicBezTo>
                    <a:cubicBezTo>
                      <a:pt x="75" y="80"/>
                      <a:pt x="79" y="83"/>
                      <a:pt x="82" y="87"/>
                    </a:cubicBezTo>
                    <a:cubicBezTo>
                      <a:pt x="86" y="90"/>
                      <a:pt x="89" y="94"/>
                      <a:pt x="90" y="99"/>
                    </a:cubicBezTo>
                    <a:cubicBezTo>
                      <a:pt x="92" y="103"/>
                      <a:pt x="93" y="108"/>
                      <a:pt x="93" y="114"/>
                    </a:cubicBezTo>
                    <a:cubicBezTo>
                      <a:pt x="93" y="126"/>
                      <a:pt x="89" y="136"/>
                      <a:pt x="82" y="144"/>
                    </a:cubicBezTo>
                    <a:cubicBezTo>
                      <a:pt x="74" y="152"/>
                      <a:pt x="64" y="156"/>
                      <a:pt x="52" y="157"/>
                    </a:cubicBezTo>
                    <a:cubicBezTo>
                      <a:pt x="52" y="174"/>
                      <a:pt x="52" y="174"/>
                      <a:pt x="52" y="174"/>
                    </a:cubicBezTo>
                    <a:lnTo>
                      <a:pt x="42" y="174"/>
                    </a:lnTo>
                    <a:close/>
                    <a:moveTo>
                      <a:pt x="42" y="23"/>
                    </a:moveTo>
                    <a:cubicBezTo>
                      <a:pt x="35" y="24"/>
                      <a:pt x="30" y="26"/>
                      <a:pt x="26" y="31"/>
                    </a:cubicBezTo>
                    <a:cubicBezTo>
                      <a:pt x="22" y="35"/>
                      <a:pt x="20" y="40"/>
                      <a:pt x="20" y="46"/>
                    </a:cubicBezTo>
                    <a:cubicBezTo>
                      <a:pt x="20" y="52"/>
                      <a:pt x="22" y="57"/>
                      <a:pt x="25" y="61"/>
                    </a:cubicBezTo>
                    <a:cubicBezTo>
                      <a:pt x="28" y="65"/>
                      <a:pt x="34" y="68"/>
                      <a:pt x="42" y="71"/>
                    </a:cubicBezTo>
                    <a:lnTo>
                      <a:pt x="42" y="23"/>
                    </a:lnTo>
                    <a:close/>
                    <a:moveTo>
                      <a:pt x="52" y="142"/>
                    </a:moveTo>
                    <a:cubicBezTo>
                      <a:pt x="59" y="141"/>
                      <a:pt x="64" y="139"/>
                      <a:pt x="69" y="134"/>
                    </a:cubicBezTo>
                    <a:cubicBezTo>
                      <a:pt x="73" y="129"/>
                      <a:pt x="75" y="122"/>
                      <a:pt x="75" y="115"/>
                    </a:cubicBezTo>
                    <a:cubicBezTo>
                      <a:pt x="75" y="109"/>
                      <a:pt x="74" y="104"/>
                      <a:pt x="71" y="100"/>
                    </a:cubicBezTo>
                    <a:cubicBezTo>
                      <a:pt x="68" y="96"/>
                      <a:pt x="61" y="93"/>
                      <a:pt x="52" y="90"/>
                    </a:cubicBezTo>
                    <a:lnTo>
                      <a:pt x="52" y="1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Freeform 92"/>
              <p:cNvSpPr/>
              <p:nvPr/>
            </p:nvSpPr>
            <p:spPr bwMode="auto">
              <a:xfrm>
                <a:off x="10153650" y="2576513"/>
                <a:ext cx="296862" cy="369887"/>
              </a:xfrm>
              <a:custGeom>
                <a:avLst/>
                <a:gdLst>
                  <a:gd name="T0" fmla="*/ 129 w 187"/>
                  <a:gd name="T1" fmla="*/ 0 h 233"/>
                  <a:gd name="T2" fmla="*/ 52 w 187"/>
                  <a:gd name="T3" fmla="*/ 0 h 233"/>
                  <a:gd name="T4" fmla="*/ 52 w 187"/>
                  <a:gd name="T5" fmla="*/ 79 h 233"/>
                  <a:gd name="T6" fmla="*/ 0 w 187"/>
                  <a:gd name="T7" fmla="*/ 79 h 233"/>
                  <a:gd name="T8" fmla="*/ 47 w 187"/>
                  <a:gd name="T9" fmla="*/ 156 h 233"/>
                  <a:gd name="T10" fmla="*/ 94 w 187"/>
                  <a:gd name="T11" fmla="*/ 233 h 233"/>
                  <a:gd name="T12" fmla="*/ 142 w 187"/>
                  <a:gd name="T13" fmla="*/ 156 h 233"/>
                  <a:gd name="T14" fmla="*/ 187 w 187"/>
                  <a:gd name="T15" fmla="*/ 79 h 233"/>
                  <a:gd name="T16" fmla="*/ 129 w 187"/>
                  <a:gd name="T17" fmla="*/ 79 h 233"/>
                  <a:gd name="T18" fmla="*/ 129 w 187"/>
                  <a:gd name="T19" fmla="*/ 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7" h="233">
                    <a:moveTo>
                      <a:pt x="129" y="0"/>
                    </a:moveTo>
                    <a:lnTo>
                      <a:pt x="52" y="0"/>
                    </a:lnTo>
                    <a:lnTo>
                      <a:pt x="52" y="79"/>
                    </a:lnTo>
                    <a:lnTo>
                      <a:pt x="0" y="79"/>
                    </a:lnTo>
                    <a:lnTo>
                      <a:pt x="47" y="156"/>
                    </a:lnTo>
                    <a:lnTo>
                      <a:pt x="94" y="233"/>
                    </a:lnTo>
                    <a:lnTo>
                      <a:pt x="142" y="156"/>
                    </a:lnTo>
                    <a:lnTo>
                      <a:pt x="187" y="79"/>
                    </a:lnTo>
                    <a:lnTo>
                      <a:pt x="129" y="79"/>
                    </a:lnTo>
                    <a:lnTo>
                      <a:pt x="12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Freeform 93"/>
              <p:cNvSpPr/>
              <p:nvPr/>
            </p:nvSpPr>
            <p:spPr bwMode="auto">
              <a:xfrm>
                <a:off x="10750550" y="1835150"/>
                <a:ext cx="296862" cy="371475"/>
              </a:xfrm>
              <a:custGeom>
                <a:avLst/>
                <a:gdLst>
                  <a:gd name="T0" fmla="*/ 129 w 187"/>
                  <a:gd name="T1" fmla="*/ 234 h 234"/>
                  <a:gd name="T2" fmla="*/ 52 w 187"/>
                  <a:gd name="T3" fmla="*/ 234 h 234"/>
                  <a:gd name="T4" fmla="*/ 52 w 187"/>
                  <a:gd name="T5" fmla="*/ 154 h 234"/>
                  <a:gd name="T6" fmla="*/ 0 w 187"/>
                  <a:gd name="T7" fmla="*/ 154 h 234"/>
                  <a:gd name="T8" fmla="*/ 47 w 187"/>
                  <a:gd name="T9" fmla="*/ 77 h 234"/>
                  <a:gd name="T10" fmla="*/ 93 w 187"/>
                  <a:gd name="T11" fmla="*/ 0 h 234"/>
                  <a:gd name="T12" fmla="*/ 140 w 187"/>
                  <a:gd name="T13" fmla="*/ 77 h 234"/>
                  <a:gd name="T14" fmla="*/ 187 w 187"/>
                  <a:gd name="T15" fmla="*/ 154 h 234"/>
                  <a:gd name="T16" fmla="*/ 129 w 187"/>
                  <a:gd name="T17" fmla="*/ 154 h 234"/>
                  <a:gd name="T18" fmla="*/ 129 w 187"/>
                  <a:gd name="T19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7" h="234">
                    <a:moveTo>
                      <a:pt x="129" y="234"/>
                    </a:moveTo>
                    <a:lnTo>
                      <a:pt x="52" y="234"/>
                    </a:lnTo>
                    <a:lnTo>
                      <a:pt x="52" y="154"/>
                    </a:lnTo>
                    <a:lnTo>
                      <a:pt x="0" y="154"/>
                    </a:lnTo>
                    <a:lnTo>
                      <a:pt x="47" y="77"/>
                    </a:lnTo>
                    <a:lnTo>
                      <a:pt x="93" y="0"/>
                    </a:lnTo>
                    <a:lnTo>
                      <a:pt x="140" y="77"/>
                    </a:lnTo>
                    <a:lnTo>
                      <a:pt x="187" y="154"/>
                    </a:lnTo>
                    <a:lnTo>
                      <a:pt x="129" y="154"/>
                    </a:lnTo>
                    <a:lnTo>
                      <a:pt x="129" y="2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9607981" y="3640575"/>
            <a:ext cx="757473" cy="2600402"/>
            <a:chOff x="9521012" y="3870667"/>
            <a:chExt cx="757473" cy="2600402"/>
          </a:xfrm>
        </p:grpSpPr>
        <p:grpSp>
          <p:nvGrpSpPr>
            <p:cNvPr id="165" name="组合 164"/>
            <p:cNvGrpSpPr/>
            <p:nvPr/>
          </p:nvGrpSpPr>
          <p:grpSpPr>
            <a:xfrm>
              <a:off x="9521012" y="3870667"/>
              <a:ext cx="757473" cy="619217"/>
              <a:chOff x="6183313" y="1651000"/>
              <a:chExt cx="1635124" cy="1336675"/>
            </a:xfrm>
            <a:solidFill>
              <a:schemeClr val="bg1"/>
            </a:solidFill>
          </p:grpSpPr>
          <p:sp>
            <p:nvSpPr>
              <p:cNvPr id="166" name="Freeform 11"/>
              <p:cNvSpPr>
                <a:spLocks noEditPoints="1"/>
              </p:cNvSpPr>
              <p:nvPr/>
            </p:nvSpPr>
            <p:spPr bwMode="auto">
              <a:xfrm>
                <a:off x="7108825" y="1651000"/>
                <a:ext cx="709612" cy="711200"/>
              </a:xfrm>
              <a:custGeom>
                <a:avLst/>
                <a:gdLst>
                  <a:gd name="T0" fmla="*/ 128 w 256"/>
                  <a:gd name="T1" fmla="*/ 0 h 256"/>
                  <a:gd name="T2" fmla="*/ 0 w 256"/>
                  <a:gd name="T3" fmla="*/ 128 h 256"/>
                  <a:gd name="T4" fmla="*/ 128 w 256"/>
                  <a:gd name="T5" fmla="*/ 256 h 256"/>
                  <a:gd name="T6" fmla="*/ 256 w 256"/>
                  <a:gd name="T7" fmla="*/ 128 h 256"/>
                  <a:gd name="T8" fmla="*/ 128 w 256"/>
                  <a:gd name="T9" fmla="*/ 0 h 256"/>
                  <a:gd name="T10" fmla="*/ 128 w 256"/>
                  <a:gd name="T11" fmla="*/ 229 h 256"/>
                  <a:gd name="T12" fmla="*/ 27 w 256"/>
                  <a:gd name="T13" fmla="*/ 128 h 256"/>
                  <a:gd name="T14" fmla="*/ 128 w 256"/>
                  <a:gd name="T15" fmla="*/ 27 h 256"/>
                  <a:gd name="T16" fmla="*/ 229 w 256"/>
                  <a:gd name="T17" fmla="*/ 128 h 256"/>
                  <a:gd name="T18" fmla="*/ 128 w 256"/>
                  <a:gd name="T19" fmla="*/ 229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6" h="256">
                    <a:moveTo>
                      <a:pt x="128" y="0"/>
                    </a:moveTo>
                    <a:cubicBezTo>
                      <a:pt x="57" y="0"/>
                      <a:pt x="0" y="57"/>
                      <a:pt x="0" y="128"/>
                    </a:cubicBezTo>
                    <a:cubicBezTo>
                      <a:pt x="0" y="199"/>
                      <a:pt x="57" y="256"/>
                      <a:pt x="128" y="256"/>
                    </a:cubicBezTo>
                    <a:cubicBezTo>
                      <a:pt x="199" y="256"/>
                      <a:pt x="256" y="199"/>
                      <a:pt x="256" y="128"/>
                    </a:cubicBezTo>
                    <a:cubicBezTo>
                      <a:pt x="256" y="57"/>
                      <a:pt x="199" y="0"/>
                      <a:pt x="128" y="0"/>
                    </a:cubicBezTo>
                    <a:close/>
                    <a:moveTo>
                      <a:pt x="128" y="229"/>
                    </a:moveTo>
                    <a:cubicBezTo>
                      <a:pt x="72" y="229"/>
                      <a:pt x="27" y="183"/>
                      <a:pt x="27" y="128"/>
                    </a:cubicBezTo>
                    <a:cubicBezTo>
                      <a:pt x="27" y="72"/>
                      <a:pt x="72" y="27"/>
                      <a:pt x="128" y="27"/>
                    </a:cubicBezTo>
                    <a:cubicBezTo>
                      <a:pt x="184" y="27"/>
                      <a:pt x="229" y="72"/>
                      <a:pt x="229" y="128"/>
                    </a:cubicBezTo>
                    <a:cubicBezTo>
                      <a:pt x="229" y="183"/>
                      <a:pt x="184" y="229"/>
                      <a:pt x="128" y="2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Freeform 12"/>
              <p:cNvSpPr>
                <a:spLocks noEditPoints="1"/>
              </p:cNvSpPr>
              <p:nvPr/>
            </p:nvSpPr>
            <p:spPr bwMode="auto">
              <a:xfrm>
                <a:off x="7351713" y="1798638"/>
                <a:ext cx="228600" cy="422275"/>
              </a:xfrm>
              <a:custGeom>
                <a:avLst/>
                <a:gdLst>
                  <a:gd name="T0" fmla="*/ 37 w 82"/>
                  <a:gd name="T1" fmla="*/ 152 h 152"/>
                  <a:gd name="T2" fmla="*/ 37 w 82"/>
                  <a:gd name="T3" fmla="*/ 137 h 152"/>
                  <a:gd name="T4" fmla="*/ 19 w 82"/>
                  <a:gd name="T5" fmla="*/ 132 h 152"/>
                  <a:gd name="T6" fmla="*/ 6 w 82"/>
                  <a:gd name="T7" fmla="*/ 120 h 152"/>
                  <a:gd name="T8" fmla="*/ 0 w 82"/>
                  <a:gd name="T9" fmla="*/ 100 h 152"/>
                  <a:gd name="T10" fmla="*/ 16 w 82"/>
                  <a:gd name="T11" fmla="*/ 97 h 152"/>
                  <a:gd name="T12" fmla="*/ 22 w 82"/>
                  <a:gd name="T13" fmla="*/ 115 h 152"/>
                  <a:gd name="T14" fmla="*/ 37 w 82"/>
                  <a:gd name="T15" fmla="*/ 124 h 152"/>
                  <a:gd name="T16" fmla="*/ 37 w 82"/>
                  <a:gd name="T17" fmla="*/ 76 h 152"/>
                  <a:gd name="T18" fmla="*/ 18 w 82"/>
                  <a:gd name="T19" fmla="*/ 69 h 152"/>
                  <a:gd name="T20" fmla="*/ 7 w 82"/>
                  <a:gd name="T21" fmla="*/ 58 h 152"/>
                  <a:gd name="T22" fmla="*/ 3 w 82"/>
                  <a:gd name="T23" fmla="*/ 42 h 152"/>
                  <a:gd name="T24" fmla="*/ 14 w 82"/>
                  <a:gd name="T25" fmla="*/ 16 h 152"/>
                  <a:gd name="T26" fmla="*/ 37 w 82"/>
                  <a:gd name="T27" fmla="*/ 8 h 152"/>
                  <a:gd name="T28" fmla="*/ 37 w 82"/>
                  <a:gd name="T29" fmla="*/ 0 h 152"/>
                  <a:gd name="T30" fmla="*/ 46 w 82"/>
                  <a:gd name="T31" fmla="*/ 0 h 152"/>
                  <a:gd name="T32" fmla="*/ 46 w 82"/>
                  <a:gd name="T33" fmla="*/ 8 h 152"/>
                  <a:gd name="T34" fmla="*/ 67 w 82"/>
                  <a:gd name="T35" fmla="*/ 15 h 152"/>
                  <a:gd name="T36" fmla="*/ 79 w 82"/>
                  <a:gd name="T37" fmla="*/ 38 h 152"/>
                  <a:gd name="T38" fmla="*/ 63 w 82"/>
                  <a:gd name="T39" fmla="*/ 40 h 152"/>
                  <a:gd name="T40" fmla="*/ 57 w 82"/>
                  <a:gd name="T41" fmla="*/ 27 h 152"/>
                  <a:gd name="T42" fmla="*/ 46 w 82"/>
                  <a:gd name="T43" fmla="*/ 20 h 152"/>
                  <a:gd name="T44" fmla="*/ 46 w 82"/>
                  <a:gd name="T45" fmla="*/ 64 h 152"/>
                  <a:gd name="T46" fmla="*/ 61 w 82"/>
                  <a:gd name="T47" fmla="*/ 68 h 152"/>
                  <a:gd name="T48" fmla="*/ 72 w 82"/>
                  <a:gd name="T49" fmla="*/ 76 h 152"/>
                  <a:gd name="T50" fmla="*/ 79 w 82"/>
                  <a:gd name="T51" fmla="*/ 86 h 152"/>
                  <a:gd name="T52" fmla="*/ 82 w 82"/>
                  <a:gd name="T53" fmla="*/ 99 h 152"/>
                  <a:gd name="T54" fmla="*/ 72 w 82"/>
                  <a:gd name="T55" fmla="*/ 126 h 152"/>
                  <a:gd name="T56" fmla="*/ 46 w 82"/>
                  <a:gd name="T57" fmla="*/ 137 h 152"/>
                  <a:gd name="T58" fmla="*/ 46 w 82"/>
                  <a:gd name="T59" fmla="*/ 152 h 152"/>
                  <a:gd name="T60" fmla="*/ 37 w 82"/>
                  <a:gd name="T61" fmla="*/ 152 h 152"/>
                  <a:gd name="T62" fmla="*/ 37 w 82"/>
                  <a:gd name="T63" fmla="*/ 20 h 152"/>
                  <a:gd name="T64" fmla="*/ 23 w 82"/>
                  <a:gd name="T65" fmla="*/ 27 h 152"/>
                  <a:gd name="T66" fmla="*/ 18 w 82"/>
                  <a:gd name="T67" fmla="*/ 41 h 152"/>
                  <a:gd name="T68" fmla="*/ 22 w 82"/>
                  <a:gd name="T69" fmla="*/ 54 h 152"/>
                  <a:gd name="T70" fmla="*/ 37 w 82"/>
                  <a:gd name="T71" fmla="*/ 62 h 152"/>
                  <a:gd name="T72" fmla="*/ 37 w 82"/>
                  <a:gd name="T73" fmla="*/ 20 h 152"/>
                  <a:gd name="T74" fmla="*/ 46 w 82"/>
                  <a:gd name="T75" fmla="*/ 124 h 152"/>
                  <a:gd name="T76" fmla="*/ 60 w 82"/>
                  <a:gd name="T77" fmla="*/ 117 h 152"/>
                  <a:gd name="T78" fmla="*/ 66 w 82"/>
                  <a:gd name="T79" fmla="*/ 100 h 152"/>
                  <a:gd name="T80" fmla="*/ 62 w 82"/>
                  <a:gd name="T81" fmla="*/ 87 h 152"/>
                  <a:gd name="T82" fmla="*/ 46 w 82"/>
                  <a:gd name="T83" fmla="*/ 78 h 152"/>
                  <a:gd name="T84" fmla="*/ 46 w 82"/>
                  <a:gd name="T85" fmla="*/ 124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2" h="152">
                    <a:moveTo>
                      <a:pt x="37" y="152"/>
                    </a:moveTo>
                    <a:cubicBezTo>
                      <a:pt x="37" y="137"/>
                      <a:pt x="37" y="137"/>
                      <a:pt x="37" y="137"/>
                    </a:cubicBezTo>
                    <a:cubicBezTo>
                      <a:pt x="29" y="136"/>
                      <a:pt x="23" y="134"/>
                      <a:pt x="19" y="132"/>
                    </a:cubicBezTo>
                    <a:cubicBezTo>
                      <a:pt x="14" y="129"/>
                      <a:pt x="10" y="126"/>
                      <a:pt x="6" y="120"/>
                    </a:cubicBezTo>
                    <a:cubicBezTo>
                      <a:pt x="3" y="115"/>
                      <a:pt x="1" y="108"/>
                      <a:pt x="0" y="100"/>
                    </a:cubicBezTo>
                    <a:cubicBezTo>
                      <a:pt x="16" y="97"/>
                      <a:pt x="16" y="97"/>
                      <a:pt x="16" y="97"/>
                    </a:cubicBezTo>
                    <a:cubicBezTo>
                      <a:pt x="17" y="106"/>
                      <a:pt x="19" y="112"/>
                      <a:pt x="22" y="115"/>
                    </a:cubicBezTo>
                    <a:cubicBezTo>
                      <a:pt x="26" y="121"/>
                      <a:pt x="31" y="124"/>
                      <a:pt x="37" y="124"/>
                    </a:cubicBezTo>
                    <a:cubicBezTo>
                      <a:pt x="37" y="76"/>
                      <a:pt x="37" y="76"/>
                      <a:pt x="37" y="76"/>
                    </a:cubicBezTo>
                    <a:cubicBezTo>
                      <a:pt x="31" y="75"/>
                      <a:pt x="24" y="73"/>
                      <a:pt x="18" y="69"/>
                    </a:cubicBezTo>
                    <a:cubicBezTo>
                      <a:pt x="13" y="66"/>
                      <a:pt x="10" y="63"/>
                      <a:pt x="7" y="58"/>
                    </a:cubicBezTo>
                    <a:cubicBezTo>
                      <a:pt x="4" y="53"/>
                      <a:pt x="3" y="48"/>
                      <a:pt x="3" y="42"/>
                    </a:cubicBezTo>
                    <a:cubicBezTo>
                      <a:pt x="3" y="31"/>
                      <a:pt x="7" y="22"/>
                      <a:pt x="14" y="16"/>
                    </a:cubicBezTo>
                    <a:cubicBezTo>
                      <a:pt x="20" y="11"/>
                      <a:pt x="27" y="9"/>
                      <a:pt x="37" y="8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55" y="8"/>
                      <a:pt x="62" y="11"/>
                      <a:pt x="67" y="15"/>
                    </a:cubicBezTo>
                    <a:cubicBezTo>
                      <a:pt x="73" y="21"/>
                      <a:pt x="77" y="28"/>
                      <a:pt x="79" y="38"/>
                    </a:cubicBezTo>
                    <a:cubicBezTo>
                      <a:pt x="63" y="40"/>
                      <a:pt x="63" y="40"/>
                      <a:pt x="63" y="40"/>
                    </a:cubicBezTo>
                    <a:cubicBezTo>
                      <a:pt x="62" y="34"/>
                      <a:pt x="60" y="30"/>
                      <a:pt x="57" y="27"/>
                    </a:cubicBezTo>
                    <a:cubicBezTo>
                      <a:pt x="55" y="23"/>
                      <a:pt x="51" y="21"/>
                      <a:pt x="46" y="20"/>
                    </a:cubicBezTo>
                    <a:cubicBezTo>
                      <a:pt x="46" y="64"/>
                      <a:pt x="46" y="64"/>
                      <a:pt x="46" y="64"/>
                    </a:cubicBezTo>
                    <a:cubicBezTo>
                      <a:pt x="53" y="66"/>
                      <a:pt x="58" y="67"/>
                      <a:pt x="61" y="68"/>
                    </a:cubicBezTo>
                    <a:cubicBezTo>
                      <a:pt x="66" y="70"/>
                      <a:pt x="69" y="73"/>
                      <a:pt x="72" y="76"/>
                    </a:cubicBezTo>
                    <a:cubicBezTo>
                      <a:pt x="75" y="79"/>
                      <a:pt x="78" y="82"/>
                      <a:pt x="79" y="86"/>
                    </a:cubicBezTo>
                    <a:cubicBezTo>
                      <a:pt x="81" y="90"/>
                      <a:pt x="82" y="95"/>
                      <a:pt x="82" y="99"/>
                    </a:cubicBezTo>
                    <a:cubicBezTo>
                      <a:pt x="82" y="110"/>
                      <a:pt x="78" y="119"/>
                      <a:pt x="72" y="126"/>
                    </a:cubicBezTo>
                    <a:cubicBezTo>
                      <a:pt x="65" y="133"/>
                      <a:pt x="56" y="136"/>
                      <a:pt x="46" y="137"/>
                    </a:cubicBezTo>
                    <a:cubicBezTo>
                      <a:pt x="46" y="152"/>
                      <a:pt x="46" y="152"/>
                      <a:pt x="46" y="152"/>
                    </a:cubicBezTo>
                    <a:lnTo>
                      <a:pt x="37" y="152"/>
                    </a:lnTo>
                    <a:close/>
                    <a:moveTo>
                      <a:pt x="37" y="20"/>
                    </a:moveTo>
                    <a:cubicBezTo>
                      <a:pt x="31" y="21"/>
                      <a:pt x="27" y="23"/>
                      <a:pt x="23" y="27"/>
                    </a:cubicBezTo>
                    <a:cubicBezTo>
                      <a:pt x="20" y="31"/>
                      <a:pt x="18" y="35"/>
                      <a:pt x="18" y="41"/>
                    </a:cubicBezTo>
                    <a:cubicBezTo>
                      <a:pt x="18" y="46"/>
                      <a:pt x="20" y="50"/>
                      <a:pt x="22" y="54"/>
                    </a:cubicBezTo>
                    <a:cubicBezTo>
                      <a:pt x="25" y="57"/>
                      <a:pt x="30" y="60"/>
                      <a:pt x="37" y="62"/>
                    </a:cubicBezTo>
                    <a:lnTo>
                      <a:pt x="37" y="20"/>
                    </a:lnTo>
                    <a:close/>
                    <a:moveTo>
                      <a:pt x="46" y="124"/>
                    </a:moveTo>
                    <a:cubicBezTo>
                      <a:pt x="52" y="124"/>
                      <a:pt x="57" y="121"/>
                      <a:pt x="60" y="117"/>
                    </a:cubicBezTo>
                    <a:cubicBezTo>
                      <a:pt x="64" y="112"/>
                      <a:pt x="66" y="107"/>
                      <a:pt x="66" y="100"/>
                    </a:cubicBezTo>
                    <a:cubicBezTo>
                      <a:pt x="66" y="95"/>
                      <a:pt x="65" y="91"/>
                      <a:pt x="62" y="87"/>
                    </a:cubicBezTo>
                    <a:cubicBezTo>
                      <a:pt x="59" y="84"/>
                      <a:pt x="54" y="81"/>
                      <a:pt x="46" y="78"/>
                    </a:cubicBezTo>
                    <a:lnTo>
                      <a:pt x="46" y="1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Freeform 13"/>
              <p:cNvSpPr>
                <a:spLocks noEditPoints="1"/>
              </p:cNvSpPr>
              <p:nvPr/>
            </p:nvSpPr>
            <p:spPr bwMode="auto">
              <a:xfrm>
                <a:off x="6183313" y="1654175"/>
                <a:ext cx="703262" cy="703262"/>
              </a:xfrm>
              <a:custGeom>
                <a:avLst/>
                <a:gdLst>
                  <a:gd name="T0" fmla="*/ 127 w 253"/>
                  <a:gd name="T1" fmla="*/ 0 h 253"/>
                  <a:gd name="T2" fmla="*/ 0 w 253"/>
                  <a:gd name="T3" fmla="*/ 127 h 253"/>
                  <a:gd name="T4" fmla="*/ 127 w 253"/>
                  <a:gd name="T5" fmla="*/ 253 h 253"/>
                  <a:gd name="T6" fmla="*/ 253 w 253"/>
                  <a:gd name="T7" fmla="*/ 127 h 253"/>
                  <a:gd name="T8" fmla="*/ 127 w 253"/>
                  <a:gd name="T9" fmla="*/ 0 h 253"/>
                  <a:gd name="T10" fmla="*/ 127 w 253"/>
                  <a:gd name="T11" fmla="*/ 226 h 253"/>
                  <a:gd name="T12" fmla="*/ 27 w 253"/>
                  <a:gd name="T13" fmla="*/ 127 h 253"/>
                  <a:gd name="T14" fmla="*/ 127 w 253"/>
                  <a:gd name="T15" fmla="*/ 27 h 253"/>
                  <a:gd name="T16" fmla="*/ 226 w 253"/>
                  <a:gd name="T17" fmla="*/ 127 h 253"/>
                  <a:gd name="T18" fmla="*/ 127 w 253"/>
                  <a:gd name="T19" fmla="*/ 226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3" h="253">
                    <a:moveTo>
                      <a:pt x="127" y="0"/>
                    </a:moveTo>
                    <a:cubicBezTo>
                      <a:pt x="57" y="0"/>
                      <a:pt x="0" y="57"/>
                      <a:pt x="0" y="127"/>
                    </a:cubicBezTo>
                    <a:cubicBezTo>
                      <a:pt x="0" y="197"/>
                      <a:pt x="57" y="253"/>
                      <a:pt x="127" y="253"/>
                    </a:cubicBezTo>
                    <a:cubicBezTo>
                      <a:pt x="197" y="253"/>
                      <a:pt x="253" y="197"/>
                      <a:pt x="253" y="127"/>
                    </a:cubicBezTo>
                    <a:cubicBezTo>
                      <a:pt x="253" y="57"/>
                      <a:pt x="197" y="0"/>
                      <a:pt x="127" y="0"/>
                    </a:cubicBezTo>
                    <a:close/>
                    <a:moveTo>
                      <a:pt x="127" y="226"/>
                    </a:moveTo>
                    <a:cubicBezTo>
                      <a:pt x="72" y="226"/>
                      <a:pt x="27" y="182"/>
                      <a:pt x="27" y="127"/>
                    </a:cubicBezTo>
                    <a:cubicBezTo>
                      <a:pt x="27" y="72"/>
                      <a:pt x="72" y="27"/>
                      <a:pt x="127" y="27"/>
                    </a:cubicBezTo>
                    <a:cubicBezTo>
                      <a:pt x="182" y="27"/>
                      <a:pt x="226" y="72"/>
                      <a:pt x="226" y="127"/>
                    </a:cubicBezTo>
                    <a:cubicBezTo>
                      <a:pt x="226" y="182"/>
                      <a:pt x="182" y="226"/>
                      <a:pt x="127" y="2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Freeform 14"/>
              <p:cNvSpPr/>
              <p:nvPr/>
            </p:nvSpPr>
            <p:spPr bwMode="auto">
              <a:xfrm>
                <a:off x="6502400" y="1976438"/>
                <a:ext cx="61912" cy="63500"/>
              </a:xfrm>
              <a:custGeom>
                <a:avLst/>
                <a:gdLst>
                  <a:gd name="T0" fmla="*/ 22 w 22"/>
                  <a:gd name="T1" fmla="*/ 12 h 23"/>
                  <a:gd name="T2" fmla="*/ 11 w 22"/>
                  <a:gd name="T3" fmla="*/ 23 h 23"/>
                  <a:gd name="T4" fmla="*/ 0 w 22"/>
                  <a:gd name="T5" fmla="*/ 11 h 23"/>
                  <a:gd name="T6" fmla="*/ 11 w 22"/>
                  <a:gd name="T7" fmla="*/ 0 h 23"/>
                  <a:gd name="T8" fmla="*/ 22 w 22"/>
                  <a:gd name="T9" fmla="*/ 1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3">
                    <a:moveTo>
                      <a:pt x="22" y="12"/>
                    </a:moveTo>
                    <a:cubicBezTo>
                      <a:pt x="22" y="18"/>
                      <a:pt x="17" y="23"/>
                      <a:pt x="11" y="23"/>
                    </a:cubicBezTo>
                    <a:cubicBezTo>
                      <a:pt x="5" y="23"/>
                      <a:pt x="0" y="17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7" y="0"/>
                      <a:pt x="22" y="5"/>
                      <a:pt x="2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Freeform 15"/>
              <p:cNvSpPr/>
              <p:nvPr/>
            </p:nvSpPr>
            <p:spPr bwMode="auto">
              <a:xfrm>
                <a:off x="6572250" y="1998663"/>
                <a:ext cx="155575" cy="25400"/>
              </a:xfrm>
              <a:custGeom>
                <a:avLst/>
                <a:gdLst>
                  <a:gd name="T0" fmla="*/ 4 w 56"/>
                  <a:gd name="T1" fmla="*/ 8 h 9"/>
                  <a:gd name="T2" fmla="*/ 0 w 56"/>
                  <a:gd name="T3" fmla="*/ 4 h 9"/>
                  <a:gd name="T4" fmla="*/ 0 w 56"/>
                  <a:gd name="T5" fmla="*/ 4 h 9"/>
                  <a:gd name="T6" fmla="*/ 4 w 56"/>
                  <a:gd name="T7" fmla="*/ 0 h 9"/>
                  <a:gd name="T8" fmla="*/ 52 w 56"/>
                  <a:gd name="T9" fmla="*/ 0 h 9"/>
                  <a:gd name="T10" fmla="*/ 56 w 56"/>
                  <a:gd name="T11" fmla="*/ 5 h 9"/>
                  <a:gd name="T12" fmla="*/ 56 w 56"/>
                  <a:gd name="T13" fmla="*/ 5 h 9"/>
                  <a:gd name="T14" fmla="*/ 52 w 56"/>
                  <a:gd name="T15" fmla="*/ 9 h 9"/>
                  <a:gd name="T16" fmla="*/ 4 w 56"/>
                  <a:gd name="T17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9">
                    <a:moveTo>
                      <a:pt x="4" y="8"/>
                    </a:move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4" y="0"/>
                      <a:pt x="56" y="2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6" y="7"/>
                      <a:pt x="54" y="9"/>
                      <a:pt x="52" y="9"/>
                    </a:cubicBezTo>
                    <a:lnTo>
                      <a:pt x="4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Freeform 16"/>
              <p:cNvSpPr/>
              <p:nvPr/>
            </p:nvSpPr>
            <p:spPr bwMode="auto">
              <a:xfrm>
                <a:off x="6523038" y="1768475"/>
                <a:ext cx="26987" cy="201612"/>
              </a:xfrm>
              <a:custGeom>
                <a:avLst/>
                <a:gdLst>
                  <a:gd name="T0" fmla="*/ 9 w 10"/>
                  <a:gd name="T1" fmla="*/ 68 h 73"/>
                  <a:gd name="T2" fmla="*/ 4 w 10"/>
                  <a:gd name="T3" fmla="*/ 73 h 73"/>
                  <a:gd name="T4" fmla="*/ 4 w 10"/>
                  <a:gd name="T5" fmla="*/ 73 h 73"/>
                  <a:gd name="T6" fmla="*/ 0 w 10"/>
                  <a:gd name="T7" fmla="*/ 68 h 73"/>
                  <a:gd name="T8" fmla="*/ 1 w 10"/>
                  <a:gd name="T9" fmla="*/ 4 h 73"/>
                  <a:gd name="T10" fmla="*/ 5 w 10"/>
                  <a:gd name="T11" fmla="*/ 0 h 73"/>
                  <a:gd name="T12" fmla="*/ 5 w 10"/>
                  <a:gd name="T13" fmla="*/ 0 h 73"/>
                  <a:gd name="T14" fmla="*/ 9 w 10"/>
                  <a:gd name="T15" fmla="*/ 5 h 73"/>
                  <a:gd name="T16" fmla="*/ 9 w 10"/>
                  <a:gd name="T17" fmla="*/ 68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73">
                    <a:moveTo>
                      <a:pt x="9" y="68"/>
                    </a:moveTo>
                    <a:cubicBezTo>
                      <a:pt x="9" y="71"/>
                      <a:pt x="7" y="73"/>
                      <a:pt x="4" y="73"/>
                    </a:cubicBezTo>
                    <a:cubicBezTo>
                      <a:pt x="4" y="73"/>
                      <a:pt x="4" y="73"/>
                      <a:pt x="4" y="73"/>
                    </a:cubicBezTo>
                    <a:cubicBezTo>
                      <a:pt x="2" y="73"/>
                      <a:pt x="0" y="71"/>
                      <a:pt x="0" y="68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2"/>
                      <a:pt x="3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10" y="2"/>
                      <a:pt x="9" y="5"/>
                    </a:cubicBezTo>
                    <a:lnTo>
                      <a:pt x="9" y="6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Freeform 17"/>
              <p:cNvSpPr>
                <a:spLocks noEditPoints="1"/>
              </p:cNvSpPr>
              <p:nvPr/>
            </p:nvSpPr>
            <p:spPr bwMode="auto">
              <a:xfrm>
                <a:off x="6378575" y="2106613"/>
                <a:ext cx="1220787" cy="881062"/>
              </a:xfrm>
              <a:custGeom>
                <a:avLst/>
                <a:gdLst>
                  <a:gd name="T0" fmla="*/ 51 w 440"/>
                  <a:gd name="T1" fmla="*/ 130 h 317"/>
                  <a:gd name="T2" fmla="*/ 51 w 440"/>
                  <a:gd name="T3" fmla="*/ 163 h 317"/>
                  <a:gd name="T4" fmla="*/ 125 w 440"/>
                  <a:gd name="T5" fmla="*/ 225 h 317"/>
                  <a:gd name="T6" fmla="*/ 150 w 440"/>
                  <a:gd name="T7" fmla="*/ 206 h 317"/>
                  <a:gd name="T8" fmla="*/ 144 w 440"/>
                  <a:gd name="T9" fmla="*/ 282 h 317"/>
                  <a:gd name="T10" fmla="*/ 144 w 440"/>
                  <a:gd name="T11" fmla="*/ 317 h 317"/>
                  <a:gd name="T12" fmla="*/ 315 w 440"/>
                  <a:gd name="T13" fmla="*/ 301 h 317"/>
                  <a:gd name="T14" fmla="*/ 309 w 440"/>
                  <a:gd name="T15" fmla="*/ 241 h 317"/>
                  <a:gd name="T16" fmla="*/ 309 w 440"/>
                  <a:gd name="T17" fmla="*/ 200 h 317"/>
                  <a:gd name="T18" fmla="*/ 338 w 440"/>
                  <a:gd name="T19" fmla="*/ 218 h 317"/>
                  <a:gd name="T20" fmla="*/ 359 w 440"/>
                  <a:gd name="T21" fmla="*/ 209 h 317"/>
                  <a:gd name="T22" fmla="*/ 395 w 440"/>
                  <a:gd name="T23" fmla="*/ 151 h 317"/>
                  <a:gd name="T24" fmla="*/ 386 w 440"/>
                  <a:gd name="T25" fmla="*/ 136 h 317"/>
                  <a:gd name="T26" fmla="*/ 394 w 440"/>
                  <a:gd name="T27" fmla="*/ 127 h 317"/>
                  <a:gd name="T28" fmla="*/ 431 w 440"/>
                  <a:gd name="T29" fmla="*/ 116 h 317"/>
                  <a:gd name="T30" fmla="*/ 438 w 440"/>
                  <a:gd name="T31" fmla="*/ 108 h 317"/>
                  <a:gd name="T32" fmla="*/ 431 w 440"/>
                  <a:gd name="T33" fmla="*/ 106 h 317"/>
                  <a:gd name="T34" fmla="*/ 412 w 440"/>
                  <a:gd name="T35" fmla="*/ 113 h 317"/>
                  <a:gd name="T36" fmla="*/ 406 w 440"/>
                  <a:gd name="T37" fmla="*/ 106 h 317"/>
                  <a:gd name="T38" fmla="*/ 389 w 440"/>
                  <a:gd name="T39" fmla="*/ 110 h 317"/>
                  <a:gd name="T40" fmla="*/ 367 w 440"/>
                  <a:gd name="T41" fmla="*/ 123 h 317"/>
                  <a:gd name="T42" fmla="*/ 346 w 440"/>
                  <a:gd name="T43" fmla="*/ 159 h 317"/>
                  <a:gd name="T44" fmla="*/ 336 w 440"/>
                  <a:gd name="T45" fmla="*/ 169 h 317"/>
                  <a:gd name="T46" fmla="*/ 329 w 440"/>
                  <a:gd name="T47" fmla="*/ 152 h 317"/>
                  <a:gd name="T48" fmla="*/ 319 w 440"/>
                  <a:gd name="T49" fmla="*/ 130 h 317"/>
                  <a:gd name="T50" fmla="*/ 267 w 440"/>
                  <a:gd name="T51" fmla="*/ 96 h 317"/>
                  <a:gd name="T52" fmla="*/ 262 w 440"/>
                  <a:gd name="T53" fmla="*/ 65 h 317"/>
                  <a:gd name="T54" fmla="*/ 262 w 440"/>
                  <a:gd name="T55" fmla="*/ 46 h 317"/>
                  <a:gd name="T56" fmla="*/ 261 w 440"/>
                  <a:gd name="T57" fmla="*/ 20 h 317"/>
                  <a:gd name="T58" fmla="*/ 236 w 440"/>
                  <a:gd name="T59" fmla="*/ 2 h 317"/>
                  <a:gd name="T60" fmla="*/ 203 w 440"/>
                  <a:gd name="T61" fmla="*/ 17 h 317"/>
                  <a:gd name="T62" fmla="*/ 205 w 440"/>
                  <a:gd name="T63" fmla="*/ 50 h 317"/>
                  <a:gd name="T64" fmla="*/ 211 w 440"/>
                  <a:gd name="T65" fmla="*/ 71 h 317"/>
                  <a:gd name="T66" fmla="*/ 201 w 440"/>
                  <a:gd name="T67" fmla="*/ 96 h 317"/>
                  <a:gd name="T68" fmla="*/ 152 w 440"/>
                  <a:gd name="T69" fmla="*/ 107 h 317"/>
                  <a:gd name="T70" fmla="*/ 132 w 440"/>
                  <a:gd name="T71" fmla="*/ 150 h 317"/>
                  <a:gd name="T72" fmla="*/ 123 w 440"/>
                  <a:gd name="T73" fmla="*/ 173 h 317"/>
                  <a:gd name="T74" fmla="*/ 118 w 440"/>
                  <a:gd name="T75" fmla="*/ 179 h 317"/>
                  <a:gd name="T76" fmla="*/ 102 w 440"/>
                  <a:gd name="T77" fmla="*/ 159 h 317"/>
                  <a:gd name="T78" fmla="*/ 83 w 440"/>
                  <a:gd name="T79" fmla="*/ 134 h 317"/>
                  <a:gd name="T80" fmla="*/ 79 w 440"/>
                  <a:gd name="T81" fmla="*/ 131 h 317"/>
                  <a:gd name="T82" fmla="*/ 67 w 440"/>
                  <a:gd name="T83" fmla="*/ 110 h 317"/>
                  <a:gd name="T84" fmla="*/ 56 w 440"/>
                  <a:gd name="T85" fmla="*/ 94 h 317"/>
                  <a:gd name="T86" fmla="*/ 49 w 440"/>
                  <a:gd name="T87" fmla="*/ 113 h 317"/>
                  <a:gd name="T88" fmla="*/ 20 w 440"/>
                  <a:gd name="T89" fmla="*/ 102 h 317"/>
                  <a:gd name="T90" fmla="*/ 28 w 440"/>
                  <a:gd name="T91" fmla="*/ 118 h 317"/>
                  <a:gd name="T92" fmla="*/ 215 w 440"/>
                  <a:gd name="T93" fmla="*/ 189 h 317"/>
                  <a:gd name="T94" fmla="*/ 212 w 440"/>
                  <a:gd name="T95" fmla="*/ 88 h 317"/>
                  <a:gd name="T96" fmla="*/ 228 w 440"/>
                  <a:gd name="T97" fmla="*/ 119 h 317"/>
                  <a:gd name="T98" fmla="*/ 233 w 440"/>
                  <a:gd name="T99" fmla="*/ 149 h 317"/>
                  <a:gd name="T100" fmla="*/ 254 w 440"/>
                  <a:gd name="T101" fmla="*/ 273 h 317"/>
                  <a:gd name="T102" fmla="*/ 245 w 440"/>
                  <a:gd name="T103" fmla="*/ 136 h 317"/>
                  <a:gd name="T104" fmla="*/ 240 w 440"/>
                  <a:gd name="T105" fmla="*/ 113 h 317"/>
                  <a:gd name="T106" fmla="*/ 256 w 440"/>
                  <a:gd name="T107" fmla="*/ 91 h 317"/>
                  <a:gd name="T108" fmla="*/ 266 w 440"/>
                  <a:gd name="T109" fmla="*/ 195 h 317"/>
                  <a:gd name="T110" fmla="*/ 275 w 440"/>
                  <a:gd name="T111" fmla="*/ 263 h 317"/>
                  <a:gd name="T112" fmla="*/ 250 w 440"/>
                  <a:gd name="T113" fmla="*/ 276 h 317"/>
                  <a:gd name="T114" fmla="*/ 200 w 440"/>
                  <a:gd name="T115" fmla="*/ 27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40" h="317">
                    <a:moveTo>
                      <a:pt x="28" y="118"/>
                    </a:moveTo>
                    <a:cubicBezTo>
                      <a:pt x="31" y="118"/>
                      <a:pt x="51" y="130"/>
                      <a:pt x="51" y="130"/>
                    </a:cubicBezTo>
                    <a:cubicBezTo>
                      <a:pt x="58" y="131"/>
                      <a:pt x="67" y="143"/>
                      <a:pt x="67" y="143"/>
                    </a:cubicBezTo>
                    <a:cubicBezTo>
                      <a:pt x="63" y="145"/>
                      <a:pt x="51" y="163"/>
                      <a:pt x="51" y="163"/>
                    </a:cubicBezTo>
                    <a:cubicBezTo>
                      <a:pt x="55" y="166"/>
                      <a:pt x="89" y="207"/>
                      <a:pt x="96" y="217"/>
                    </a:cubicBezTo>
                    <a:cubicBezTo>
                      <a:pt x="103" y="228"/>
                      <a:pt x="121" y="226"/>
                      <a:pt x="125" y="225"/>
                    </a:cubicBezTo>
                    <a:cubicBezTo>
                      <a:pt x="129" y="223"/>
                      <a:pt x="135" y="218"/>
                      <a:pt x="137" y="215"/>
                    </a:cubicBezTo>
                    <a:cubicBezTo>
                      <a:pt x="140" y="211"/>
                      <a:pt x="150" y="206"/>
                      <a:pt x="150" y="206"/>
                    </a:cubicBezTo>
                    <a:cubicBezTo>
                      <a:pt x="153" y="240"/>
                      <a:pt x="147" y="264"/>
                      <a:pt x="147" y="264"/>
                    </a:cubicBezTo>
                    <a:cubicBezTo>
                      <a:pt x="144" y="282"/>
                      <a:pt x="144" y="282"/>
                      <a:pt x="144" y="282"/>
                    </a:cubicBezTo>
                    <a:cubicBezTo>
                      <a:pt x="146" y="285"/>
                      <a:pt x="146" y="285"/>
                      <a:pt x="146" y="285"/>
                    </a:cubicBezTo>
                    <a:cubicBezTo>
                      <a:pt x="145" y="287"/>
                      <a:pt x="145" y="302"/>
                      <a:pt x="144" y="317"/>
                    </a:cubicBezTo>
                    <a:cubicBezTo>
                      <a:pt x="315" y="317"/>
                      <a:pt x="315" y="317"/>
                      <a:pt x="315" y="317"/>
                    </a:cubicBezTo>
                    <a:cubicBezTo>
                      <a:pt x="316" y="313"/>
                      <a:pt x="315" y="311"/>
                      <a:pt x="315" y="301"/>
                    </a:cubicBezTo>
                    <a:cubicBezTo>
                      <a:pt x="315" y="290"/>
                      <a:pt x="315" y="274"/>
                      <a:pt x="313" y="267"/>
                    </a:cubicBezTo>
                    <a:cubicBezTo>
                      <a:pt x="312" y="260"/>
                      <a:pt x="311" y="252"/>
                      <a:pt x="309" y="241"/>
                    </a:cubicBezTo>
                    <a:cubicBezTo>
                      <a:pt x="306" y="231"/>
                      <a:pt x="308" y="202"/>
                      <a:pt x="308" y="200"/>
                    </a:cubicBezTo>
                    <a:cubicBezTo>
                      <a:pt x="308" y="200"/>
                      <a:pt x="308" y="200"/>
                      <a:pt x="309" y="200"/>
                    </a:cubicBezTo>
                    <a:cubicBezTo>
                      <a:pt x="312" y="199"/>
                      <a:pt x="314" y="202"/>
                      <a:pt x="316" y="205"/>
                    </a:cubicBezTo>
                    <a:cubicBezTo>
                      <a:pt x="319" y="209"/>
                      <a:pt x="331" y="218"/>
                      <a:pt x="338" y="218"/>
                    </a:cubicBezTo>
                    <a:cubicBezTo>
                      <a:pt x="344" y="219"/>
                      <a:pt x="348" y="220"/>
                      <a:pt x="351" y="218"/>
                    </a:cubicBezTo>
                    <a:cubicBezTo>
                      <a:pt x="354" y="216"/>
                      <a:pt x="356" y="212"/>
                      <a:pt x="359" y="209"/>
                    </a:cubicBezTo>
                    <a:cubicBezTo>
                      <a:pt x="361" y="205"/>
                      <a:pt x="361" y="203"/>
                      <a:pt x="363" y="200"/>
                    </a:cubicBezTo>
                    <a:cubicBezTo>
                      <a:pt x="365" y="196"/>
                      <a:pt x="395" y="158"/>
                      <a:pt x="395" y="151"/>
                    </a:cubicBezTo>
                    <a:cubicBezTo>
                      <a:pt x="395" y="151"/>
                      <a:pt x="395" y="151"/>
                      <a:pt x="395" y="150"/>
                    </a:cubicBezTo>
                    <a:cubicBezTo>
                      <a:pt x="395" y="144"/>
                      <a:pt x="386" y="136"/>
                      <a:pt x="386" y="136"/>
                    </a:cubicBezTo>
                    <a:cubicBezTo>
                      <a:pt x="387" y="135"/>
                      <a:pt x="387" y="129"/>
                      <a:pt x="387" y="129"/>
                    </a:cubicBezTo>
                    <a:cubicBezTo>
                      <a:pt x="388" y="128"/>
                      <a:pt x="394" y="127"/>
                      <a:pt x="394" y="127"/>
                    </a:cubicBezTo>
                    <a:cubicBezTo>
                      <a:pt x="401" y="127"/>
                      <a:pt x="420" y="123"/>
                      <a:pt x="420" y="123"/>
                    </a:cubicBezTo>
                    <a:cubicBezTo>
                      <a:pt x="425" y="121"/>
                      <a:pt x="431" y="116"/>
                      <a:pt x="431" y="116"/>
                    </a:cubicBezTo>
                    <a:cubicBezTo>
                      <a:pt x="434" y="114"/>
                      <a:pt x="434" y="112"/>
                      <a:pt x="434" y="112"/>
                    </a:cubicBezTo>
                    <a:cubicBezTo>
                      <a:pt x="438" y="108"/>
                      <a:pt x="438" y="108"/>
                      <a:pt x="438" y="108"/>
                    </a:cubicBezTo>
                    <a:cubicBezTo>
                      <a:pt x="440" y="106"/>
                      <a:pt x="436" y="106"/>
                      <a:pt x="436" y="106"/>
                    </a:cubicBezTo>
                    <a:cubicBezTo>
                      <a:pt x="436" y="104"/>
                      <a:pt x="431" y="106"/>
                      <a:pt x="431" y="106"/>
                    </a:cubicBezTo>
                    <a:cubicBezTo>
                      <a:pt x="431" y="104"/>
                      <a:pt x="426" y="107"/>
                      <a:pt x="423" y="110"/>
                    </a:cubicBezTo>
                    <a:cubicBezTo>
                      <a:pt x="420" y="112"/>
                      <a:pt x="416" y="112"/>
                      <a:pt x="412" y="113"/>
                    </a:cubicBezTo>
                    <a:cubicBezTo>
                      <a:pt x="409" y="114"/>
                      <a:pt x="402" y="113"/>
                      <a:pt x="402" y="113"/>
                    </a:cubicBezTo>
                    <a:cubicBezTo>
                      <a:pt x="404" y="112"/>
                      <a:pt x="406" y="106"/>
                      <a:pt x="406" y="106"/>
                    </a:cubicBezTo>
                    <a:cubicBezTo>
                      <a:pt x="406" y="103"/>
                      <a:pt x="401" y="106"/>
                      <a:pt x="399" y="107"/>
                    </a:cubicBezTo>
                    <a:cubicBezTo>
                      <a:pt x="396" y="108"/>
                      <a:pt x="389" y="110"/>
                      <a:pt x="389" y="110"/>
                    </a:cubicBezTo>
                    <a:cubicBezTo>
                      <a:pt x="382" y="109"/>
                      <a:pt x="371" y="122"/>
                      <a:pt x="371" y="122"/>
                    </a:cubicBezTo>
                    <a:cubicBezTo>
                      <a:pt x="371" y="122"/>
                      <a:pt x="369" y="122"/>
                      <a:pt x="367" y="123"/>
                    </a:cubicBezTo>
                    <a:cubicBezTo>
                      <a:pt x="365" y="124"/>
                      <a:pt x="361" y="133"/>
                      <a:pt x="359" y="138"/>
                    </a:cubicBezTo>
                    <a:cubicBezTo>
                      <a:pt x="356" y="143"/>
                      <a:pt x="350" y="155"/>
                      <a:pt x="346" y="159"/>
                    </a:cubicBezTo>
                    <a:cubicBezTo>
                      <a:pt x="342" y="163"/>
                      <a:pt x="343" y="161"/>
                      <a:pt x="340" y="162"/>
                    </a:cubicBezTo>
                    <a:cubicBezTo>
                      <a:pt x="338" y="164"/>
                      <a:pt x="337" y="171"/>
                      <a:pt x="336" y="169"/>
                    </a:cubicBezTo>
                    <a:cubicBezTo>
                      <a:pt x="335" y="167"/>
                      <a:pt x="329" y="163"/>
                      <a:pt x="328" y="160"/>
                    </a:cubicBezTo>
                    <a:cubicBezTo>
                      <a:pt x="327" y="157"/>
                      <a:pt x="329" y="156"/>
                      <a:pt x="329" y="152"/>
                    </a:cubicBezTo>
                    <a:cubicBezTo>
                      <a:pt x="329" y="147"/>
                      <a:pt x="328" y="149"/>
                      <a:pt x="326" y="144"/>
                    </a:cubicBezTo>
                    <a:cubicBezTo>
                      <a:pt x="324" y="140"/>
                      <a:pt x="319" y="130"/>
                      <a:pt x="319" y="130"/>
                    </a:cubicBezTo>
                    <a:cubicBezTo>
                      <a:pt x="315" y="115"/>
                      <a:pt x="305" y="104"/>
                      <a:pt x="305" y="104"/>
                    </a:cubicBezTo>
                    <a:cubicBezTo>
                      <a:pt x="267" y="96"/>
                      <a:pt x="267" y="96"/>
                      <a:pt x="267" y="96"/>
                    </a:cubicBezTo>
                    <a:cubicBezTo>
                      <a:pt x="265" y="95"/>
                      <a:pt x="257" y="89"/>
                      <a:pt x="257" y="89"/>
                    </a:cubicBezTo>
                    <a:cubicBezTo>
                      <a:pt x="259" y="86"/>
                      <a:pt x="262" y="65"/>
                      <a:pt x="262" y="65"/>
                    </a:cubicBezTo>
                    <a:cubicBezTo>
                      <a:pt x="264" y="62"/>
                      <a:pt x="265" y="44"/>
                      <a:pt x="265" y="44"/>
                    </a:cubicBezTo>
                    <a:cubicBezTo>
                      <a:pt x="264" y="40"/>
                      <a:pt x="262" y="46"/>
                      <a:pt x="262" y="46"/>
                    </a:cubicBezTo>
                    <a:cubicBezTo>
                      <a:pt x="262" y="46"/>
                      <a:pt x="263" y="40"/>
                      <a:pt x="263" y="37"/>
                    </a:cubicBezTo>
                    <a:cubicBezTo>
                      <a:pt x="263" y="33"/>
                      <a:pt x="264" y="24"/>
                      <a:pt x="261" y="20"/>
                    </a:cubicBezTo>
                    <a:cubicBezTo>
                      <a:pt x="259" y="15"/>
                      <a:pt x="254" y="12"/>
                      <a:pt x="252" y="10"/>
                    </a:cubicBezTo>
                    <a:cubicBezTo>
                      <a:pt x="249" y="8"/>
                      <a:pt x="243" y="2"/>
                      <a:pt x="236" y="2"/>
                    </a:cubicBezTo>
                    <a:cubicBezTo>
                      <a:pt x="229" y="1"/>
                      <a:pt x="225" y="0"/>
                      <a:pt x="219" y="3"/>
                    </a:cubicBezTo>
                    <a:cubicBezTo>
                      <a:pt x="212" y="7"/>
                      <a:pt x="207" y="11"/>
                      <a:pt x="203" y="17"/>
                    </a:cubicBezTo>
                    <a:cubicBezTo>
                      <a:pt x="198" y="22"/>
                      <a:pt x="199" y="32"/>
                      <a:pt x="201" y="37"/>
                    </a:cubicBezTo>
                    <a:cubicBezTo>
                      <a:pt x="203" y="41"/>
                      <a:pt x="205" y="50"/>
                      <a:pt x="205" y="50"/>
                    </a:cubicBezTo>
                    <a:cubicBezTo>
                      <a:pt x="197" y="44"/>
                      <a:pt x="203" y="63"/>
                      <a:pt x="203" y="63"/>
                    </a:cubicBezTo>
                    <a:cubicBezTo>
                      <a:pt x="205" y="74"/>
                      <a:pt x="211" y="71"/>
                      <a:pt x="211" y="71"/>
                    </a:cubicBezTo>
                    <a:cubicBezTo>
                      <a:pt x="210" y="73"/>
                      <a:pt x="213" y="86"/>
                      <a:pt x="213" y="86"/>
                    </a:cubicBezTo>
                    <a:cubicBezTo>
                      <a:pt x="211" y="86"/>
                      <a:pt x="201" y="96"/>
                      <a:pt x="201" y="96"/>
                    </a:cubicBezTo>
                    <a:cubicBezTo>
                      <a:pt x="198" y="98"/>
                      <a:pt x="195" y="98"/>
                      <a:pt x="195" y="98"/>
                    </a:cubicBezTo>
                    <a:cubicBezTo>
                      <a:pt x="187" y="100"/>
                      <a:pt x="160" y="106"/>
                      <a:pt x="152" y="107"/>
                    </a:cubicBezTo>
                    <a:cubicBezTo>
                      <a:pt x="145" y="108"/>
                      <a:pt x="142" y="123"/>
                      <a:pt x="140" y="131"/>
                    </a:cubicBezTo>
                    <a:cubicBezTo>
                      <a:pt x="137" y="138"/>
                      <a:pt x="135" y="145"/>
                      <a:pt x="132" y="150"/>
                    </a:cubicBezTo>
                    <a:cubicBezTo>
                      <a:pt x="129" y="155"/>
                      <a:pt x="130" y="157"/>
                      <a:pt x="128" y="163"/>
                    </a:cubicBezTo>
                    <a:cubicBezTo>
                      <a:pt x="126" y="169"/>
                      <a:pt x="128" y="169"/>
                      <a:pt x="123" y="173"/>
                    </a:cubicBezTo>
                    <a:cubicBezTo>
                      <a:pt x="119" y="176"/>
                      <a:pt x="119" y="179"/>
                      <a:pt x="119" y="179"/>
                    </a:cubicBezTo>
                    <a:cubicBezTo>
                      <a:pt x="119" y="179"/>
                      <a:pt x="119" y="182"/>
                      <a:pt x="118" y="179"/>
                    </a:cubicBezTo>
                    <a:cubicBezTo>
                      <a:pt x="117" y="175"/>
                      <a:pt x="115" y="175"/>
                      <a:pt x="111" y="170"/>
                    </a:cubicBezTo>
                    <a:cubicBezTo>
                      <a:pt x="106" y="165"/>
                      <a:pt x="105" y="161"/>
                      <a:pt x="102" y="159"/>
                    </a:cubicBezTo>
                    <a:cubicBezTo>
                      <a:pt x="100" y="157"/>
                      <a:pt x="99" y="157"/>
                      <a:pt x="96" y="153"/>
                    </a:cubicBezTo>
                    <a:cubicBezTo>
                      <a:pt x="94" y="150"/>
                      <a:pt x="83" y="134"/>
                      <a:pt x="83" y="134"/>
                    </a:cubicBezTo>
                    <a:cubicBezTo>
                      <a:pt x="80" y="134"/>
                      <a:pt x="80" y="134"/>
                      <a:pt x="80" y="134"/>
                    </a:cubicBezTo>
                    <a:cubicBezTo>
                      <a:pt x="80" y="134"/>
                      <a:pt x="81" y="133"/>
                      <a:pt x="79" y="131"/>
                    </a:cubicBezTo>
                    <a:cubicBezTo>
                      <a:pt x="77" y="129"/>
                      <a:pt x="76" y="127"/>
                      <a:pt x="74" y="123"/>
                    </a:cubicBezTo>
                    <a:cubicBezTo>
                      <a:pt x="73" y="119"/>
                      <a:pt x="67" y="110"/>
                      <a:pt x="67" y="110"/>
                    </a:cubicBezTo>
                    <a:cubicBezTo>
                      <a:pt x="65" y="107"/>
                      <a:pt x="63" y="103"/>
                      <a:pt x="63" y="103"/>
                    </a:cubicBezTo>
                    <a:cubicBezTo>
                      <a:pt x="60" y="95"/>
                      <a:pt x="56" y="94"/>
                      <a:pt x="56" y="94"/>
                    </a:cubicBezTo>
                    <a:cubicBezTo>
                      <a:pt x="46" y="94"/>
                      <a:pt x="55" y="106"/>
                      <a:pt x="55" y="106"/>
                    </a:cubicBezTo>
                    <a:cubicBezTo>
                      <a:pt x="57" y="109"/>
                      <a:pt x="53" y="113"/>
                      <a:pt x="49" y="113"/>
                    </a:cubicBezTo>
                    <a:cubicBezTo>
                      <a:pt x="45" y="112"/>
                      <a:pt x="39" y="112"/>
                      <a:pt x="36" y="111"/>
                    </a:cubicBezTo>
                    <a:cubicBezTo>
                      <a:pt x="32" y="110"/>
                      <a:pt x="20" y="102"/>
                      <a:pt x="20" y="102"/>
                    </a:cubicBezTo>
                    <a:cubicBezTo>
                      <a:pt x="17" y="99"/>
                      <a:pt x="13" y="101"/>
                      <a:pt x="13" y="101"/>
                    </a:cubicBezTo>
                    <a:cubicBezTo>
                      <a:pt x="0" y="102"/>
                      <a:pt x="28" y="118"/>
                      <a:pt x="28" y="118"/>
                    </a:cubicBezTo>
                    <a:close/>
                    <a:moveTo>
                      <a:pt x="212" y="228"/>
                    </a:moveTo>
                    <a:cubicBezTo>
                      <a:pt x="212" y="228"/>
                      <a:pt x="216" y="210"/>
                      <a:pt x="215" y="189"/>
                    </a:cubicBezTo>
                    <a:cubicBezTo>
                      <a:pt x="215" y="189"/>
                      <a:pt x="211" y="118"/>
                      <a:pt x="210" y="112"/>
                    </a:cubicBezTo>
                    <a:cubicBezTo>
                      <a:pt x="210" y="112"/>
                      <a:pt x="206" y="93"/>
                      <a:pt x="212" y="88"/>
                    </a:cubicBezTo>
                    <a:cubicBezTo>
                      <a:pt x="212" y="88"/>
                      <a:pt x="230" y="112"/>
                      <a:pt x="238" y="113"/>
                    </a:cubicBezTo>
                    <a:cubicBezTo>
                      <a:pt x="238" y="113"/>
                      <a:pt x="230" y="115"/>
                      <a:pt x="228" y="119"/>
                    </a:cubicBezTo>
                    <a:cubicBezTo>
                      <a:pt x="238" y="128"/>
                      <a:pt x="238" y="128"/>
                      <a:pt x="238" y="128"/>
                    </a:cubicBezTo>
                    <a:cubicBezTo>
                      <a:pt x="238" y="128"/>
                      <a:pt x="232" y="142"/>
                      <a:pt x="233" y="149"/>
                    </a:cubicBezTo>
                    <a:cubicBezTo>
                      <a:pt x="233" y="149"/>
                      <a:pt x="242" y="234"/>
                      <a:pt x="235" y="257"/>
                    </a:cubicBezTo>
                    <a:cubicBezTo>
                      <a:pt x="254" y="273"/>
                      <a:pt x="254" y="273"/>
                      <a:pt x="254" y="273"/>
                    </a:cubicBezTo>
                    <a:cubicBezTo>
                      <a:pt x="266" y="255"/>
                      <a:pt x="266" y="255"/>
                      <a:pt x="266" y="255"/>
                    </a:cubicBezTo>
                    <a:cubicBezTo>
                      <a:pt x="266" y="255"/>
                      <a:pt x="269" y="167"/>
                      <a:pt x="245" y="136"/>
                    </a:cubicBezTo>
                    <a:cubicBezTo>
                      <a:pt x="245" y="136"/>
                      <a:pt x="242" y="119"/>
                      <a:pt x="249" y="116"/>
                    </a:cubicBezTo>
                    <a:cubicBezTo>
                      <a:pt x="249" y="116"/>
                      <a:pt x="244" y="111"/>
                      <a:pt x="240" y="113"/>
                    </a:cubicBezTo>
                    <a:cubicBezTo>
                      <a:pt x="240" y="113"/>
                      <a:pt x="253" y="102"/>
                      <a:pt x="254" y="94"/>
                    </a:cubicBezTo>
                    <a:cubicBezTo>
                      <a:pt x="256" y="91"/>
                      <a:pt x="256" y="91"/>
                      <a:pt x="256" y="91"/>
                    </a:cubicBezTo>
                    <a:cubicBezTo>
                      <a:pt x="256" y="91"/>
                      <a:pt x="260" y="117"/>
                      <a:pt x="261" y="130"/>
                    </a:cubicBezTo>
                    <a:cubicBezTo>
                      <a:pt x="261" y="130"/>
                      <a:pt x="265" y="189"/>
                      <a:pt x="266" y="195"/>
                    </a:cubicBezTo>
                    <a:cubicBezTo>
                      <a:pt x="268" y="201"/>
                      <a:pt x="273" y="228"/>
                      <a:pt x="273" y="234"/>
                    </a:cubicBezTo>
                    <a:cubicBezTo>
                      <a:pt x="274" y="239"/>
                      <a:pt x="277" y="258"/>
                      <a:pt x="275" y="263"/>
                    </a:cubicBezTo>
                    <a:cubicBezTo>
                      <a:pt x="274" y="269"/>
                      <a:pt x="275" y="274"/>
                      <a:pt x="275" y="274"/>
                    </a:cubicBezTo>
                    <a:cubicBezTo>
                      <a:pt x="275" y="274"/>
                      <a:pt x="258" y="278"/>
                      <a:pt x="250" y="276"/>
                    </a:cubicBezTo>
                    <a:cubicBezTo>
                      <a:pt x="250" y="276"/>
                      <a:pt x="232" y="275"/>
                      <a:pt x="228" y="276"/>
                    </a:cubicBezTo>
                    <a:cubicBezTo>
                      <a:pt x="228" y="276"/>
                      <a:pt x="202" y="273"/>
                      <a:pt x="200" y="270"/>
                    </a:cubicBezTo>
                    <a:cubicBezTo>
                      <a:pt x="200" y="270"/>
                      <a:pt x="206" y="238"/>
                      <a:pt x="212" y="2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73" name="组合 172"/>
            <p:cNvGrpSpPr/>
            <p:nvPr/>
          </p:nvGrpSpPr>
          <p:grpSpPr>
            <a:xfrm>
              <a:off x="9539953" y="5876122"/>
              <a:ext cx="697169" cy="594947"/>
              <a:chOff x="4700588" y="4703763"/>
              <a:chExt cx="1504950" cy="1284287"/>
            </a:xfrm>
            <a:solidFill>
              <a:schemeClr val="bg1"/>
            </a:solidFill>
          </p:grpSpPr>
          <p:sp>
            <p:nvSpPr>
              <p:cNvPr id="174" name="Freeform 44"/>
              <p:cNvSpPr/>
              <p:nvPr/>
            </p:nvSpPr>
            <p:spPr bwMode="auto">
              <a:xfrm>
                <a:off x="5237163" y="4721225"/>
                <a:ext cx="968375" cy="941387"/>
              </a:xfrm>
              <a:custGeom>
                <a:avLst/>
                <a:gdLst>
                  <a:gd name="T0" fmla="*/ 175 w 349"/>
                  <a:gd name="T1" fmla="*/ 0 h 339"/>
                  <a:gd name="T2" fmla="*/ 0 w 349"/>
                  <a:gd name="T3" fmla="*/ 175 h 339"/>
                  <a:gd name="T4" fmla="*/ 16 w 349"/>
                  <a:gd name="T5" fmla="*/ 246 h 339"/>
                  <a:gd name="T6" fmla="*/ 57 w 349"/>
                  <a:gd name="T7" fmla="*/ 246 h 339"/>
                  <a:gd name="T8" fmla="*/ 38 w 349"/>
                  <a:gd name="T9" fmla="*/ 175 h 339"/>
                  <a:gd name="T10" fmla="*/ 175 w 349"/>
                  <a:gd name="T11" fmla="*/ 37 h 339"/>
                  <a:gd name="T12" fmla="*/ 312 w 349"/>
                  <a:gd name="T13" fmla="*/ 175 h 339"/>
                  <a:gd name="T14" fmla="*/ 230 w 349"/>
                  <a:gd name="T15" fmla="*/ 300 h 339"/>
                  <a:gd name="T16" fmla="*/ 232 w 349"/>
                  <a:gd name="T17" fmla="*/ 300 h 339"/>
                  <a:gd name="T18" fmla="*/ 232 w 349"/>
                  <a:gd name="T19" fmla="*/ 339 h 339"/>
                  <a:gd name="T20" fmla="*/ 349 w 349"/>
                  <a:gd name="T21" fmla="*/ 175 h 339"/>
                  <a:gd name="T22" fmla="*/ 175 w 349"/>
                  <a:gd name="T23" fmla="*/ 0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49" h="339">
                    <a:moveTo>
                      <a:pt x="175" y="0"/>
                    </a:moveTo>
                    <a:cubicBezTo>
                      <a:pt x="78" y="0"/>
                      <a:pt x="0" y="78"/>
                      <a:pt x="0" y="175"/>
                    </a:cubicBezTo>
                    <a:cubicBezTo>
                      <a:pt x="0" y="200"/>
                      <a:pt x="6" y="224"/>
                      <a:pt x="16" y="246"/>
                    </a:cubicBezTo>
                    <a:cubicBezTo>
                      <a:pt x="57" y="246"/>
                      <a:pt x="57" y="246"/>
                      <a:pt x="57" y="246"/>
                    </a:cubicBezTo>
                    <a:cubicBezTo>
                      <a:pt x="45" y="225"/>
                      <a:pt x="38" y="201"/>
                      <a:pt x="38" y="175"/>
                    </a:cubicBezTo>
                    <a:cubicBezTo>
                      <a:pt x="38" y="99"/>
                      <a:pt x="99" y="37"/>
                      <a:pt x="175" y="37"/>
                    </a:cubicBezTo>
                    <a:cubicBezTo>
                      <a:pt x="250" y="37"/>
                      <a:pt x="312" y="99"/>
                      <a:pt x="312" y="175"/>
                    </a:cubicBezTo>
                    <a:cubicBezTo>
                      <a:pt x="312" y="231"/>
                      <a:pt x="278" y="279"/>
                      <a:pt x="230" y="300"/>
                    </a:cubicBezTo>
                    <a:cubicBezTo>
                      <a:pt x="232" y="300"/>
                      <a:pt x="232" y="300"/>
                      <a:pt x="232" y="300"/>
                    </a:cubicBezTo>
                    <a:cubicBezTo>
                      <a:pt x="232" y="339"/>
                      <a:pt x="232" y="339"/>
                      <a:pt x="232" y="339"/>
                    </a:cubicBezTo>
                    <a:cubicBezTo>
                      <a:pt x="300" y="315"/>
                      <a:pt x="349" y="251"/>
                      <a:pt x="349" y="175"/>
                    </a:cubicBezTo>
                    <a:cubicBezTo>
                      <a:pt x="349" y="78"/>
                      <a:pt x="271" y="0"/>
                      <a:pt x="17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5" name="Freeform 45"/>
              <p:cNvSpPr>
                <a:spLocks noEditPoints="1"/>
              </p:cNvSpPr>
              <p:nvPr/>
            </p:nvSpPr>
            <p:spPr bwMode="auto">
              <a:xfrm>
                <a:off x="5572125" y="4922838"/>
                <a:ext cx="306387" cy="536575"/>
              </a:xfrm>
              <a:custGeom>
                <a:avLst/>
                <a:gdLst>
                  <a:gd name="T0" fmla="*/ 107 w 110"/>
                  <a:gd name="T1" fmla="*/ 117 h 193"/>
                  <a:gd name="T2" fmla="*/ 98 w 110"/>
                  <a:gd name="T3" fmla="*/ 103 h 193"/>
                  <a:gd name="T4" fmla="*/ 82 w 110"/>
                  <a:gd name="T5" fmla="*/ 92 h 193"/>
                  <a:gd name="T6" fmla="*/ 62 w 110"/>
                  <a:gd name="T7" fmla="*/ 86 h 193"/>
                  <a:gd name="T8" fmla="*/ 62 w 110"/>
                  <a:gd name="T9" fmla="*/ 27 h 193"/>
                  <a:gd name="T10" fmla="*/ 77 w 110"/>
                  <a:gd name="T11" fmla="*/ 36 h 193"/>
                  <a:gd name="T12" fmla="*/ 85 w 110"/>
                  <a:gd name="T13" fmla="*/ 54 h 193"/>
                  <a:gd name="T14" fmla="*/ 106 w 110"/>
                  <a:gd name="T15" fmla="*/ 51 h 193"/>
                  <a:gd name="T16" fmla="*/ 90 w 110"/>
                  <a:gd name="T17" fmla="*/ 20 h 193"/>
                  <a:gd name="T18" fmla="*/ 62 w 110"/>
                  <a:gd name="T19" fmla="*/ 10 h 193"/>
                  <a:gd name="T20" fmla="*/ 62 w 110"/>
                  <a:gd name="T21" fmla="*/ 0 h 193"/>
                  <a:gd name="T22" fmla="*/ 49 w 110"/>
                  <a:gd name="T23" fmla="*/ 0 h 193"/>
                  <a:gd name="T24" fmla="*/ 49 w 110"/>
                  <a:gd name="T25" fmla="*/ 10 h 193"/>
                  <a:gd name="T26" fmla="*/ 19 w 110"/>
                  <a:gd name="T27" fmla="*/ 21 h 193"/>
                  <a:gd name="T28" fmla="*/ 3 w 110"/>
                  <a:gd name="T29" fmla="*/ 57 h 193"/>
                  <a:gd name="T30" fmla="*/ 9 w 110"/>
                  <a:gd name="T31" fmla="*/ 79 h 193"/>
                  <a:gd name="T32" fmla="*/ 24 w 110"/>
                  <a:gd name="T33" fmla="*/ 94 h 193"/>
                  <a:gd name="T34" fmla="*/ 49 w 110"/>
                  <a:gd name="T35" fmla="*/ 103 h 193"/>
                  <a:gd name="T36" fmla="*/ 49 w 110"/>
                  <a:gd name="T37" fmla="*/ 169 h 193"/>
                  <a:gd name="T38" fmla="*/ 29 w 110"/>
                  <a:gd name="T39" fmla="*/ 157 h 193"/>
                  <a:gd name="T40" fmla="*/ 20 w 110"/>
                  <a:gd name="T41" fmla="*/ 132 h 193"/>
                  <a:gd name="T42" fmla="*/ 0 w 110"/>
                  <a:gd name="T43" fmla="*/ 136 h 193"/>
                  <a:gd name="T44" fmla="*/ 8 w 110"/>
                  <a:gd name="T45" fmla="*/ 163 h 193"/>
                  <a:gd name="T46" fmla="*/ 24 w 110"/>
                  <a:gd name="T47" fmla="*/ 179 h 193"/>
                  <a:gd name="T48" fmla="*/ 49 w 110"/>
                  <a:gd name="T49" fmla="*/ 186 h 193"/>
                  <a:gd name="T50" fmla="*/ 49 w 110"/>
                  <a:gd name="T51" fmla="*/ 193 h 193"/>
                  <a:gd name="T52" fmla="*/ 62 w 110"/>
                  <a:gd name="T53" fmla="*/ 193 h 193"/>
                  <a:gd name="T54" fmla="*/ 62 w 110"/>
                  <a:gd name="T55" fmla="*/ 186 h 193"/>
                  <a:gd name="T56" fmla="*/ 97 w 110"/>
                  <a:gd name="T57" fmla="*/ 171 h 193"/>
                  <a:gd name="T58" fmla="*/ 110 w 110"/>
                  <a:gd name="T59" fmla="*/ 135 h 193"/>
                  <a:gd name="T60" fmla="*/ 107 w 110"/>
                  <a:gd name="T61" fmla="*/ 117 h 193"/>
                  <a:gd name="T62" fmla="*/ 49 w 110"/>
                  <a:gd name="T63" fmla="*/ 84 h 193"/>
                  <a:gd name="T64" fmla="*/ 30 w 110"/>
                  <a:gd name="T65" fmla="*/ 72 h 193"/>
                  <a:gd name="T66" fmla="*/ 24 w 110"/>
                  <a:gd name="T67" fmla="*/ 55 h 193"/>
                  <a:gd name="T68" fmla="*/ 31 w 110"/>
                  <a:gd name="T69" fmla="*/ 37 h 193"/>
                  <a:gd name="T70" fmla="*/ 49 w 110"/>
                  <a:gd name="T71" fmla="*/ 27 h 193"/>
                  <a:gd name="T72" fmla="*/ 49 w 110"/>
                  <a:gd name="T73" fmla="*/ 84 h 193"/>
                  <a:gd name="T74" fmla="*/ 81 w 110"/>
                  <a:gd name="T75" fmla="*/ 158 h 193"/>
                  <a:gd name="T76" fmla="*/ 62 w 110"/>
                  <a:gd name="T77" fmla="*/ 169 h 193"/>
                  <a:gd name="T78" fmla="*/ 62 w 110"/>
                  <a:gd name="T79" fmla="*/ 106 h 193"/>
                  <a:gd name="T80" fmla="*/ 84 w 110"/>
                  <a:gd name="T81" fmla="*/ 118 h 193"/>
                  <a:gd name="T82" fmla="*/ 89 w 110"/>
                  <a:gd name="T83" fmla="*/ 136 h 193"/>
                  <a:gd name="T84" fmla="*/ 81 w 110"/>
                  <a:gd name="T85" fmla="*/ 158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0" h="193">
                    <a:moveTo>
                      <a:pt x="107" y="117"/>
                    </a:moveTo>
                    <a:cubicBezTo>
                      <a:pt x="105" y="111"/>
                      <a:pt x="102" y="107"/>
                      <a:pt x="98" y="103"/>
                    </a:cubicBezTo>
                    <a:cubicBezTo>
                      <a:pt x="94" y="99"/>
                      <a:pt x="88" y="95"/>
                      <a:pt x="82" y="92"/>
                    </a:cubicBezTo>
                    <a:cubicBezTo>
                      <a:pt x="79" y="91"/>
                      <a:pt x="72" y="89"/>
                      <a:pt x="62" y="86"/>
                    </a:cubicBezTo>
                    <a:cubicBezTo>
                      <a:pt x="62" y="27"/>
                      <a:pt x="62" y="27"/>
                      <a:pt x="62" y="27"/>
                    </a:cubicBezTo>
                    <a:cubicBezTo>
                      <a:pt x="68" y="29"/>
                      <a:pt x="74" y="31"/>
                      <a:pt x="77" y="36"/>
                    </a:cubicBezTo>
                    <a:cubicBezTo>
                      <a:pt x="81" y="40"/>
                      <a:pt x="84" y="46"/>
                      <a:pt x="85" y="54"/>
                    </a:cubicBezTo>
                    <a:cubicBezTo>
                      <a:pt x="106" y="51"/>
                      <a:pt x="106" y="51"/>
                      <a:pt x="106" y="51"/>
                    </a:cubicBezTo>
                    <a:cubicBezTo>
                      <a:pt x="104" y="38"/>
                      <a:pt x="99" y="28"/>
                      <a:pt x="90" y="20"/>
                    </a:cubicBezTo>
                    <a:cubicBezTo>
                      <a:pt x="83" y="15"/>
                      <a:pt x="73" y="11"/>
                      <a:pt x="62" y="1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36" y="11"/>
                      <a:pt x="26" y="15"/>
                      <a:pt x="19" y="21"/>
                    </a:cubicBezTo>
                    <a:cubicBezTo>
                      <a:pt x="8" y="30"/>
                      <a:pt x="3" y="42"/>
                      <a:pt x="3" y="57"/>
                    </a:cubicBezTo>
                    <a:cubicBezTo>
                      <a:pt x="3" y="65"/>
                      <a:pt x="5" y="72"/>
                      <a:pt x="9" y="79"/>
                    </a:cubicBezTo>
                    <a:cubicBezTo>
                      <a:pt x="12" y="85"/>
                      <a:pt x="17" y="90"/>
                      <a:pt x="24" y="94"/>
                    </a:cubicBezTo>
                    <a:cubicBezTo>
                      <a:pt x="32" y="99"/>
                      <a:pt x="41" y="102"/>
                      <a:pt x="49" y="103"/>
                    </a:cubicBezTo>
                    <a:cubicBezTo>
                      <a:pt x="49" y="169"/>
                      <a:pt x="49" y="169"/>
                      <a:pt x="49" y="169"/>
                    </a:cubicBezTo>
                    <a:cubicBezTo>
                      <a:pt x="41" y="168"/>
                      <a:pt x="35" y="164"/>
                      <a:pt x="29" y="157"/>
                    </a:cubicBezTo>
                    <a:cubicBezTo>
                      <a:pt x="25" y="151"/>
                      <a:pt x="22" y="143"/>
                      <a:pt x="20" y="132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0" y="147"/>
                      <a:pt x="3" y="156"/>
                      <a:pt x="8" y="163"/>
                    </a:cubicBezTo>
                    <a:cubicBezTo>
                      <a:pt x="12" y="171"/>
                      <a:pt x="18" y="176"/>
                      <a:pt x="24" y="179"/>
                    </a:cubicBezTo>
                    <a:cubicBezTo>
                      <a:pt x="31" y="183"/>
                      <a:pt x="39" y="185"/>
                      <a:pt x="49" y="186"/>
                    </a:cubicBezTo>
                    <a:cubicBezTo>
                      <a:pt x="49" y="193"/>
                      <a:pt x="49" y="193"/>
                      <a:pt x="49" y="193"/>
                    </a:cubicBezTo>
                    <a:cubicBezTo>
                      <a:pt x="62" y="193"/>
                      <a:pt x="62" y="193"/>
                      <a:pt x="62" y="193"/>
                    </a:cubicBezTo>
                    <a:cubicBezTo>
                      <a:pt x="62" y="186"/>
                      <a:pt x="62" y="186"/>
                      <a:pt x="62" y="186"/>
                    </a:cubicBezTo>
                    <a:cubicBezTo>
                      <a:pt x="76" y="185"/>
                      <a:pt x="88" y="180"/>
                      <a:pt x="97" y="171"/>
                    </a:cubicBezTo>
                    <a:cubicBezTo>
                      <a:pt x="106" y="161"/>
                      <a:pt x="110" y="149"/>
                      <a:pt x="110" y="135"/>
                    </a:cubicBezTo>
                    <a:cubicBezTo>
                      <a:pt x="110" y="129"/>
                      <a:pt x="109" y="123"/>
                      <a:pt x="107" y="117"/>
                    </a:cubicBezTo>
                    <a:close/>
                    <a:moveTo>
                      <a:pt x="49" y="84"/>
                    </a:moveTo>
                    <a:cubicBezTo>
                      <a:pt x="40" y="81"/>
                      <a:pt x="34" y="77"/>
                      <a:pt x="30" y="72"/>
                    </a:cubicBezTo>
                    <a:cubicBezTo>
                      <a:pt x="26" y="68"/>
                      <a:pt x="24" y="62"/>
                      <a:pt x="24" y="55"/>
                    </a:cubicBezTo>
                    <a:cubicBezTo>
                      <a:pt x="24" y="48"/>
                      <a:pt x="26" y="42"/>
                      <a:pt x="31" y="37"/>
                    </a:cubicBezTo>
                    <a:cubicBezTo>
                      <a:pt x="35" y="31"/>
                      <a:pt x="42" y="28"/>
                      <a:pt x="49" y="27"/>
                    </a:cubicBezTo>
                    <a:lnTo>
                      <a:pt x="49" y="84"/>
                    </a:lnTo>
                    <a:close/>
                    <a:moveTo>
                      <a:pt x="81" y="158"/>
                    </a:moveTo>
                    <a:cubicBezTo>
                      <a:pt x="76" y="164"/>
                      <a:pt x="70" y="168"/>
                      <a:pt x="62" y="169"/>
                    </a:cubicBezTo>
                    <a:cubicBezTo>
                      <a:pt x="62" y="106"/>
                      <a:pt x="62" y="106"/>
                      <a:pt x="62" y="106"/>
                    </a:cubicBezTo>
                    <a:cubicBezTo>
                      <a:pt x="73" y="110"/>
                      <a:pt x="80" y="114"/>
                      <a:pt x="84" y="118"/>
                    </a:cubicBezTo>
                    <a:cubicBezTo>
                      <a:pt x="87" y="123"/>
                      <a:pt x="89" y="129"/>
                      <a:pt x="89" y="136"/>
                    </a:cubicBezTo>
                    <a:cubicBezTo>
                      <a:pt x="89" y="145"/>
                      <a:pt x="87" y="152"/>
                      <a:pt x="81" y="1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6" name="Freeform 46"/>
              <p:cNvSpPr>
                <a:spLocks noEditPoints="1"/>
              </p:cNvSpPr>
              <p:nvPr/>
            </p:nvSpPr>
            <p:spPr bwMode="auto">
              <a:xfrm>
                <a:off x="5883275" y="5778500"/>
                <a:ext cx="184150" cy="209550"/>
              </a:xfrm>
              <a:custGeom>
                <a:avLst/>
                <a:gdLst>
                  <a:gd name="T0" fmla="*/ 33 w 66"/>
                  <a:gd name="T1" fmla="*/ 0 h 75"/>
                  <a:gd name="T2" fmla="*/ 0 w 66"/>
                  <a:gd name="T3" fmla="*/ 38 h 75"/>
                  <a:gd name="T4" fmla="*/ 33 w 66"/>
                  <a:gd name="T5" fmla="*/ 75 h 75"/>
                  <a:gd name="T6" fmla="*/ 66 w 66"/>
                  <a:gd name="T7" fmla="*/ 38 h 75"/>
                  <a:gd name="T8" fmla="*/ 33 w 66"/>
                  <a:gd name="T9" fmla="*/ 0 h 75"/>
                  <a:gd name="T10" fmla="*/ 33 w 66"/>
                  <a:gd name="T11" fmla="*/ 56 h 75"/>
                  <a:gd name="T12" fmla="*/ 16 w 66"/>
                  <a:gd name="T13" fmla="*/ 38 h 75"/>
                  <a:gd name="T14" fmla="*/ 33 w 66"/>
                  <a:gd name="T15" fmla="*/ 19 h 75"/>
                  <a:gd name="T16" fmla="*/ 50 w 66"/>
                  <a:gd name="T17" fmla="*/ 38 h 75"/>
                  <a:gd name="T18" fmla="*/ 33 w 66"/>
                  <a:gd name="T19" fmla="*/ 56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75">
                    <a:moveTo>
                      <a:pt x="33" y="0"/>
                    </a:moveTo>
                    <a:cubicBezTo>
                      <a:pt x="15" y="0"/>
                      <a:pt x="0" y="17"/>
                      <a:pt x="0" y="38"/>
                    </a:cubicBezTo>
                    <a:cubicBezTo>
                      <a:pt x="0" y="58"/>
                      <a:pt x="15" y="75"/>
                      <a:pt x="33" y="75"/>
                    </a:cubicBezTo>
                    <a:cubicBezTo>
                      <a:pt x="51" y="75"/>
                      <a:pt x="66" y="58"/>
                      <a:pt x="66" y="38"/>
                    </a:cubicBezTo>
                    <a:cubicBezTo>
                      <a:pt x="66" y="17"/>
                      <a:pt x="51" y="0"/>
                      <a:pt x="33" y="0"/>
                    </a:cubicBezTo>
                    <a:close/>
                    <a:moveTo>
                      <a:pt x="33" y="56"/>
                    </a:moveTo>
                    <a:cubicBezTo>
                      <a:pt x="24" y="56"/>
                      <a:pt x="16" y="48"/>
                      <a:pt x="16" y="38"/>
                    </a:cubicBezTo>
                    <a:cubicBezTo>
                      <a:pt x="16" y="27"/>
                      <a:pt x="24" y="19"/>
                      <a:pt x="33" y="19"/>
                    </a:cubicBezTo>
                    <a:cubicBezTo>
                      <a:pt x="42" y="19"/>
                      <a:pt x="50" y="27"/>
                      <a:pt x="50" y="38"/>
                    </a:cubicBezTo>
                    <a:cubicBezTo>
                      <a:pt x="50" y="48"/>
                      <a:pt x="42" y="56"/>
                      <a:pt x="33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7" name="Freeform 47"/>
              <p:cNvSpPr>
                <a:spLocks noEditPoints="1"/>
              </p:cNvSpPr>
              <p:nvPr/>
            </p:nvSpPr>
            <p:spPr bwMode="auto">
              <a:xfrm>
                <a:off x="5048250" y="5778500"/>
                <a:ext cx="182562" cy="209550"/>
              </a:xfrm>
              <a:custGeom>
                <a:avLst/>
                <a:gdLst>
                  <a:gd name="T0" fmla="*/ 33 w 66"/>
                  <a:gd name="T1" fmla="*/ 0 h 75"/>
                  <a:gd name="T2" fmla="*/ 0 w 66"/>
                  <a:gd name="T3" fmla="*/ 38 h 75"/>
                  <a:gd name="T4" fmla="*/ 33 w 66"/>
                  <a:gd name="T5" fmla="*/ 75 h 75"/>
                  <a:gd name="T6" fmla="*/ 66 w 66"/>
                  <a:gd name="T7" fmla="*/ 38 h 75"/>
                  <a:gd name="T8" fmla="*/ 33 w 66"/>
                  <a:gd name="T9" fmla="*/ 0 h 75"/>
                  <a:gd name="T10" fmla="*/ 33 w 66"/>
                  <a:gd name="T11" fmla="*/ 56 h 75"/>
                  <a:gd name="T12" fmla="*/ 16 w 66"/>
                  <a:gd name="T13" fmla="*/ 38 h 75"/>
                  <a:gd name="T14" fmla="*/ 33 w 66"/>
                  <a:gd name="T15" fmla="*/ 19 h 75"/>
                  <a:gd name="T16" fmla="*/ 50 w 66"/>
                  <a:gd name="T17" fmla="*/ 38 h 75"/>
                  <a:gd name="T18" fmla="*/ 33 w 66"/>
                  <a:gd name="T19" fmla="*/ 56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75">
                    <a:moveTo>
                      <a:pt x="33" y="0"/>
                    </a:moveTo>
                    <a:cubicBezTo>
                      <a:pt x="15" y="0"/>
                      <a:pt x="0" y="17"/>
                      <a:pt x="0" y="38"/>
                    </a:cubicBezTo>
                    <a:cubicBezTo>
                      <a:pt x="0" y="58"/>
                      <a:pt x="15" y="75"/>
                      <a:pt x="33" y="75"/>
                    </a:cubicBezTo>
                    <a:cubicBezTo>
                      <a:pt x="51" y="75"/>
                      <a:pt x="66" y="58"/>
                      <a:pt x="66" y="38"/>
                    </a:cubicBezTo>
                    <a:cubicBezTo>
                      <a:pt x="66" y="17"/>
                      <a:pt x="51" y="0"/>
                      <a:pt x="33" y="0"/>
                    </a:cubicBezTo>
                    <a:close/>
                    <a:moveTo>
                      <a:pt x="33" y="56"/>
                    </a:moveTo>
                    <a:cubicBezTo>
                      <a:pt x="24" y="56"/>
                      <a:pt x="16" y="48"/>
                      <a:pt x="16" y="38"/>
                    </a:cubicBezTo>
                    <a:cubicBezTo>
                      <a:pt x="16" y="27"/>
                      <a:pt x="24" y="19"/>
                      <a:pt x="33" y="19"/>
                    </a:cubicBezTo>
                    <a:cubicBezTo>
                      <a:pt x="42" y="19"/>
                      <a:pt x="50" y="27"/>
                      <a:pt x="50" y="38"/>
                    </a:cubicBezTo>
                    <a:cubicBezTo>
                      <a:pt x="50" y="48"/>
                      <a:pt x="42" y="56"/>
                      <a:pt x="33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8" name="Freeform 48"/>
              <p:cNvSpPr>
                <a:spLocks noEditPoints="1"/>
              </p:cNvSpPr>
              <p:nvPr/>
            </p:nvSpPr>
            <p:spPr bwMode="auto">
              <a:xfrm>
                <a:off x="4962525" y="5387975"/>
                <a:ext cx="1239837" cy="515937"/>
              </a:xfrm>
              <a:custGeom>
                <a:avLst/>
                <a:gdLst>
                  <a:gd name="T0" fmla="*/ 0 w 447"/>
                  <a:gd name="T1" fmla="*/ 132 h 186"/>
                  <a:gd name="T2" fmla="*/ 22 w 447"/>
                  <a:gd name="T3" fmla="*/ 176 h 186"/>
                  <a:gd name="T4" fmla="*/ 65 w 447"/>
                  <a:gd name="T5" fmla="*/ 130 h 186"/>
                  <a:gd name="T6" fmla="*/ 104 w 447"/>
                  <a:gd name="T7" fmla="*/ 185 h 186"/>
                  <a:gd name="T8" fmla="*/ 323 w 447"/>
                  <a:gd name="T9" fmla="*/ 185 h 186"/>
                  <a:gd name="T10" fmla="*/ 371 w 447"/>
                  <a:gd name="T11" fmla="*/ 128 h 186"/>
                  <a:gd name="T12" fmla="*/ 405 w 447"/>
                  <a:gd name="T13" fmla="*/ 186 h 186"/>
                  <a:gd name="T14" fmla="*/ 427 w 447"/>
                  <a:gd name="T15" fmla="*/ 184 h 186"/>
                  <a:gd name="T16" fmla="*/ 443 w 447"/>
                  <a:gd name="T17" fmla="*/ 135 h 186"/>
                  <a:gd name="T18" fmla="*/ 434 w 447"/>
                  <a:gd name="T19" fmla="*/ 119 h 186"/>
                  <a:gd name="T20" fmla="*/ 350 w 447"/>
                  <a:gd name="T21" fmla="*/ 71 h 186"/>
                  <a:gd name="T22" fmla="*/ 275 w 447"/>
                  <a:gd name="T23" fmla="*/ 19 h 186"/>
                  <a:gd name="T24" fmla="*/ 271 w 447"/>
                  <a:gd name="T25" fmla="*/ 17 h 186"/>
                  <a:gd name="T26" fmla="*/ 266 w 447"/>
                  <a:gd name="T27" fmla="*/ 15 h 186"/>
                  <a:gd name="T28" fmla="*/ 260 w 447"/>
                  <a:gd name="T29" fmla="*/ 13 h 186"/>
                  <a:gd name="T30" fmla="*/ 255 w 447"/>
                  <a:gd name="T31" fmla="*/ 11 h 186"/>
                  <a:gd name="T32" fmla="*/ 85 w 447"/>
                  <a:gd name="T33" fmla="*/ 2 h 186"/>
                  <a:gd name="T34" fmla="*/ 57 w 447"/>
                  <a:gd name="T35" fmla="*/ 15 h 186"/>
                  <a:gd name="T36" fmla="*/ 19 w 447"/>
                  <a:gd name="T37" fmla="*/ 68 h 186"/>
                  <a:gd name="T38" fmla="*/ 11 w 447"/>
                  <a:gd name="T39" fmla="*/ 92 h 186"/>
                  <a:gd name="T40" fmla="*/ 0 w 447"/>
                  <a:gd name="T41" fmla="*/ 132 h 186"/>
                  <a:gd name="T42" fmla="*/ 187 w 447"/>
                  <a:gd name="T43" fmla="*/ 14 h 186"/>
                  <a:gd name="T44" fmla="*/ 302 w 447"/>
                  <a:gd name="T45" fmla="*/ 61 h 186"/>
                  <a:gd name="T46" fmla="*/ 301 w 447"/>
                  <a:gd name="T47" fmla="*/ 77 h 186"/>
                  <a:gd name="T48" fmla="*/ 190 w 447"/>
                  <a:gd name="T49" fmla="*/ 73 h 186"/>
                  <a:gd name="T50" fmla="*/ 180 w 447"/>
                  <a:gd name="T51" fmla="*/ 21 h 186"/>
                  <a:gd name="T52" fmla="*/ 187 w 447"/>
                  <a:gd name="T53" fmla="*/ 14 h 186"/>
                  <a:gd name="T54" fmla="*/ 76 w 447"/>
                  <a:gd name="T55" fmla="*/ 29 h 186"/>
                  <a:gd name="T56" fmla="*/ 99 w 447"/>
                  <a:gd name="T57" fmla="*/ 14 h 186"/>
                  <a:gd name="T58" fmla="*/ 155 w 447"/>
                  <a:gd name="T59" fmla="*/ 13 h 186"/>
                  <a:gd name="T60" fmla="*/ 162 w 447"/>
                  <a:gd name="T61" fmla="*/ 18 h 186"/>
                  <a:gd name="T62" fmla="*/ 165 w 447"/>
                  <a:gd name="T63" fmla="*/ 73 h 186"/>
                  <a:gd name="T64" fmla="*/ 63 w 447"/>
                  <a:gd name="T65" fmla="*/ 70 h 186"/>
                  <a:gd name="T66" fmla="*/ 76 w 447"/>
                  <a:gd name="T67" fmla="*/ 29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47" h="186">
                    <a:moveTo>
                      <a:pt x="0" y="132"/>
                    </a:moveTo>
                    <a:cubicBezTo>
                      <a:pt x="0" y="180"/>
                      <a:pt x="22" y="176"/>
                      <a:pt x="22" y="176"/>
                    </a:cubicBezTo>
                    <a:cubicBezTo>
                      <a:pt x="25" y="122"/>
                      <a:pt x="65" y="130"/>
                      <a:pt x="65" y="130"/>
                    </a:cubicBezTo>
                    <a:cubicBezTo>
                      <a:pt x="103" y="129"/>
                      <a:pt x="104" y="185"/>
                      <a:pt x="104" y="185"/>
                    </a:cubicBezTo>
                    <a:cubicBezTo>
                      <a:pt x="323" y="185"/>
                      <a:pt x="323" y="185"/>
                      <a:pt x="323" y="185"/>
                    </a:cubicBezTo>
                    <a:cubicBezTo>
                      <a:pt x="328" y="117"/>
                      <a:pt x="371" y="128"/>
                      <a:pt x="371" y="128"/>
                    </a:cubicBezTo>
                    <a:cubicBezTo>
                      <a:pt x="410" y="130"/>
                      <a:pt x="405" y="186"/>
                      <a:pt x="405" y="186"/>
                    </a:cubicBezTo>
                    <a:cubicBezTo>
                      <a:pt x="427" y="184"/>
                      <a:pt x="427" y="184"/>
                      <a:pt x="427" y="184"/>
                    </a:cubicBezTo>
                    <a:cubicBezTo>
                      <a:pt x="447" y="182"/>
                      <a:pt x="443" y="135"/>
                      <a:pt x="443" y="135"/>
                    </a:cubicBezTo>
                    <a:cubicBezTo>
                      <a:pt x="442" y="128"/>
                      <a:pt x="434" y="119"/>
                      <a:pt x="434" y="119"/>
                    </a:cubicBezTo>
                    <a:cubicBezTo>
                      <a:pt x="418" y="86"/>
                      <a:pt x="350" y="71"/>
                      <a:pt x="350" y="71"/>
                    </a:cubicBezTo>
                    <a:cubicBezTo>
                      <a:pt x="275" y="19"/>
                      <a:pt x="275" y="19"/>
                      <a:pt x="275" y="19"/>
                    </a:cubicBezTo>
                    <a:cubicBezTo>
                      <a:pt x="271" y="17"/>
                      <a:pt x="271" y="17"/>
                      <a:pt x="271" y="17"/>
                    </a:cubicBezTo>
                    <a:cubicBezTo>
                      <a:pt x="266" y="15"/>
                      <a:pt x="266" y="15"/>
                      <a:pt x="266" y="15"/>
                    </a:cubicBezTo>
                    <a:cubicBezTo>
                      <a:pt x="260" y="13"/>
                      <a:pt x="260" y="13"/>
                      <a:pt x="260" y="13"/>
                    </a:cubicBezTo>
                    <a:cubicBezTo>
                      <a:pt x="255" y="11"/>
                      <a:pt x="255" y="11"/>
                      <a:pt x="255" y="11"/>
                    </a:cubicBezTo>
                    <a:cubicBezTo>
                      <a:pt x="218" y="0"/>
                      <a:pt x="85" y="2"/>
                      <a:pt x="85" y="2"/>
                    </a:cubicBezTo>
                    <a:cubicBezTo>
                      <a:pt x="63" y="2"/>
                      <a:pt x="57" y="15"/>
                      <a:pt x="57" y="15"/>
                    </a:cubicBezTo>
                    <a:cubicBezTo>
                      <a:pt x="19" y="68"/>
                      <a:pt x="19" y="68"/>
                      <a:pt x="19" y="68"/>
                    </a:cubicBezTo>
                    <a:cubicBezTo>
                      <a:pt x="14" y="73"/>
                      <a:pt x="12" y="83"/>
                      <a:pt x="11" y="92"/>
                    </a:cubicBezTo>
                    <a:cubicBezTo>
                      <a:pt x="0" y="107"/>
                      <a:pt x="0" y="132"/>
                      <a:pt x="0" y="132"/>
                    </a:cubicBezTo>
                    <a:close/>
                    <a:moveTo>
                      <a:pt x="187" y="14"/>
                    </a:moveTo>
                    <a:cubicBezTo>
                      <a:pt x="280" y="14"/>
                      <a:pt x="302" y="61"/>
                      <a:pt x="302" y="61"/>
                    </a:cubicBezTo>
                    <a:cubicBezTo>
                      <a:pt x="310" y="78"/>
                      <a:pt x="301" y="77"/>
                      <a:pt x="301" y="77"/>
                    </a:cubicBezTo>
                    <a:cubicBezTo>
                      <a:pt x="190" y="73"/>
                      <a:pt x="190" y="73"/>
                      <a:pt x="190" y="73"/>
                    </a:cubicBezTo>
                    <a:cubicBezTo>
                      <a:pt x="180" y="21"/>
                      <a:pt x="180" y="21"/>
                      <a:pt x="180" y="21"/>
                    </a:cubicBezTo>
                    <a:cubicBezTo>
                      <a:pt x="180" y="12"/>
                      <a:pt x="187" y="14"/>
                      <a:pt x="187" y="14"/>
                    </a:cubicBezTo>
                    <a:close/>
                    <a:moveTo>
                      <a:pt x="76" y="29"/>
                    </a:moveTo>
                    <a:cubicBezTo>
                      <a:pt x="85" y="12"/>
                      <a:pt x="99" y="14"/>
                      <a:pt x="99" y="14"/>
                    </a:cubicBezTo>
                    <a:cubicBezTo>
                      <a:pt x="99" y="14"/>
                      <a:pt x="148" y="12"/>
                      <a:pt x="155" y="13"/>
                    </a:cubicBezTo>
                    <a:cubicBezTo>
                      <a:pt x="162" y="14"/>
                      <a:pt x="162" y="18"/>
                      <a:pt x="162" y="18"/>
                    </a:cubicBezTo>
                    <a:cubicBezTo>
                      <a:pt x="165" y="73"/>
                      <a:pt x="165" y="73"/>
                      <a:pt x="165" y="73"/>
                    </a:cubicBezTo>
                    <a:cubicBezTo>
                      <a:pt x="63" y="70"/>
                      <a:pt x="63" y="70"/>
                      <a:pt x="63" y="70"/>
                    </a:cubicBezTo>
                    <a:cubicBezTo>
                      <a:pt x="60" y="52"/>
                      <a:pt x="76" y="29"/>
                      <a:pt x="76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" name="Freeform 49"/>
              <p:cNvSpPr/>
              <p:nvPr/>
            </p:nvSpPr>
            <p:spPr bwMode="auto">
              <a:xfrm>
                <a:off x="4700588" y="4703763"/>
                <a:ext cx="717550" cy="1284287"/>
              </a:xfrm>
              <a:custGeom>
                <a:avLst/>
                <a:gdLst>
                  <a:gd name="T0" fmla="*/ 6 w 258"/>
                  <a:gd name="T1" fmla="*/ 120 h 462"/>
                  <a:gd name="T2" fmla="*/ 13 w 258"/>
                  <a:gd name="T3" fmla="*/ 87 h 462"/>
                  <a:gd name="T4" fmla="*/ 50 w 258"/>
                  <a:gd name="T5" fmla="*/ 69 h 462"/>
                  <a:gd name="T6" fmla="*/ 61 w 258"/>
                  <a:gd name="T7" fmla="*/ 58 h 462"/>
                  <a:gd name="T8" fmla="*/ 58 w 258"/>
                  <a:gd name="T9" fmla="*/ 61 h 462"/>
                  <a:gd name="T10" fmla="*/ 79 w 258"/>
                  <a:gd name="T11" fmla="*/ 125 h 462"/>
                  <a:gd name="T12" fmla="*/ 73 w 258"/>
                  <a:gd name="T13" fmla="*/ 84 h 462"/>
                  <a:gd name="T14" fmla="*/ 61 w 258"/>
                  <a:gd name="T15" fmla="*/ 59 h 462"/>
                  <a:gd name="T16" fmla="*/ 63 w 258"/>
                  <a:gd name="T17" fmla="*/ 57 h 462"/>
                  <a:gd name="T18" fmla="*/ 61 w 258"/>
                  <a:gd name="T19" fmla="*/ 47 h 462"/>
                  <a:gd name="T20" fmla="*/ 62 w 258"/>
                  <a:gd name="T21" fmla="*/ 31 h 462"/>
                  <a:gd name="T22" fmla="*/ 106 w 258"/>
                  <a:gd name="T23" fmla="*/ 29 h 462"/>
                  <a:gd name="T24" fmla="*/ 90 w 258"/>
                  <a:gd name="T25" fmla="*/ 67 h 462"/>
                  <a:gd name="T26" fmla="*/ 87 w 258"/>
                  <a:gd name="T27" fmla="*/ 73 h 462"/>
                  <a:gd name="T28" fmla="*/ 86 w 258"/>
                  <a:gd name="T29" fmla="*/ 88 h 462"/>
                  <a:gd name="T30" fmla="*/ 94 w 258"/>
                  <a:gd name="T31" fmla="*/ 144 h 462"/>
                  <a:gd name="T32" fmla="*/ 89 w 258"/>
                  <a:gd name="T33" fmla="*/ 194 h 462"/>
                  <a:gd name="T34" fmla="*/ 85 w 258"/>
                  <a:gd name="T35" fmla="*/ 198 h 462"/>
                  <a:gd name="T36" fmla="*/ 106 w 258"/>
                  <a:gd name="T37" fmla="*/ 190 h 462"/>
                  <a:gd name="T38" fmla="*/ 105 w 258"/>
                  <a:gd name="T39" fmla="*/ 181 h 462"/>
                  <a:gd name="T40" fmla="*/ 105 w 258"/>
                  <a:gd name="T41" fmla="*/ 171 h 462"/>
                  <a:gd name="T42" fmla="*/ 104 w 258"/>
                  <a:gd name="T43" fmla="*/ 153 h 462"/>
                  <a:gd name="T44" fmla="*/ 102 w 258"/>
                  <a:gd name="T45" fmla="*/ 141 h 462"/>
                  <a:gd name="T46" fmla="*/ 89 w 258"/>
                  <a:gd name="T47" fmla="*/ 88 h 462"/>
                  <a:gd name="T48" fmla="*/ 87 w 258"/>
                  <a:gd name="T49" fmla="*/ 73 h 462"/>
                  <a:gd name="T50" fmla="*/ 122 w 258"/>
                  <a:gd name="T51" fmla="*/ 93 h 462"/>
                  <a:gd name="T52" fmla="*/ 136 w 258"/>
                  <a:gd name="T53" fmla="*/ 100 h 462"/>
                  <a:gd name="T54" fmla="*/ 155 w 258"/>
                  <a:gd name="T55" fmla="*/ 107 h 462"/>
                  <a:gd name="T56" fmla="*/ 221 w 258"/>
                  <a:gd name="T57" fmla="*/ 90 h 462"/>
                  <a:gd name="T58" fmla="*/ 232 w 258"/>
                  <a:gd name="T59" fmla="*/ 85 h 462"/>
                  <a:gd name="T60" fmla="*/ 231 w 258"/>
                  <a:gd name="T61" fmla="*/ 93 h 462"/>
                  <a:gd name="T62" fmla="*/ 252 w 258"/>
                  <a:gd name="T63" fmla="*/ 89 h 462"/>
                  <a:gd name="T64" fmla="*/ 256 w 258"/>
                  <a:gd name="T65" fmla="*/ 96 h 462"/>
                  <a:gd name="T66" fmla="*/ 252 w 258"/>
                  <a:gd name="T67" fmla="*/ 102 h 462"/>
                  <a:gd name="T68" fmla="*/ 221 w 258"/>
                  <a:gd name="T69" fmla="*/ 113 h 462"/>
                  <a:gd name="T70" fmla="*/ 214 w 258"/>
                  <a:gd name="T71" fmla="*/ 122 h 462"/>
                  <a:gd name="T72" fmla="*/ 175 w 258"/>
                  <a:gd name="T73" fmla="*/ 133 h 462"/>
                  <a:gd name="T74" fmla="*/ 124 w 258"/>
                  <a:gd name="T75" fmla="*/ 178 h 462"/>
                  <a:gd name="T76" fmla="*/ 124 w 258"/>
                  <a:gd name="T77" fmla="*/ 238 h 462"/>
                  <a:gd name="T78" fmla="*/ 106 w 258"/>
                  <a:gd name="T79" fmla="*/ 219 h 462"/>
                  <a:gd name="T80" fmla="*/ 91 w 258"/>
                  <a:gd name="T81" fmla="*/ 305 h 462"/>
                  <a:gd name="T82" fmla="*/ 86 w 258"/>
                  <a:gd name="T83" fmla="*/ 335 h 462"/>
                  <a:gd name="T84" fmla="*/ 77 w 258"/>
                  <a:gd name="T85" fmla="*/ 367 h 462"/>
                  <a:gd name="T86" fmla="*/ 75 w 258"/>
                  <a:gd name="T87" fmla="*/ 398 h 462"/>
                  <a:gd name="T88" fmla="*/ 87 w 258"/>
                  <a:gd name="T89" fmla="*/ 417 h 462"/>
                  <a:gd name="T90" fmla="*/ 103 w 258"/>
                  <a:gd name="T91" fmla="*/ 431 h 462"/>
                  <a:gd name="T92" fmla="*/ 65 w 258"/>
                  <a:gd name="T93" fmla="*/ 426 h 462"/>
                  <a:gd name="T94" fmla="*/ 65 w 258"/>
                  <a:gd name="T95" fmla="*/ 452 h 462"/>
                  <a:gd name="T96" fmla="*/ 38 w 258"/>
                  <a:gd name="T97" fmla="*/ 443 h 462"/>
                  <a:gd name="T98" fmla="*/ 35 w 258"/>
                  <a:gd name="T99" fmla="*/ 428 h 462"/>
                  <a:gd name="T100" fmla="*/ 26 w 258"/>
                  <a:gd name="T101" fmla="*/ 415 h 462"/>
                  <a:gd name="T102" fmla="*/ 26 w 258"/>
                  <a:gd name="T103" fmla="*/ 392 h 462"/>
                  <a:gd name="T104" fmla="*/ 25 w 258"/>
                  <a:gd name="T105" fmla="*/ 339 h 462"/>
                  <a:gd name="T106" fmla="*/ 30 w 258"/>
                  <a:gd name="T107" fmla="*/ 299 h 462"/>
                  <a:gd name="T108" fmla="*/ 18 w 258"/>
                  <a:gd name="T109" fmla="*/ 258 h 462"/>
                  <a:gd name="T110" fmla="*/ 5 w 258"/>
                  <a:gd name="T111" fmla="*/ 238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58" h="462">
                    <a:moveTo>
                      <a:pt x="1" y="159"/>
                    </a:moveTo>
                    <a:cubicBezTo>
                      <a:pt x="3" y="147"/>
                      <a:pt x="7" y="131"/>
                      <a:pt x="6" y="120"/>
                    </a:cubicBezTo>
                    <a:cubicBezTo>
                      <a:pt x="6" y="109"/>
                      <a:pt x="9" y="110"/>
                      <a:pt x="10" y="107"/>
                    </a:cubicBezTo>
                    <a:cubicBezTo>
                      <a:pt x="11" y="105"/>
                      <a:pt x="14" y="88"/>
                      <a:pt x="13" y="87"/>
                    </a:cubicBezTo>
                    <a:cubicBezTo>
                      <a:pt x="13" y="87"/>
                      <a:pt x="12" y="80"/>
                      <a:pt x="26" y="77"/>
                    </a:cubicBezTo>
                    <a:cubicBezTo>
                      <a:pt x="41" y="74"/>
                      <a:pt x="48" y="71"/>
                      <a:pt x="50" y="69"/>
                    </a:cubicBezTo>
                    <a:cubicBezTo>
                      <a:pt x="53" y="66"/>
                      <a:pt x="57" y="61"/>
                      <a:pt x="58" y="61"/>
                    </a:cubicBezTo>
                    <a:cubicBezTo>
                      <a:pt x="58" y="61"/>
                      <a:pt x="59" y="59"/>
                      <a:pt x="61" y="58"/>
                    </a:cubicBezTo>
                    <a:cubicBezTo>
                      <a:pt x="61" y="58"/>
                      <a:pt x="61" y="59"/>
                      <a:pt x="61" y="59"/>
                    </a:cubicBezTo>
                    <a:cubicBezTo>
                      <a:pt x="58" y="61"/>
                      <a:pt x="58" y="61"/>
                      <a:pt x="58" y="61"/>
                    </a:cubicBezTo>
                    <a:cubicBezTo>
                      <a:pt x="57" y="62"/>
                      <a:pt x="58" y="67"/>
                      <a:pt x="58" y="67"/>
                    </a:cubicBezTo>
                    <a:cubicBezTo>
                      <a:pt x="65" y="75"/>
                      <a:pt x="79" y="125"/>
                      <a:pt x="79" y="125"/>
                    </a:cubicBezTo>
                    <a:cubicBezTo>
                      <a:pt x="78" y="120"/>
                      <a:pt x="78" y="90"/>
                      <a:pt x="78" y="90"/>
                    </a:cubicBezTo>
                    <a:cubicBezTo>
                      <a:pt x="76" y="90"/>
                      <a:pt x="73" y="84"/>
                      <a:pt x="73" y="84"/>
                    </a:cubicBezTo>
                    <a:cubicBezTo>
                      <a:pt x="71" y="83"/>
                      <a:pt x="80" y="77"/>
                      <a:pt x="80" y="77"/>
                    </a:cubicBezTo>
                    <a:cubicBezTo>
                      <a:pt x="60" y="62"/>
                      <a:pt x="60" y="59"/>
                      <a:pt x="61" y="59"/>
                    </a:cubicBezTo>
                    <a:cubicBezTo>
                      <a:pt x="61" y="58"/>
                      <a:pt x="61" y="58"/>
                      <a:pt x="61" y="58"/>
                    </a:cubicBezTo>
                    <a:cubicBezTo>
                      <a:pt x="61" y="58"/>
                      <a:pt x="62" y="57"/>
                      <a:pt x="63" y="57"/>
                    </a:cubicBezTo>
                    <a:cubicBezTo>
                      <a:pt x="63" y="57"/>
                      <a:pt x="64" y="49"/>
                      <a:pt x="63" y="49"/>
                    </a:cubicBezTo>
                    <a:cubicBezTo>
                      <a:pt x="63" y="49"/>
                      <a:pt x="61" y="48"/>
                      <a:pt x="61" y="47"/>
                    </a:cubicBezTo>
                    <a:cubicBezTo>
                      <a:pt x="61" y="47"/>
                      <a:pt x="63" y="48"/>
                      <a:pt x="63" y="47"/>
                    </a:cubicBezTo>
                    <a:cubicBezTo>
                      <a:pt x="63" y="47"/>
                      <a:pt x="59" y="35"/>
                      <a:pt x="62" y="31"/>
                    </a:cubicBezTo>
                    <a:cubicBezTo>
                      <a:pt x="62" y="31"/>
                      <a:pt x="64" y="13"/>
                      <a:pt x="75" y="12"/>
                    </a:cubicBezTo>
                    <a:cubicBezTo>
                      <a:pt x="75" y="12"/>
                      <a:pt x="103" y="0"/>
                      <a:pt x="106" y="29"/>
                    </a:cubicBezTo>
                    <a:cubicBezTo>
                      <a:pt x="106" y="29"/>
                      <a:pt x="104" y="40"/>
                      <a:pt x="102" y="42"/>
                    </a:cubicBezTo>
                    <a:cubicBezTo>
                      <a:pt x="102" y="42"/>
                      <a:pt x="103" y="56"/>
                      <a:pt x="90" y="67"/>
                    </a:cubicBezTo>
                    <a:cubicBezTo>
                      <a:pt x="90" y="67"/>
                      <a:pt x="88" y="69"/>
                      <a:pt x="86" y="68"/>
                    </a:cubicBezTo>
                    <a:cubicBezTo>
                      <a:pt x="87" y="73"/>
                      <a:pt x="87" y="73"/>
                      <a:pt x="87" y="73"/>
                    </a:cubicBezTo>
                    <a:cubicBezTo>
                      <a:pt x="82" y="77"/>
                      <a:pt x="82" y="77"/>
                      <a:pt x="82" y="77"/>
                    </a:cubicBezTo>
                    <a:cubicBezTo>
                      <a:pt x="82" y="77"/>
                      <a:pt x="89" y="79"/>
                      <a:pt x="86" y="88"/>
                    </a:cubicBezTo>
                    <a:cubicBezTo>
                      <a:pt x="86" y="88"/>
                      <a:pt x="86" y="96"/>
                      <a:pt x="88" y="101"/>
                    </a:cubicBezTo>
                    <a:cubicBezTo>
                      <a:pt x="88" y="101"/>
                      <a:pt x="94" y="130"/>
                      <a:pt x="94" y="144"/>
                    </a:cubicBezTo>
                    <a:cubicBezTo>
                      <a:pt x="95" y="158"/>
                      <a:pt x="94" y="185"/>
                      <a:pt x="94" y="185"/>
                    </a:cubicBezTo>
                    <a:cubicBezTo>
                      <a:pt x="89" y="194"/>
                      <a:pt x="89" y="194"/>
                      <a:pt x="89" y="194"/>
                    </a:cubicBezTo>
                    <a:cubicBezTo>
                      <a:pt x="85" y="190"/>
                      <a:pt x="85" y="190"/>
                      <a:pt x="85" y="190"/>
                    </a:cubicBezTo>
                    <a:cubicBezTo>
                      <a:pt x="85" y="198"/>
                      <a:pt x="85" y="198"/>
                      <a:pt x="85" y="198"/>
                    </a:cubicBezTo>
                    <a:cubicBezTo>
                      <a:pt x="85" y="198"/>
                      <a:pt x="104" y="199"/>
                      <a:pt x="107" y="195"/>
                    </a:cubicBezTo>
                    <a:cubicBezTo>
                      <a:pt x="107" y="195"/>
                      <a:pt x="104" y="191"/>
                      <a:pt x="106" y="190"/>
                    </a:cubicBezTo>
                    <a:cubicBezTo>
                      <a:pt x="107" y="188"/>
                      <a:pt x="108" y="187"/>
                      <a:pt x="107" y="185"/>
                    </a:cubicBezTo>
                    <a:cubicBezTo>
                      <a:pt x="107" y="183"/>
                      <a:pt x="105" y="183"/>
                      <a:pt x="105" y="181"/>
                    </a:cubicBezTo>
                    <a:cubicBezTo>
                      <a:pt x="105" y="180"/>
                      <a:pt x="106" y="177"/>
                      <a:pt x="106" y="176"/>
                    </a:cubicBezTo>
                    <a:cubicBezTo>
                      <a:pt x="105" y="174"/>
                      <a:pt x="105" y="173"/>
                      <a:pt x="105" y="171"/>
                    </a:cubicBezTo>
                    <a:cubicBezTo>
                      <a:pt x="106" y="169"/>
                      <a:pt x="106" y="166"/>
                      <a:pt x="106" y="164"/>
                    </a:cubicBezTo>
                    <a:cubicBezTo>
                      <a:pt x="106" y="162"/>
                      <a:pt x="104" y="156"/>
                      <a:pt x="104" y="153"/>
                    </a:cubicBezTo>
                    <a:cubicBezTo>
                      <a:pt x="103" y="151"/>
                      <a:pt x="103" y="146"/>
                      <a:pt x="103" y="144"/>
                    </a:cubicBezTo>
                    <a:cubicBezTo>
                      <a:pt x="102" y="142"/>
                      <a:pt x="102" y="144"/>
                      <a:pt x="102" y="141"/>
                    </a:cubicBezTo>
                    <a:cubicBezTo>
                      <a:pt x="101" y="138"/>
                      <a:pt x="102" y="121"/>
                      <a:pt x="98" y="113"/>
                    </a:cubicBezTo>
                    <a:cubicBezTo>
                      <a:pt x="94" y="106"/>
                      <a:pt x="89" y="92"/>
                      <a:pt x="89" y="88"/>
                    </a:cubicBezTo>
                    <a:cubicBezTo>
                      <a:pt x="89" y="83"/>
                      <a:pt x="87" y="74"/>
                      <a:pt x="88" y="73"/>
                    </a:cubicBezTo>
                    <a:cubicBezTo>
                      <a:pt x="87" y="73"/>
                      <a:pt x="87" y="73"/>
                      <a:pt x="87" y="73"/>
                    </a:cubicBezTo>
                    <a:cubicBezTo>
                      <a:pt x="87" y="73"/>
                      <a:pt x="112" y="75"/>
                      <a:pt x="117" y="86"/>
                    </a:cubicBezTo>
                    <a:cubicBezTo>
                      <a:pt x="117" y="86"/>
                      <a:pt x="120" y="92"/>
                      <a:pt x="122" y="93"/>
                    </a:cubicBezTo>
                    <a:cubicBezTo>
                      <a:pt x="125" y="95"/>
                      <a:pt x="125" y="96"/>
                      <a:pt x="127" y="99"/>
                    </a:cubicBezTo>
                    <a:cubicBezTo>
                      <a:pt x="129" y="101"/>
                      <a:pt x="133" y="97"/>
                      <a:pt x="136" y="100"/>
                    </a:cubicBezTo>
                    <a:cubicBezTo>
                      <a:pt x="139" y="103"/>
                      <a:pt x="144" y="106"/>
                      <a:pt x="146" y="106"/>
                    </a:cubicBezTo>
                    <a:cubicBezTo>
                      <a:pt x="148" y="106"/>
                      <a:pt x="153" y="108"/>
                      <a:pt x="155" y="107"/>
                    </a:cubicBezTo>
                    <a:cubicBezTo>
                      <a:pt x="158" y="107"/>
                      <a:pt x="206" y="104"/>
                      <a:pt x="216" y="98"/>
                    </a:cubicBezTo>
                    <a:cubicBezTo>
                      <a:pt x="216" y="98"/>
                      <a:pt x="219" y="94"/>
                      <a:pt x="221" y="90"/>
                    </a:cubicBezTo>
                    <a:cubicBezTo>
                      <a:pt x="223" y="87"/>
                      <a:pt x="225" y="86"/>
                      <a:pt x="227" y="85"/>
                    </a:cubicBezTo>
                    <a:cubicBezTo>
                      <a:pt x="228" y="83"/>
                      <a:pt x="232" y="82"/>
                      <a:pt x="232" y="85"/>
                    </a:cubicBezTo>
                    <a:cubicBezTo>
                      <a:pt x="232" y="85"/>
                      <a:pt x="229" y="89"/>
                      <a:pt x="228" y="90"/>
                    </a:cubicBezTo>
                    <a:cubicBezTo>
                      <a:pt x="228" y="90"/>
                      <a:pt x="226" y="93"/>
                      <a:pt x="231" y="93"/>
                    </a:cubicBezTo>
                    <a:cubicBezTo>
                      <a:pt x="231" y="93"/>
                      <a:pt x="237" y="94"/>
                      <a:pt x="241" y="92"/>
                    </a:cubicBezTo>
                    <a:cubicBezTo>
                      <a:pt x="246" y="91"/>
                      <a:pt x="252" y="89"/>
                      <a:pt x="252" y="89"/>
                    </a:cubicBezTo>
                    <a:cubicBezTo>
                      <a:pt x="252" y="89"/>
                      <a:pt x="255" y="89"/>
                      <a:pt x="254" y="92"/>
                    </a:cubicBezTo>
                    <a:cubicBezTo>
                      <a:pt x="254" y="92"/>
                      <a:pt x="258" y="94"/>
                      <a:pt x="256" y="96"/>
                    </a:cubicBezTo>
                    <a:cubicBezTo>
                      <a:pt x="256" y="96"/>
                      <a:pt x="258" y="97"/>
                      <a:pt x="255" y="99"/>
                    </a:cubicBezTo>
                    <a:cubicBezTo>
                      <a:pt x="252" y="102"/>
                      <a:pt x="252" y="102"/>
                      <a:pt x="252" y="102"/>
                    </a:cubicBezTo>
                    <a:cubicBezTo>
                      <a:pt x="252" y="102"/>
                      <a:pt x="252" y="104"/>
                      <a:pt x="250" y="105"/>
                    </a:cubicBezTo>
                    <a:cubicBezTo>
                      <a:pt x="250" y="105"/>
                      <a:pt x="234" y="115"/>
                      <a:pt x="221" y="113"/>
                    </a:cubicBezTo>
                    <a:cubicBezTo>
                      <a:pt x="223" y="121"/>
                      <a:pt x="223" y="121"/>
                      <a:pt x="223" y="121"/>
                    </a:cubicBezTo>
                    <a:cubicBezTo>
                      <a:pt x="214" y="122"/>
                      <a:pt x="214" y="122"/>
                      <a:pt x="214" y="122"/>
                    </a:cubicBezTo>
                    <a:cubicBezTo>
                      <a:pt x="215" y="126"/>
                      <a:pt x="215" y="126"/>
                      <a:pt x="215" y="126"/>
                    </a:cubicBezTo>
                    <a:cubicBezTo>
                      <a:pt x="215" y="126"/>
                      <a:pt x="184" y="131"/>
                      <a:pt x="175" y="133"/>
                    </a:cubicBezTo>
                    <a:cubicBezTo>
                      <a:pt x="175" y="133"/>
                      <a:pt x="134" y="137"/>
                      <a:pt x="123" y="130"/>
                    </a:cubicBezTo>
                    <a:cubicBezTo>
                      <a:pt x="123" y="130"/>
                      <a:pt x="123" y="175"/>
                      <a:pt x="124" y="178"/>
                    </a:cubicBezTo>
                    <a:cubicBezTo>
                      <a:pt x="124" y="178"/>
                      <a:pt x="129" y="236"/>
                      <a:pt x="130" y="237"/>
                    </a:cubicBezTo>
                    <a:cubicBezTo>
                      <a:pt x="130" y="237"/>
                      <a:pt x="133" y="246"/>
                      <a:pt x="124" y="238"/>
                    </a:cubicBezTo>
                    <a:cubicBezTo>
                      <a:pt x="124" y="238"/>
                      <a:pt x="111" y="223"/>
                      <a:pt x="111" y="219"/>
                    </a:cubicBezTo>
                    <a:cubicBezTo>
                      <a:pt x="111" y="219"/>
                      <a:pt x="106" y="218"/>
                      <a:pt x="106" y="219"/>
                    </a:cubicBezTo>
                    <a:cubicBezTo>
                      <a:pt x="106" y="219"/>
                      <a:pt x="102" y="252"/>
                      <a:pt x="101" y="258"/>
                    </a:cubicBezTo>
                    <a:cubicBezTo>
                      <a:pt x="99" y="264"/>
                      <a:pt x="91" y="300"/>
                      <a:pt x="91" y="305"/>
                    </a:cubicBezTo>
                    <a:cubicBezTo>
                      <a:pt x="92" y="310"/>
                      <a:pt x="90" y="316"/>
                      <a:pt x="89" y="319"/>
                    </a:cubicBezTo>
                    <a:cubicBezTo>
                      <a:pt x="88" y="322"/>
                      <a:pt x="87" y="332"/>
                      <a:pt x="86" y="335"/>
                    </a:cubicBezTo>
                    <a:cubicBezTo>
                      <a:pt x="86" y="338"/>
                      <a:pt x="82" y="352"/>
                      <a:pt x="79" y="356"/>
                    </a:cubicBezTo>
                    <a:cubicBezTo>
                      <a:pt x="79" y="356"/>
                      <a:pt x="77" y="362"/>
                      <a:pt x="77" y="367"/>
                    </a:cubicBezTo>
                    <a:cubicBezTo>
                      <a:pt x="77" y="372"/>
                      <a:pt x="79" y="377"/>
                      <a:pt x="79" y="380"/>
                    </a:cubicBezTo>
                    <a:cubicBezTo>
                      <a:pt x="78" y="382"/>
                      <a:pt x="78" y="397"/>
                      <a:pt x="75" y="398"/>
                    </a:cubicBezTo>
                    <a:cubicBezTo>
                      <a:pt x="75" y="398"/>
                      <a:pt x="77" y="407"/>
                      <a:pt x="79" y="408"/>
                    </a:cubicBezTo>
                    <a:cubicBezTo>
                      <a:pt x="80" y="409"/>
                      <a:pt x="85" y="415"/>
                      <a:pt x="87" y="417"/>
                    </a:cubicBezTo>
                    <a:cubicBezTo>
                      <a:pt x="87" y="417"/>
                      <a:pt x="96" y="423"/>
                      <a:pt x="99" y="424"/>
                    </a:cubicBezTo>
                    <a:cubicBezTo>
                      <a:pt x="99" y="424"/>
                      <a:pt x="110" y="426"/>
                      <a:pt x="103" y="431"/>
                    </a:cubicBezTo>
                    <a:cubicBezTo>
                      <a:pt x="103" y="431"/>
                      <a:pt x="90" y="435"/>
                      <a:pt x="79" y="432"/>
                    </a:cubicBezTo>
                    <a:cubicBezTo>
                      <a:pt x="79" y="432"/>
                      <a:pt x="66" y="428"/>
                      <a:pt x="65" y="426"/>
                    </a:cubicBezTo>
                    <a:cubicBezTo>
                      <a:pt x="65" y="426"/>
                      <a:pt x="58" y="424"/>
                      <a:pt x="56" y="426"/>
                    </a:cubicBezTo>
                    <a:cubicBezTo>
                      <a:pt x="56" y="426"/>
                      <a:pt x="69" y="446"/>
                      <a:pt x="65" y="452"/>
                    </a:cubicBezTo>
                    <a:cubicBezTo>
                      <a:pt x="65" y="452"/>
                      <a:pt x="51" y="462"/>
                      <a:pt x="39" y="448"/>
                    </a:cubicBezTo>
                    <a:cubicBezTo>
                      <a:pt x="39" y="448"/>
                      <a:pt x="38" y="445"/>
                      <a:pt x="38" y="443"/>
                    </a:cubicBezTo>
                    <a:cubicBezTo>
                      <a:pt x="38" y="441"/>
                      <a:pt x="37" y="438"/>
                      <a:pt x="35" y="438"/>
                    </a:cubicBezTo>
                    <a:cubicBezTo>
                      <a:pt x="35" y="438"/>
                      <a:pt x="33" y="430"/>
                      <a:pt x="35" y="428"/>
                    </a:cubicBezTo>
                    <a:cubicBezTo>
                      <a:pt x="35" y="428"/>
                      <a:pt x="32" y="424"/>
                      <a:pt x="30" y="422"/>
                    </a:cubicBezTo>
                    <a:cubicBezTo>
                      <a:pt x="28" y="420"/>
                      <a:pt x="26" y="419"/>
                      <a:pt x="26" y="415"/>
                    </a:cubicBezTo>
                    <a:cubicBezTo>
                      <a:pt x="27" y="412"/>
                      <a:pt x="28" y="413"/>
                      <a:pt x="28" y="410"/>
                    </a:cubicBezTo>
                    <a:cubicBezTo>
                      <a:pt x="29" y="406"/>
                      <a:pt x="27" y="398"/>
                      <a:pt x="26" y="392"/>
                    </a:cubicBezTo>
                    <a:cubicBezTo>
                      <a:pt x="25" y="386"/>
                      <a:pt x="24" y="376"/>
                      <a:pt x="25" y="368"/>
                    </a:cubicBezTo>
                    <a:cubicBezTo>
                      <a:pt x="25" y="360"/>
                      <a:pt x="24" y="343"/>
                      <a:pt x="25" y="339"/>
                    </a:cubicBezTo>
                    <a:cubicBezTo>
                      <a:pt x="26" y="334"/>
                      <a:pt x="27" y="326"/>
                      <a:pt x="28" y="320"/>
                    </a:cubicBezTo>
                    <a:cubicBezTo>
                      <a:pt x="29" y="313"/>
                      <a:pt x="30" y="305"/>
                      <a:pt x="30" y="299"/>
                    </a:cubicBezTo>
                    <a:cubicBezTo>
                      <a:pt x="30" y="294"/>
                      <a:pt x="29" y="267"/>
                      <a:pt x="27" y="265"/>
                    </a:cubicBezTo>
                    <a:cubicBezTo>
                      <a:pt x="27" y="265"/>
                      <a:pt x="19" y="261"/>
                      <a:pt x="18" y="258"/>
                    </a:cubicBezTo>
                    <a:cubicBezTo>
                      <a:pt x="18" y="258"/>
                      <a:pt x="11" y="256"/>
                      <a:pt x="11" y="238"/>
                    </a:cubicBezTo>
                    <a:cubicBezTo>
                      <a:pt x="5" y="238"/>
                      <a:pt x="5" y="238"/>
                      <a:pt x="5" y="238"/>
                    </a:cubicBezTo>
                    <a:cubicBezTo>
                      <a:pt x="5" y="238"/>
                      <a:pt x="0" y="170"/>
                      <a:pt x="1" y="1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Freeform 50"/>
              <p:cNvSpPr/>
              <p:nvPr/>
            </p:nvSpPr>
            <p:spPr bwMode="auto">
              <a:xfrm>
                <a:off x="4870450" y="486568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81" name="组合 180"/>
            <p:cNvGrpSpPr/>
            <p:nvPr/>
          </p:nvGrpSpPr>
          <p:grpSpPr>
            <a:xfrm>
              <a:off x="9557738" y="4919395"/>
              <a:ext cx="640543" cy="532438"/>
              <a:chOff x="9882188" y="4773613"/>
              <a:chExt cx="1382712" cy="1149350"/>
            </a:xfrm>
            <a:solidFill>
              <a:schemeClr val="bg1"/>
            </a:solidFill>
          </p:grpSpPr>
          <p:sp>
            <p:nvSpPr>
              <p:cNvPr id="182" name="Freeform 94"/>
              <p:cNvSpPr>
                <a:spLocks noEditPoints="1"/>
              </p:cNvSpPr>
              <p:nvPr/>
            </p:nvSpPr>
            <p:spPr bwMode="auto">
              <a:xfrm>
                <a:off x="9882188" y="4811713"/>
                <a:ext cx="962025" cy="962025"/>
              </a:xfrm>
              <a:custGeom>
                <a:avLst/>
                <a:gdLst>
                  <a:gd name="T0" fmla="*/ 0 w 347"/>
                  <a:gd name="T1" fmla="*/ 173 h 346"/>
                  <a:gd name="T2" fmla="*/ 347 w 347"/>
                  <a:gd name="T3" fmla="*/ 173 h 346"/>
                  <a:gd name="T4" fmla="*/ 316 w 347"/>
                  <a:gd name="T5" fmla="*/ 237 h 346"/>
                  <a:gd name="T6" fmla="*/ 290 w 347"/>
                  <a:gd name="T7" fmla="*/ 277 h 346"/>
                  <a:gd name="T8" fmla="*/ 237 w 347"/>
                  <a:gd name="T9" fmla="*/ 291 h 346"/>
                  <a:gd name="T10" fmla="*/ 239 w 347"/>
                  <a:gd name="T11" fmla="*/ 225 h 346"/>
                  <a:gd name="T12" fmla="*/ 207 w 347"/>
                  <a:gd name="T13" fmla="*/ 225 h 346"/>
                  <a:gd name="T14" fmla="*/ 207 w 347"/>
                  <a:gd name="T15" fmla="*/ 177 h 346"/>
                  <a:gd name="T16" fmla="*/ 265 w 347"/>
                  <a:gd name="T17" fmla="*/ 176 h 346"/>
                  <a:gd name="T18" fmla="*/ 306 w 347"/>
                  <a:gd name="T19" fmla="*/ 194 h 346"/>
                  <a:gd name="T20" fmla="*/ 318 w 347"/>
                  <a:gd name="T21" fmla="*/ 200 h 346"/>
                  <a:gd name="T22" fmla="*/ 308 w 347"/>
                  <a:gd name="T23" fmla="*/ 164 h 346"/>
                  <a:gd name="T24" fmla="*/ 304 w 347"/>
                  <a:gd name="T25" fmla="*/ 151 h 346"/>
                  <a:gd name="T26" fmla="*/ 287 w 347"/>
                  <a:gd name="T27" fmla="*/ 144 h 346"/>
                  <a:gd name="T28" fmla="*/ 269 w 347"/>
                  <a:gd name="T29" fmla="*/ 150 h 346"/>
                  <a:gd name="T30" fmla="*/ 253 w 347"/>
                  <a:gd name="T31" fmla="*/ 148 h 346"/>
                  <a:gd name="T32" fmla="*/ 240 w 347"/>
                  <a:gd name="T33" fmla="*/ 138 h 346"/>
                  <a:gd name="T34" fmla="*/ 219 w 347"/>
                  <a:gd name="T35" fmla="*/ 154 h 346"/>
                  <a:gd name="T36" fmla="*/ 234 w 347"/>
                  <a:gd name="T37" fmla="*/ 128 h 346"/>
                  <a:gd name="T38" fmla="*/ 225 w 347"/>
                  <a:gd name="T39" fmla="*/ 117 h 346"/>
                  <a:gd name="T40" fmla="*/ 252 w 347"/>
                  <a:gd name="T41" fmla="*/ 108 h 346"/>
                  <a:gd name="T42" fmla="*/ 277 w 347"/>
                  <a:gd name="T43" fmla="*/ 79 h 346"/>
                  <a:gd name="T44" fmla="*/ 255 w 347"/>
                  <a:gd name="T45" fmla="*/ 95 h 346"/>
                  <a:gd name="T46" fmla="*/ 258 w 347"/>
                  <a:gd name="T47" fmla="*/ 70 h 346"/>
                  <a:gd name="T48" fmla="*/ 282 w 347"/>
                  <a:gd name="T49" fmla="*/ 61 h 346"/>
                  <a:gd name="T50" fmla="*/ 316 w 347"/>
                  <a:gd name="T51" fmla="*/ 236 h 346"/>
                  <a:gd name="T52" fmla="*/ 145 w 347"/>
                  <a:gd name="T53" fmla="*/ 296 h 346"/>
                  <a:gd name="T54" fmla="*/ 99 w 347"/>
                  <a:gd name="T55" fmla="*/ 311 h 346"/>
                  <a:gd name="T56" fmla="*/ 87 w 347"/>
                  <a:gd name="T57" fmla="*/ 273 h 346"/>
                  <a:gd name="T58" fmla="*/ 72 w 347"/>
                  <a:gd name="T59" fmla="*/ 219 h 346"/>
                  <a:gd name="T60" fmla="*/ 38 w 347"/>
                  <a:gd name="T61" fmla="*/ 177 h 346"/>
                  <a:gd name="T62" fmla="*/ 114 w 347"/>
                  <a:gd name="T63" fmla="*/ 29 h 346"/>
                  <a:gd name="T64" fmla="*/ 112 w 347"/>
                  <a:gd name="T65" fmla="*/ 57 h 346"/>
                  <a:gd name="T66" fmla="*/ 132 w 347"/>
                  <a:gd name="T67" fmla="*/ 82 h 346"/>
                  <a:gd name="T68" fmla="*/ 102 w 347"/>
                  <a:gd name="T69" fmla="*/ 69 h 346"/>
                  <a:gd name="T70" fmla="*/ 79 w 347"/>
                  <a:gd name="T71" fmla="*/ 92 h 346"/>
                  <a:gd name="T72" fmla="*/ 105 w 347"/>
                  <a:gd name="T73" fmla="*/ 107 h 346"/>
                  <a:gd name="T74" fmla="*/ 143 w 347"/>
                  <a:gd name="T75" fmla="*/ 110 h 346"/>
                  <a:gd name="T76" fmla="*/ 112 w 347"/>
                  <a:gd name="T77" fmla="*/ 143 h 346"/>
                  <a:gd name="T78" fmla="*/ 87 w 347"/>
                  <a:gd name="T79" fmla="*/ 176 h 346"/>
                  <a:gd name="T80" fmla="*/ 63 w 347"/>
                  <a:gd name="T81" fmla="*/ 176 h 346"/>
                  <a:gd name="T82" fmla="*/ 68 w 347"/>
                  <a:gd name="T83" fmla="*/ 204 h 346"/>
                  <a:gd name="T84" fmla="*/ 94 w 347"/>
                  <a:gd name="T85" fmla="*/ 220 h 346"/>
                  <a:gd name="T86" fmla="*/ 166 w 347"/>
                  <a:gd name="T87" fmla="*/ 251 h 346"/>
                  <a:gd name="T88" fmla="*/ 198 w 347"/>
                  <a:gd name="T89" fmla="*/ 42 h 346"/>
                  <a:gd name="T90" fmla="*/ 163 w 347"/>
                  <a:gd name="T91" fmla="*/ 90 h 346"/>
                  <a:gd name="T92" fmla="*/ 142 w 347"/>
                  <a:gd name="T93" fmla="*/ 36 h 346"/>
                  <a:gd name="T94" fmla="*/ 173 w 347"/>
                  <a:gd name="T95" fmla="*/ 17 h 346"/>
                  <a:gd name="T96" fmla="*/ 198 w 347"/>
                  <a:gd name="T97" fmla="*/ 42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47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9"/>
                      <a:pt x="78" y="346"/>
                      <a:pt x="173" y="346"/>
                    </a:cubicBezTo>
                    <a:cubicBezTo>
                      <a:pt x="269" y="346"/>
                      <a:pt x="347" y="269"/>
                      <a:pt x="347" y="173"/>
                    </a:cubicBezTo>
                    <a:cubicBezTo>
                      <a:pt x="347" y="78"/>
                      <a:pt x="269" y="0"/>
                      <a:pt x="173" y="0"/>
                    </a:cubicBezTo>
                    <a:close/>
                    <a:moveTo>
                      <a:pt x="316" y="237"/>
                    </a:moveTo>
                    <a:cubicBezTo>
                      <a:pt x="309" y="238"/>
                      <a:pt x="301" y="247"/>
                      <a:pt x="295" y="258"/>
                    </a:cubicBezTo>
                    <a:cubicBezTo>
                      <a:pt x="289" y="267"/>
                      <a:pt x="290" y="271"/>
                      <a:pt x="290" y="277"/>
                    </a:cubicBezTo>
                    <a:cubicBezTo>
                      <a:pt x="276" y="293"/>
                      <a:pt x="259" y="306"/>
                      <a:pt x="240" y="315"/>
                    </a:cubicBezTo>
                    <a:cubicBezTo>
                      <a:pt x="238" y="310"/>
                      <a:pt x="237" y="299"/>
                      <a:pt x="237" y="291"/>
                    </a:cubicBezTo>
                    <a:cubicBezTo>
                      <a:pt x="237" y="279"/>
                      <a:pt x="247" y="274"/>
                      <a:pt x="247" y="270"/>
                    </a:cubicBezTo>
                    <a:cubicBezTo>
                      <a:pt x="247" y="265"/>
                      <a:pt x="240" y="238"/>
                      <a:pt x="239" y="225"/>
                    </a:cubicBezTo>
                    <a:cubicBezTo>
                      <a:pt x="239" y="225"/>
                      <a:pt x="225" y="228"/>
                      <a:pt x="221" y="228"/>
                    </a:cubicBezTo>
                    <a:cubicBezTo>
                      <a:pt x="216" y="228"/>
                      <a:pt x="212" y="225"/>
                      <a:pt x="207" y="225"/>
                    </a:cubicBezTo>
                    <a:cubicBezTo>
                      <a:pt x="202" y="225"/>
                      <a:pt x="198" y="217"/>
                      <a:pt x="194" y="207"/>
                    </a:cubicBezTo>
                    <a:cubicBezTo>
                      <a:pt x="191" y="197"/>
                      <a:pt x="207" y="177"/>
                      <a:pt x="207" y="177"/>
                    </a:cubicBezTo>
                    <a:cubicBezTo>
                      <a:pt x="207" y="177"/>
                      <a:pt x="217" y="169"/>
                      <a:pt x="225" y="166"/>
                    </a:cubicBezTo>
                    <a:cubicBezTo>
                      <a:pt x="234" y="163"/>
                      <a:pt x="240" y="166"/>
                      <a:pt x="265" y="176"/>
                    </a:cubicBezTo>
                    <a:cubicBezTo>
                      <a:pt x="265" y="176"/>
                      <a:pt x="291" y="177"/>
                      <a:pt x="300" y="179"/>
                    </a:cubicBezTo>
                    <a:cubicBezTo>
                      <a:pt x="308" y="181"/>
                      <a:pt x="306" y="189"/>
                      <a:pt x="306" y="194"/>
                    </a:cubicBezTo>
                    <a:cubicBezTo>
                      <a:pt x="306" y="199"/>
                      <a:pt x="308" y="212"/>
                      <a:pt x="308" y="212"/>
                    </a:cubicBezTo>
                    <a:cubicBezTo>
                      <a:pt x="318" y="200"/>
                      <a:pt x="318" y="200"/>
                      <a:pt x="318" y="200"/>
                    </a:cubicBezTo>
                    <a:cubicBezTo>
                      <a:pt x="324" y="184"/>
                      <a:pt x="324" y="184"/>
                      <a:pt x="324" y="184"/>
                    </a:cubicBezTo>
                    <a:cubicBezTo>
                      <a:pt x="324" y="184"/>
                      <a:pt x="309" y="171"/>
                      <a:pt x="308" y="164"/>
                    </a:cubicBezTo>
                    <a:cubicBezTo>
                      <a:pt x="306" y="158"/>
                      <a:pt x="300" y="163"/>
                      <a:pt x="285" y="154"/>
                    </a:cubicBezTo>
                    <a:cubicBezTo>
                      <a:pt x="285" y="154"/>
                      <a:pt x="295" y="153"/>
                      <a:pt x="304" y="151"/>
                    </a:cubicBezTo>
                    <a:cubicBezTo>
                      <a:pt x="314" y="149"/>
                      <a:pt x="321" y="156"/>
                      <a:pt x="312" y="141"/>
                    </a:cubicBezTo>
                    <a:cubicBezTo>
                      <a:pt x="287" y="144"/>
                      <a:pt x="287" y="144"/>
                      <a:pt x="287" y="144"/>
                    </a:cubicBezTo>
                    <a:cubicBezTo>
                      <a:pt x="278" y="148"/>
                      <a:pt x="278" y="148"/>
                      <a:pt x="278" y="148"/>
                    </a:cubicBezTo>
                    <a:cubicBezTo>
                      <a:pt x="278" y="148"/>
                      <a:pt x="277" y="160"/>
                      <a:pt x="269" y="150"/>
                    </a:cubicBezTo>
                    <a:cubicBezTo>
                      <a:pt x="269" y="150"/>
                      <a:pt x="267" y="151"/>
                      <a:pt x="261" y="153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53" y="148"/>
                      <a:pt x="241" y="153"/>
                      <a:pt x="243" y="143"/>
                    </a:cubicBezTo>
                    <a:cubicBezTo>
                      <a:pt x="240" y="138"/>
                      <a:pt x="240" y="138"/>
                      <a:pt x="240" y="138"/>
                    </a:cubicBezTo>
                    <a:cubicBezTo>
                      <a:pt x="235" y="151"/>
                      <a:pt x="235" y="151"/>
                      <a:pt x="235" y="151"/>
                    </a:cubicBezTo>
                    <a:cubicBezTo>
                      <a:pt x="235" y="151"/>
                      <a:pt x="224" y="154"/>
                      <a:pt x="219" y="154"/>
                    </a:cubicBezTo>
                    <a:cubicBezTo>
                      <a:pt x="214" y="154"/>
                      <a:pt x="217" y="141"/>
                      <a:pt x="217" y="141"/>
                    </a:cubicBezTo>
                    <a:cubicBezTo>
                      <a:pt x="217" y="141"/>
                      <a:pt x="229" y="140"/>
                      <a:pt x="234" y="128"/>
                    </a:cubicBezTo>
                    <a:cubicBezTo>
                      <a:pt x="239" y="117"/>
                      <a:pt x="240" y="117"/>
                      <a:pt x="240" y="117"/>
                    </a:cubicBezTo>
                    <a:cubicBezTo>
                      <a:pt x="240" y="117"/>
                      <a:pt x="240" y="117"/>
                      <a:pt x="225" y="117"/>
                    </a:cubicBezTo>
                    <a:cubicBezTo>
                      <a:pt x="211" y="117"/>
                      <a:pt x="225" y="100"/>
                      <a:pt x="230" y="100"/>
                    </a:cubicBezTo>
                    <a:cubicBezTo>
                      <a:pt x="235" y="100"/>
                      <a:pt x="242" y="108"/>
                      <a:pt x="252" y="108"/>
                    </a:cubicBezTo>
                    <a:cubicBezTo>
                      <a:pt x="252" y="108"/>
                      <a:pt x="265" y="115"/>
                      <a:pt x="275" y="108"/>
                    </a:cubicBezTo>
                    <a:cubicBezTo>
                      <a:pt x="285" y="102"/>
                      <a:pt x="278" y="92"/>
                      <a:pt x="277" y="79"/>
                    </a:cubicBezTo>
                    <a:cubicBezTo>
                      <a:pt x="275" y="65"/>
                      <a:pt x="267" y="77"/>
                      <a:pt x="265" y="90"/>
                    </a:cubicBezTo>
                    <a:cubicBezTo>
                      <a:pt x="263" y="103"/>
                      <a:pt x="255" y="95"/>
                      <a:pt x="255" y="95"/>
                    </a:cubicBezTo>
                    <a:cubicBezTo>
                      <a:pt x="244" y="82"/>
                      <a:pt x="244" y="82"/>
                      <a:pt x="244" y="82"/>
                    </a:cubicBezTo>
                    <a:cubicBezTo>
                      <a:pt x="244" y="82"/>
                      <a:pt x="252" y="70"/>
                      <a:pt x="258" y="70"/>
                    </a:cubicBezTo>
                    <a:cubicBezTo>
                      <a:pt x="265" y="70"/>
                      <a:pt x="270" y="52"/>
                      <a:pt x="270" y="52"/>
                    </a:cubicBezTo>
                    <a:cubicBezTo>
                      <a:pt x="270" y="52"/>
                      <a:pt x="275" y="55"/>
                      <a:pt x="282" y="61"/>
                    </a:cubicBezTo>
                    <a:cubicBezTo>
                      <a:pt x="311" y="89"/>
                      <a:pt x="330" y="129"/>
                      <a:pt x="330" y="173"/>
                    </a:cubicBezTo>
                    <a:cubicBezTo>
                      <a:pt x="330" y="196"/>
                      <a:pt x="325" y="217"/>
                      <a:pt x="316" y="236"/>
                    </a:cubicBezTo>
                    <a:cubicBezTo>
                      <a:pt x="316" y="236"/>
                      <a:pt x="316" y="237"/>
                      <a:pt x="316" y="237"/>
                    </a:cubicBezTo>
                    <a:close/>
                    <a:moveTo>
                      <a:pt x="145" y="296"/>
                    </a:moveTo>
                    <a:cubicBezTo>
                      <a:pt x="134" y="309"/>
                      <a:pt x="131" y="318"/>
                      <a:pt x="129" y="323"/>
                    </a:cubicBezTo>
                    <a:cubicBezTo>
                      <a:pt x="118" y="320"/>
                      <a:pt x="108" y="316"/>
                      <a:pt x="99" y="311"/>
                    </a:cubicBezTo>
                    <a:cubicBezTo>
                      <a:pt x="99" y="310"/>
                      <a:pt x="99" y="309"/>
                      <a:pt x="99" y="307"/>
                    </a:cubicBezTo>
                    <a:cubicBezTo>
                      <a:pt x="99" y="298"/>
                      <a:pt x="99" y="291"/>
                      <a:pt x="87" y="273"/>
                    </a:cubicBezTo>
                    <a:cubicBezTo>
                      <a:pt x="76" y="255"/>
                      <a:pt x="84" y="245"/>
                      <a:pt x="91" y="242"/>
                    </a:cubicBezTo>
                    <a:cubicBezTo>
                      <a:pt x="97" y="238"/>
                      <a:pt x="97" y="228"/>
                      <a:pt x="72" y="219"/>
                    </a:cubicBezTo>
                    <a:cubicBezTo>
                      <a:pt x="67" y="216"/>
                      <a:pt x="61" y="207"/>
                      <a:pt x="46" y="209"/>
                    </a:cubicBezTo>
                    <a:cubicBezTo>
                      <a:pt x="31" y="210"/>
                      <a:pt x="40" y="189"/>
                      <a:pt x="38" y="177"/>
                    </a:cubicBezTo>
                    <a:cubicBezTo>
                      <a:pt x="36" y="168"/>
                      <a:pt x="29" y="163"/>
                      <a:pt x="18" y="158"/>
                    </a:cubicBezTo>
                    <a:cubicBezTo>
                      <a:pt x="23" y="100"/>
                      <a:pt x="61" y="50"/>
                      <a:pt x="114" y="29"/>
                    </a:cubicBezTo>
                    <a:cubicBezTo>
                      <a:pt x="117" y="33"/>
                      <a:pt x="117" y="33"/>
                      <a:pt x="117" y="33"/>
                    </a:cubicBezTo>
                    <a:cubicBezTo>
                      <a:pt x="117" y="33"/>
                      <a:pt x="112" y="44"/>
                      <a:pt x="112" y="57"/>
                    </a:cubicBezTo>
                    <a:cubicBezTo>
                      <a:pt x="114" y="62"/>
                      <a:pt x="112" y="57"/>
                      <a:pt x="133" y="70"/>
                    </a:cubicBezTo>
                    <a:cubicBezTo>
                      <a:pt x="141" y="75"/>
                      <a:pt x="133" y="77"/>
                      <a:pt x="132" y="82"/>
                    </a:cubicBezTo>
                    <a:cubicBezTo>
                      <a:pt x="130" y="87"/>
                      <a:pt x="123" y="82"/>
                      <a:pt x="114" y="75"/>
                    </a:cubicBezTo>
                    <a:cubicBezTo>
                      <a:pt x="114" y="75"/>
                      <a:pt x="114" y="75"/>
                      <a:pt x="102" y="69"/>
                    </a:cubicBezTo>
                    <a:cubicBezTo>
                      <a:pt x="94" y="74"/>
                      <a:pt x="102" y="69"/>
                      <a:pt x="94" y="84"/>
                    </a:cubicBezTo>
                    <a:cubicBezTo>
                      <a:pt x="94" y="84"/>
                      <a:pt x="87" y="85"/>
                      <a:pt x="79" y="92"/>
                    </a:cubicBezTo>
                    <a:cubicBezTo>
                      <a:pt x="71" y="98"/>
                      <a:pt x="86" y="105"/>
                      <a:pt x="100" y="121"/>
                    </a:cubicBezTo>
                    <a:cubicBezTo>
                      <a:pt x="105" y="126"/>
                      <a:pt x="104" y="112"/>
                      <a:pt x="105" y="107"/>
                    </a:cubicBezTo>
                    <a:cubicBezTo>
                      <a:pt x="107" y="102"/>
                      <a:pt x="110" y="100"/>
                      <a:pt x="125" y="98"/>
                    </a:cubicBezTo>
                    <a:cubicBezTo>
                      <a:pt x="130" y="98"/>
                      <a:pt x="133" y="107"/>
                      <a:pt x="143" y="110"/>
                    </a:cubicBezTo>
                    <a:cubicBezTo>
                      <a:pt x="153" y="113"/>
                      <a:pt x="142" y="120"/>
                      <a:pt x="125" y="138"/>
                    </a:cubicBezTo>
                    <a:cubicBezTo>
                      <a:pt x="121" y="143"/>
                      <a:pt x="112" y="143"/>
                      <a:pt x="112" y="143"/>
                    </a:cubicBezTo>
                    <a:cubicBezTo>
                      <a:pt x="112" y="143"/>
                      <a:pt x="104" y="151"/>
                      <a:pt x="97" y="156"/>
                    </a:cubicBezTo>
                    <a:cubicBezTo>
                      <a:pt x="91" y="161"/>
                      <a:pt x="89" y="164"/>
                      <a:pt x="87" y="176"/>
                    </a:cubicBezTo>
                    <a:cubicBezTo>
                      <a:pt x="86" y="187"/>
                      <a:pt x="81" y="182"/>
                      <a:pt x="76" y="176"/>
                    </a:cubicBezTo>
                    <a:cubicBezTo>
                      <a:pt x="63" y="176"/>
                      <a:pt x="63" y="176"/>
                      <a:pt x="63" y="176"/>
                    </a:cubicBezTo>
                    <a:cubicBezTo>
                      <a:pt x="63" y="176"/>
                      <a:pt x="56" y="184"/>
                      <a:pt x="54" y="197"/>
                    </a:cubicBezTo>
                    <a:cubicBezTo>
                      <a:pt x="54" y="197"/>
                      <a:pt x="61" y="204"/>
                      <a:pt x="68" y="204"/>
                    </a:cubicBezTo>
                    <a:cubicBezTo>
                      <a:pt x="74" y="204"/>
                      <a:pt x="84" y="210"/>
                      <a:pt x="84" y="210"/>
                    </a:cubicBezTo>
                    <a:cubicBezTo>
                      <a:pt x="84" y="210"/>
                      <a:pt x="86" y="220"/>
                      <a:pt x="94" y="220"/>
                    </a:cubicBezTo>
                    <a:cubicBezTo>
                      <a:pt x="102" y="220"/>
                      <a:pt x="119" y="219"/>
                      <a:pt x="127" y="228"/>
                    </a:cubicBezTo>
                    <a:cubicBezTo>
                      <a:pt x="135" y="238"/>
                      <a:pt x="142" y="240"/>
                      <a:pt x="166" y="251"/>
                    </a:cubicBezTo>
                    <a:cubicBezTo>
                      <a:pt x="191" y="263"/>
                      <a:pt x="163" y="274"/>
                      <a:pt x="145" y="296"/>
                    </a:cubicBezTo>
                    <a:close/>
                    <a:moveTo>
                      <a:pt x="198" y="42"/>
                    </a:moveTo>
                    <a:cubicBezTo>
                      <a:pt x="194" y="52"/>
                      <a:pt x="193" y="62"/>
                      <a:pt x="181" y="69"/>
                    </a:cubicBezTo>
                    <a:cubicBezTo>
                      <a:pt x="170" y="75"/>
                      <a:pt x="163" y="90"/>
                      <a:pt x="163" y="90"/>
                    </a:cubicBezTo>
                    <a:cubicBezTo>
                      <a:pt x="145" y="93"/>
                      <a:pt x="150" y="59"/>
                      <a:pt x="148" y="52"/>
                    </a:cubicBezTo>
                    <a:cubicBezTo>
                      <a:pt x="146" y="46"/>
                      <a:pt x="150" y="39"/>
                      <a:pt x="142" y="36"/>
                    </a:cubicBezTo>
                    <a:cubicBezTo>
                      <a:pt x="134" y="33"/>
                      <a:pt x="129" y="33"/>
                      <a:pt x="131" y="23"/>
                    </a:cubicBezTo>
                    <a:cubicBezTo>
                      <a:pt x="145" y="19"/>
                      <a:pt x="159" y="17"/>
                      <a:pt x="173" y="17"/>
                    </a:cubicBezTo>
                    <a:cubicBezTo>
                      <a:pt x="182" y="17"/>
                      <a:pt x="190" y="18"/>
                      <a:pt x="198" y="19"/>
                    </a:cubicBezTo>
                    <a:cubicBezTo>
                      <a:pt x="198" y="22"/>
                      <a:pt x="200" y="34"/>
                      <a:pt x="198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Freeform 95"/>
              <p:cNvSpPr/>
              <p:nvPr/>
            </p:nvSpPr>
            <p:spPr bwMode="auto">
              <a:xfrm>
                <a:off x="11017250" y="504348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Freeform 96"/>
              <p:cNvSpPr/>
              <p:nvPr/>
            </p:nvSpPr>
            <p:spPr bwMode="auto">
              <a:xfrm>
                <a:off x="10075863" y="5145088"/>
                <a:ext cx="225425" cy="76200"/>
              </a:xfrm>
              <a:custGeom>
                <a:avLst/>
                <a:gdLst>
                  <a:gd name="T0" fmla="*/ 80 w 81"/>
                  <a:gd name="T1" fmla="*/ 24 h 27"/>
                  <a:gd name="T2" fmla="*/ 0 w 81"/>
                  <a:gd name="T3" fmla="*/ 0 h 27"/>
                  <a:gd name="T4" fmla="*/ 0 w 81"/>
                  <a:gd name="T5" fmla="*/ 1 h 27"/>
                  <a:gd name="T6" fmla="*/ 1 w 81"/>
                  <a:gd name="T7" fmla="*/ 3 h 27"/>
                  <a:gd name="T8" fmla="*/ 80 w 81"/>
                  <a:gd name="T9" fmla="*/ 27 h 27"/>
                  <a:gd name="T10" fmla="*/ 81 w 81"/>
                  <a:gd name="T11" fmla="*/ 26 h 27"/>
                  <a:gd name="T12" fmla="*/ 80 w 81"/>
                  <a:gd name="T13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1" h="27">
                    <a:moveTo>
                      <a:pt x="80" y="2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80" y="27"/>
                      <a:pt x="80" y="27"/>
                      <a:pt x="80" y="27"/>
                    </a:cubicBezTo>
                    <a:cubicBezTo>
                      <a:pt x="81" y="27"/>
                      <a:pt x="81" y="26"/>
                      <a:pt x="81" y="26"/>
                    </a:cubicBezTo>
                    <a:cubicBezTo>
                      <a:pt x="81" y="25"/>
                      <a:pt x="80" y="24"/>
                      <a:pt x="80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Freeform 97"/>
              <p:cNvSpPr/>
              <p:nvPr/>
            </p:nvSpPr>
            <p:spPr bwMode="auto">
              <a:xfrm>
                <a:off x="10869613" y="50958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Freeform 98"/>
              <p:cNvSpPr/>
              <p:nvPr/>
            </p:nvSpPr>
            <p:spPr bwMode="auto">
              <a:xfrm>
                <a:off x="10190163" y="4773613"/>
                <a:ext cx="1074737" cy="1149350"/>
              </a:xfrm>
              <a:custGeom>
                <a:avLst/>
                <a:gdLst>
                  <a:gd name="T0" fmla="*/ 187 w 387"/>
                  <a:gd name="T1" fmla="*/ 285 h 414"/>
                  <a:gd name="T2" fmla="*/ 188 w 387"/>
                  <a:gd name="T3" fmla="*/ 381 h 414"/>
                  <a:gd name="T4" fmla="*/ 216 w 387"/>
                  <a:gd name="T5" fmla="*/ 351 h 414"/>
                  <a:gd name="T6" fmla="*/ 225 w 387"/>
                  <a:gd name="T7" fmla="*/ 414 h 414"/>
                  <a:gd name="T8" fmla="*/ 357 w 387"/>
                  <a:gd name="T9" fmla="*/ 414 h 414"/>
                  <a:gd name="T10" fmla="*/ 378 w 387"/>
                  <a:gd name="T11" fmla="*/ 381 h 414"/>
                  <a:gd name="T12" fmla="*/ 376 w 387"/>
                  <a:gd name="T13" fmla="*/ 192 h 414"/>
                  <a:gd name="T14" fmla="*/ 365 w 387"/>
                  <a:gd name="T15" fmla="*/ 140 h 414"/>
                  <a:gd name="T16" fmla="*/ 306 w 387"/>
                  <a:gd name="T17" fmla="*/ 110 h 414"/>
                  <a:gd name="T18" fmla="*/ 289 w 387"/>
                  <a:gd name="T19" fmla="*/ 93 h 414"/>
                  <a:gd name="T20" fmla="*/ 293 w 387"/>
                  <a:gd name="T21" fmla="*/ 97 h 414"/>
                  <a:gd name="T22" fmla="*/ 259 w 387"/>
                  <a:gd name="T23" fmla="*/ 200 h 414"/>
                  <a:gd name="T24" fmla="*/ 269 w 387"/>
                  <a:gd name="T25" fmla="*/ 134 h 414"/>
                  <a:gd name="T26" fmla="*/ 289 w 387"/>
                  <a:gd name="T27" fmla="*/ 93 h 414"/>
                  <a:gd name="T28" fmla="*/ 285 w 387"/>
                  <a:gd name="T29" fmla="*/ 92 h 414"/>
                  <a:gd name="T30" fmla="*/ 288 w 387"/>
                  <a:gd name="T31" fmla="*/ 75 h 414"/>
                  <a:gd name="T32" fmla="*/ 287 w 387"/>
                  <a:gd name="T33" fmla="*/ 49 h 414"/>
                  <a:gd name="T34" fmla="*/ 217 w 387"/>
                  <a:gd name="T35" fmla="*/ 46 h 414"/>
                  <a:gd name="T36" fmla="*/ 242 w 387"/>
                  <a:gd name="T37" fmla="*/ 107 h 414"/>
                  <a:gd name="T38" fmla="*/ 247 w 387"/>
                  <a:gd name="T39" fmla="*/ 116 h 414"/>
                  <a:gd name="T40" fmla="*/ 248 w 387"/>
                  <a:gd name="T41" fmla="*/ 141 h 414"/>
                  <a:gd name="T42" fmla="*/ 235 w 387"/>
                  <a:gd name="T43" fmla="*/ 230 h 414"/>
                  <a:gd name="T44" fmla="*/ 244 w 387"/>
                  <a:gd name="T45" fmla="*/ 310 h 414"/>
                  <a:gd name="T46" fmla="*/ 250 w 387"/>
                  <a:gd name="T47" fmla="*/ 318 h 414"/>
                  <a:gd name="T48" fmla="*/ 217 w 387"/>
                  <a:gd name="T49" fmla="*/ 304 h 414"/>
                  <a:gd name="T50" fmla="*/ 217 w 387"/>
                  <a:gd name="T51" fmla="*/ 291 h 414"/>
                  <a:gd name="T52" fmla="*/ 217 w 387"/>
                  <a:gd name="T53" fmla="*/ 274 h 414"/>
                  <a:gd name="T54" fmla="*/ 220 w 387"/>
                  <a:gd name="T55" fmla="*/ 246 h 414"/>
                  <a:gd name="T56" fmla="*/ 223 w 387"/>
                  <a:gd name="T57" fmla="*/ 225 h 414"/>
                  <a:gd name="T58" fmla="*/ 244 w 387"/>
                  <a:gd name="T59" fmla="*/ 140 h 414"/>
                  <a:gd name="T60" fmla="*/ 199 w 387"/>
                  <a:gd name="T61" fmla="*/ 137 h 414"/>
                  <a:gd name="T62" fmla="*/ 182 w 387"/>
                  <a:gd name="T63" fmla="*/ 158 h 414"/>
                  <a:gd name="T64" fmla="*/ 152 w 387"/>
                  <a:gd name="T65" fmla="*/ 170 h 414"/>
                  <a:gd name="T66" fmla="*/ 40 w 387"/>
                  <a:gd name="T67" fmla="*/ 157 h 414"/>
                  <a:gd name="T68" fmla="*/ 16 w 387"/>
                  <a:gd name="T69" fmla="*/ 144 h 414"/>
                  <a:gd name="T70" fmla="*/ 12 w 387"/>
                  <a:gd name="T71" fmla="*/ 152 h 414"/>
                  <a:gd name="T72" fmla="*/ 9 w 387"/>
                  <a:gd name="T73" fmla="*/ 178 h 414"/>
                  <a:gd name="T74" fmla="*/ 29 w 387"/>
                  <a:gd name="T75" fmla="*/ 193 h 414"/>
                  <a:gd name="T76" fmla="*/ 42 w 387"/>
                  <a:gd name="T77" fmla="*/ 202 h 414"/>
                  <a:gd name="T78" fmla="*/ 188 w 387"/>
                  <a:gd name="T79" fmla="*/ 207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87" h="414">
                    <a:moveTo>
                      <a:pt x="188" y="207"/>
                    </a:moveTo>
                    <a:cubicBezTo>
                      <a:pt x="188" y="207"/>
                      <a:pt x="189" y="279"/>
                      <a:pt x="187" y="285"/>
                    </a:cubicBezTo>
                    <a:cubicBezTo>
                      <a:pt x="187" y="285"/>
                      <a:pt x="179" y="377"/>
                      <a:pt x="177" y="380"/>
                    </a:cubicBezTo>
                    <a:cubicBezTo>
                      <a:pt x="177" y="380"/>
                      <a:pt x="173" y="394"/>
                      <a:pt x="188" y="381"/>
                    </a:cubicBezTo>
                    <a:cubicBezTo>
                      <a:pt x="188" y="381"/>
                      <a:pt x="208" y="357"/>
                      <a:pt x="208" y="351"/>
                    </a:cubicBezTo>
                    <a:cubicBezTo>
                      <a:pt x="208" y="351"/>
                      <a:pt x="216" y="349"/>
                      <a:pt x="216" y="351"/>
                    </a:cubicBezTo>
                    <a:cubicBezTo>
                      <a:pt x="216" y="351"/>
                      <a:pt x="222" y="404"/>
                      <a:pt x="225" y="413"/>
                    </a:cubicBezTo>
                    <a:cubicBezTo>
                      <a:pt x="225" y="413"/>
                      <a:pt x="225" y="414"/>
                      <a:pt x="225" y="414"/>
                    </a:cubicBezTo>
                    <a:cubicBezTo>
                      <a:pt x="357" y="414"/>
                      <a:pt x="357" y="414"/>
                      <a:pt x="357" y="414"/>
                    </a:cubicBezTo>
                    <a:cubicBezTo>
                      <a:pt x="357" y="414"/>
                      <a:pt x="357" y="414"/>
                      <a:pt x="357" y="414"/>
                    </a:cubicBezTo>
                    <a:cubicBezTo>
                      <a:pt x="357" y="414"/>
                      <a:pt x="369" y="410"/>
                      <a:pt x="369" y="381"/>
                    </a:cubicBezTo>
                    <a:cubicBezTo>
                      <a:pt x="378" y="381"/>
                      <a:pt x="378" y="381"/>
                      <a:pt x="378" y="381"/>
                    </a:cubicBezTo>
                    <a:cubicBezTo>
                      <a:pt x="378" y="381"/>
                      <a:pt x="387" y="272"/>
                      <a:pt x="384" y="254"/>
                    </a:cubicBezTo>
                    <a:cubicBezTo>
                      <a:pt x="382" y="236"/>
                      <a:pt x="375" y="210"/>
                      <a:pt x="376" y="192"/>
                    </a:cubicBezTo>
                    <a:cubicBezTo>
                      <a:pt x="377" y="175"/>
                      <a:pt x="371" y="176"/>
                      <a:pt x="370" y="172"/>
                    </a:cubicBezTo>
                    <a:cubicBezTo>
                      <a:pt x="369" y="168"/>
                      <a:pt x="364" y="141"/>
                      <a:pt x="365" y="140"/>
                    </a:cubicBezTo>
                    <a:cubicBezTo>
                      <a:pt x="365" y="139"/>
                      <a:pt x="367" y="128"/>
                      <a:pt x="344" y="123"/>
                    </a:cubicBezTo>
                    <a:cubicBezTo>
                      <a:pt x="320" y="118"/>
                      <a:pt x="309" y="114"/>
                      <a:pt x="306" y="110"/>
                    </a:cubicBezTo>
                    <a:cubicBezTo>
                      <a:pt x="302" y="106"/>
                      <a:pt x="295" y="97"/>
                      <a:pt x="293" y="97"/>
                    </a:cubicBezTo>
                    <a:cubicBezTo>
                      <a:pt x="293" y="97"/>
                      <a:pt x="291" y="95"/>
                      <a:pt x="289" y="93"/>
                    </a:cubicBezTo>
                    <a:cubicBezTo>
                      <a:pt x="289" y="93"/>
                      <a:pt x="289" y="93"/>
                      <a:pt x="289" y="93"/>
                    </a:cubicBezTo>
                    <a:cubicBezTo>
                      <a:pt x="293" y="97"/>
                      <a:pt x="293" y="97"/>
                      <a:pt x="293" y="97"/>
                    </a:cubicBezTo>
                    <a:cubicBezTo>
                      <a:pt x="295" y="99"/>
                      <a:pt x="294" y="107"/>
                      <a:pt x="294" y="107"/>
                    </a:cubicBezTo>
                    <a:cubicBezTo>
                      <a:pt x="281" y="120"/>
                      <a:pt x="259" y="200"/>
                      <a:pt x="259" y="200"/>
                    </a:cubicBezTo>
                    <a:cubicBezTo>
                      <a:pt x="261" y="192"/>
                      <a:pt x="261" y="144"/>
                      <a:pt x="261" y="144"/>
                    </a:cubicBezTo>
                    <a:cubicBezTo>
                      <a:pt x="265" y="144"/>
                      <a:pt x="269" y="134"/>
                      <a:pt x="269" y="134"/>
                    </a:cubicBezTo>
                    <a:cubicBezTo>
                      <a:pt x="272" y="132"/>
                      <a:pt x="259" y="124"/>
                      <a:pt x="259" y="124"/>
                    </a:cubicBezTo>
                    <a:cubicBezTo>
                      <a:pt x="290" y="99"/>
                      <a:pt x="290" y="94"/>
                      <a:pt x="289" y="93"/>
                    </a:cubicBezTo>
                    <a:cubicBezTo>
                      <a:pt x="289" y="93"/>
                      <a:pt x="289" y="93"/>
                      <a:pt x="289" y="93"/>
                    </a:cubicBezTo>
                    <a:cubicBezTo>
                      <a:pt x="288" y="92"/>
                      <a:pt x="286" y="92"/>
                      <a:pt x="285" y="92"/>
                    </a:cubicBezTo>
                    <a:cubicBezTo>
                      <a:pt x="285" y="92"/>
                      <a:pt x="283" y="79"/>
                      <a:pt x="285" y="78"/>
                    </a:cubicBezTo>
                    <a:cubicBezTo>
                      <a:pt x="285" y="78"/>
                      <a:pt x="289" y="77"/>
                      <a:pt x="288" y="75"/>
                    </a:cubicBezTo>
                    <a:cubicBezTo>
                      <a:pt x="288" y="75"/>
                      <a:pt x="286" y="77"/>
                      <a:pt x="285" y="74"/>
                    </a:cubicBezTo>
                    <a:cubicBezTo>
                      <a:pt x="285" y="74"/>
                      <a:pt x="292" y="55"/>
                      <a:pt x="287" y="49"/>
                    </a:cubicBezTo>
                    <a:cubicBezTo>
                      <a:pt x="287" y="49"/>
                      <a:pt x="283" y="20"/>
                      <a:pt x="267" y="18"/>
                    </a:cubicBezTo>
                    <a:cubicBezTo>
                      <a:pt x="267" y="18"/>
                      <a:pt x="221" y="0"/>
                      <a:pt x="217" y="46"/>
                    </a:cubicBezTo>
                    <a:cubicBezTo>
                      <a:pt x="217" y="46"/>
                      <a:pt x="219" y="64"/>
                      <a:pt x="222" y="67"/>
                    </a:cubicBezTo>
                    <a:cubicBezTo>
                      <a:pt x="222" y="67"/>
                      <a:pt x="221" y="90"/>
                      <a:pt x="242" y="107"/>
                    </a:cubicBezTo>
                    <a:cubicBezTo>
                      <a:pt x="242" y="107"/>
                      <a:pt x="246" y="110"/>
                      <a:pt x="248" y="108"/>
                    </a:cubicBezTo>
                    <a:cubicBezTo>
                      <a:pt x="247" y="116"/>
                      <a:pt x="247" y="116"/>
                      <a:pt x="247" y="116"/>
                    </a:cubicBezTo>
                    <a:cubicBezTo>
                      <a:pt x="255" y="123"/>
                      <a:pt x="255" y="123"/>
                      <a:pt x="255" y="123"/>
                    </a:cubicBezTo>
                    <a:cubicBezTo>
                      <a:pt x="255" y="123"/>
                      <a:pt x="243" y="126"/>
                      <a:pt x="248" y="141"/>
                    </a:cubicBezTo>
                    <a:cubicBezTo>
                      <a:pt x="248" y="141"/>
                      <a:pt x="249" y="153"/>
                      <a:pt x="246" y="161"/>
                    </a:cubicBezTo>
                    <a:cubicBezTo>
                      <a:pt x="246" y="161"/>
                      <a:pt x="235" y="208"/>
                      <a:pt x="235" y="230"/>
                    </a:cubicBezTo>
                    <a:cubicBezTo>
                      <a:pt x="234" y="252"/>
                      <a:pt x="236" y="296"/>
                      <a:pt x="236" y="296"/>
                    </a:cubicBezTo>
                    <a:cubicBezTo>
                      <a:pt x="244" y="310"/>
                      <a:pt x="244" y="310"/>
                      <a:pt x="244" y="310"/>
                    </a:cubicBezTo>
                    <a:cubicBezTo>
                      <a:pt x="250" y="305"/>
                      <a:pt x="250" y="305"/>
                      <a:pt x="250" y="305"/>
                    </a:cubicBezTo>
                    <a:cubicBezTo>
                      <a:pt x="250" y="318"/>
                      <a:pt x="250" y="318"/>
                      <a:pt x="250" y="318"/>
                    </a:cubicBezTo>
                    <a:cubicBezTo>
                      <a:pt x="250" y="318"/>
                      <a:pt x="219" y="319"/>
                      <a:pt x="215" y="312"/>
                    </a:cubicBezTo>
                    <a:cubicBezTo>
                      <a:pt x="215" y="312"/>
                      <a:pt x="219" y="306"/>
                      <a:pt x="217" y="304"/>
                    </a:cubicBezTo>
                    <a:cubicBezTo>
                      <a:pt x="215" y="301"/>
                      <a:pt x="213" y="299"/>
                      <a:pt x="214" y="296"/>
                    </a:cubicBezTo>
                    <a:cubicBezTo>
                      <a:pt x="215" y="294"/>
                      <a:pt x="217" y="293"/>
                      <a:pt x="217" y="291"/>
                    </a:cubicBezTo>
                    <a:cubicBezTo>
                      <a:pt x="217" y="288"/>
                      <a:pt x="216" y="284"/>
                      <a:pt x="217" y="282"/>
                    </a:cubicBezTo>
                    <a:cubicBezTo>
                      <a:pt x="218" y="279"/>
                      <a:pt x="218" y="277"/>
                      <a:pt x="217" y="274"/>
                    </a:cubicBezTo>
                    <a:cubicBezTo>
                      <a:pt x="217" y="271"/>
                      <a:pt x="215" y="265"/>
                      <a:pt x="216" y="262"/>
                    </a:cubicBezTo>
                    <a:cubicBezTo>
                      <a:pt x="217" y="259"/>
                      <a:pt x="219" y="250"/>
                      <a:pt x="220" y="246"/>
                    </a:cubicBezTo>
                    <a:cubicBezTo>
                      <a:pt x="220" y="241"/>
                      <a:pt x="221" y="234"/>
                      <a:pt x="222" y="231"/>
                    </a:cubicBezTo>
                    <a:cubicBezTo>
                      <a:pt x="222" y="228"/>
                      <a:pt x="223" y="230"/>
                      <a:pt x="223" y="225"/>
                    </a:cubicBezTo>
                    <a:cubicBezTo>
                      <a:pt x="224" y="221"/>
                      <a:pt x="223" y="194"/>
                      <a:pt x="229" y="182"/>
                    </a:cubicBezTo>
                    <a:cubicBezTo>
                      <a:pt x="235" y="170"/>
                      <a:pt x="244" y="148"/>
                      <a:pt x="244" y="140"/>
                    </a:cubicBezTo>
                    <a:cubicBezTo>
                      <a:pt x="244" y="132"/>
                      <a:pt x="247" y="118"/>
                      <a:pt x="245" y="116"/>
                    </a:cubicBezTo>
                    <a:cubicBezTo>
                      <a:pt x="237" y="118"/>
                      <a:pt x="206" y="123"/>
                      <a:pt x="199" y="137"/>
                    </a:cubicBezTo>
                    <a:cubicBezTo>
                      <a:pt x="199" y="137"/>
                      <a:pt x="194" y="146"/>
                      <a:pt x="190" y="149"/>
                    </a:cubicBezTo>
                    <a:cubicBezTo>
                      <a:pt x="186" y="152"/>
                      <a:pt x="186" y="154"/>
                      <a:pt x="182" y="158"/>
                    </a:cubicBezTo>
                    <a:cubicBezTo>
                      <a:pt x="179" y="162"/>
                      <a:pt x="174" y="156"/>
                      <a:pt x="168" y="160"/>
                    </a:cubicBezTo>
                    <a:cubicBezTo>
                      <a:pt x="163" y="164"/>
                      <a:pt x="155" y="170"/>
                      <a:pt x="152" y="170"/>
                    </a:cubicBezTo>
                    <a:cubicBezTo>
                      <a:pt x="148" y="170"/>
                      <a:pt x="141" y="172"/>
                      <a:pt x="137" y="172"/>
                    </a:cubicBezTo>
                    <a:cubicBezTo>
                      <a:pt x="133" y="171"/>
                      <a:pt x="55" y="167"/>
                      <a:pt x="40" y="157"/>
                    </a:cubicBezTo>
                    <a:cubicBezTo>
                      <a:pt x="40" y="157"/>
                      <a:pt x="33" y="154"/>
                      <a:pt x="30" y="149"/>
                    </a:cubicBezTo>
                    <a:cubicBezTo>
                      <a:pt x="26" y="143"/>
                      <a:pt x="18" y="147"/>
                      <a:pt x="16" y="144"/>
                    </a:cubicBezTo>
                    <a:cubicBezTo>
                      <a:pt x="13" y="141"/>
                      <a:pt x="8" y="143"/>
                      <a:pt x="9" y="148"/>
                    </a:cubicBezTo>
                    <a:cubicBezTo>
                      <a:pt x="9" y="148"/>
                      <a:pt x="11" y="150"/>
                      <a:pt x="12" y="152"/>
                    </a:cubicBezTo>
                    <a:cubicBezTo>
                      <a:pt x="11" y="152"/>
                      <a:pt x="10" y="151"/>
                      <a:pt x="9" y="151"/>
                    </a:cubicBezTo>
                    <a:cubicBezTo>
                      <a:pt x="4" y="149"/>
                      <a:pt x="0" y="175"/>
                      <a:pt x="9" y="178"/>
                    </a:cubicBezTo>
                    <a:cubicBezTo>
                      <a:pt x="9" y="178"/>
                      <a:pt x="11" y="185"/>
                      <a:pt x="32" y="181"/>
                    </a:cubicBezTo>
                    <a:cubicBezTo>
                      <a:pt x="29" y="193"/>
                      <a:pt x="29" y="193"/>
                      <a:pt x="29" y="193"/>
                    </a:cubicBezTo>
                    <a:cubicBezTo>
                      <a:pt x="42" y="195"/>
                      <a:pt x="42" y="195"/>
                      <a:pt x="42" y="195"/>
                    </a:cubicBezTo>
                    <a:cubicBezTo>
                      <a:pt x="42" y="202"/>
                      <a:pt x="42" y="202"/>
                      <a:pt x="42" y="202"/>
                    </a:cubicBezTo>
                    <a:cubicBezTo>
                      <a:pt x="42" y="202"/>
                      <a:pt x="90" y="210"/>
                      <a:pt x="106" y="213"/>
                    </a:cubicBezTo>
                    <a:cubicBezTo>
                      <a:pt x="106" y="213"/>
                      <a:pt x="171" y="220"/>
                      <a:pt x="188" y="2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Freeform 99"/>
              <p:cNvSpPr/>
              <p:nvPr/>
            </p:nvSpPr>
            <p:spPr bwMode="auto">
              <a:xfrm>
                <a:off x="10869613" y="5095875"/>
                <a:ext cx="6350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8494953" y="3631750"/>
            <a:ext cx="611127" cy="2609226"/>
            <a:chOff x="8100060" y="3861842"/>
            <a:chExt cx="611127" cy="2609226"/>
          </a:xfrm>
        </p:grpSpPr>
        <p:grpSp>
          <p:nvGrpSpPr>
            <p:cNvPr id="188" name="组合 187"/>
            <p:cNvGrpSpPr/>
            <p:nvPr/>
          </p:nvGrpSpPr>
          <p:grpSpPr>
            <a:xfrm>
              <a:off x="8116229" y="5991580"/>
              <a:ext cx="559648" cy="479488"/>
              <a:chOff x="10061575" y="3402013"/>
              <a:chExt cx="1208088" cy="1035050"/>
            </a:xfrm>
            <a:solidFill>
              <a:schemeClr val="bg1"/>
            </a:solidFill>
          </p:grpSpPr>
          <p:sp>
            <p:nvSpPr>
              <p:cNvPr id="189" name="Freeform 52"/>
              <p:cNvSpPr>
                <a:spLocks noEditPoints="1"/>
              </p:cNvSpPr>
              <p:nvPr/>
            </p:nvSpPr>
            <p:spPr bwMode="auto">
              <a:xfrm>
                <a:off x="10104438" y="3402013"/>
                <a:ext cx="1165225" cy="1035050"/>
              </a:xfrm>
              <a:custGeom>
                <a:avLst/>
                <a:gdLst>
                  <a:gd name="T0" fmla="*/ 326 w 420"/>
                  <a:gd name="T1" fmla="*/ 0 h 373"/>
                  <a:gd name="T2" fmla="*/ 140 w 420"/>
                  <a:gd name="T3" fmla="*/ 48 h 373"/>
                  <a:gd name="T4" fmla="*/ 0 w 420"/>
                  <a:gd name="T5" fmla="*/ 93 h 373"/>
                  <a:gd name="T6" fmla="*/ 70 w 420"/>
                  <a:gd name="T7" fmla="*/ 187 h 373"/>
                  <a:gd name="T8" fmla="*/ 0 w 420"/>
                  <a:gd name="T9" fmla="*/ 279 h 373"/>
                  <a:gd name="T10" fmla="*/ 142 w 420"/>
                  <a:gd name="T11" fmla="*/ 323 h 373"/>
                  <a:gd name="T12" fmla="*/ 90 w 420"/>
                  <a:gd name="T13" fmla="*/ 195 h 373"/>
                  <a:gd name="T14" fmla="*/ 114 w 420"/>
                  <a:gd name="T15" fmla="*/ 167 h 373"/>
                  <a:gd name="T16" fmla="*/ 294 w 420"/>
                  <a:gd name="T17" fmla="*/ 373 h 373"/>
                  <a:gd name="T18" fmla="*/ 23 w 420"/>
                  <a:gd name="T19" fmla="*/ 278 h 373"/>
                  <a:gd name="T20" fmla="*/ 69 w 420"/>
                  <a:gd name="T21" fmla="*/ 214 h 373"/>
                  <a:gd name="T22" fmla="*/ 395 w 420"/>
                  <a:gd name="T23" fmla="*/ 88 h 373"/>
                  <a:gd name="T24" fmla="*/ 331 w 420"/>
                  <a:gd name="T25" fmla="*/ 127 h 373"/>
                  <a:gd name="T26" fmla="*/ 353 w 420"/>
                  <a:gd name="T27" fmla="*/ 96 h 373"/>
                  <a:gd name="T28" fmla="*/ 340 w 420"/>
                  <a:gd name="T29" fmla="*/ 77 h 373"/>
                  <a:gd name="T30" fmla="*/ 338 w 420"/>
                  <a:gd name="T31" fmla="*/ 52 h 373"/>
                  <a:gd name="T32" fmla="*/ 344 w 420"/>
                  <a:gd name="T33" fmla="*/ 45 h 373"/>
                  <a:gd name="T34" fmla="*/ 326 w 420"/>
                  <a:gd name="T35" fmla="*/ 37 h 373"/>
                  <a:gd name="T36" fmla="*/ 305 w 420"/>
                  <a:gd name="T37" fmla="*/ 61 h 373"/>
                  <a:gd name="T38" fmla="*/ 326 w 420"/>
                  <a:gd name="T39" fmla="*/ 82 h 373"/>
                  <a:gd name="T40" fmla="*/ 313 w 420"/>
                  <a:gd name="T41" fmla="*/ 95 h 373"/>
                  <a:gd name="T42" fmla="*/ 315 w 420"/>
                  <a:gd name="T43" fmla="*/ 116 h 373"/>
                  <a:gd name="T44" fmla="*/ 296 w 420"/>
                  <a:gd name="T45" fmla="*/ 121 h 373"/>
                  <a:gd name="T46" fmla="*/ 326 w 420"/>
                  <a:gd name="T47" fmla="*/ 74 h 373"/>
                  <a:gd name="T48" fmla="*/ 317 w 420"/>
                  <a:gd name="T49" fmla="*/ 53 h 373"/>
                  <a:gd name="T50" fmla="*/ 331 w 420"/>
                  <a:gd name="T51" fmla="*/ 111 h 373"/>
                  <a:gd name="T52" fmla="*/ 343 w 420"/>
                  <a:gd name="T53" fmla="*/ 97 h 373"/>
                  <a:gd name="T54" fmla="*/ 131 w 420"/>
                  <a:gd name="T55" fmla="*/ 273 h 373"/>
                  <a:gd name="T56" fmla="*/ 131 w 420"/>
                  <a:gd name="T57" fmla="*/ 273 h 373"/>
                  <a:gd name="T58" fmla="*/ 23 w 420"/>
                  <a:gd name="T59" fmla="*/ 99 h 373"/>
                  <a:gd name="T60" fmla="*/ 31 w 420"/>
                  <a:gd name="T61" fmla="*/ 67 h 373"/>
                  <a:gd name="T62" fmla="*/ 131 w 420"/>
                  <a:gd name="T63" fmla="*/ 99 h 373"/>
                  <a:gd name="T64" fmla="*/ 69 w 420"/>
                  <a:gd name="T65" fmla="*/ 122 h 373"/>
                  <a:gd name="T66" fmla="*/ 154 w 420"/>
                  <a:gd name="T67" fmla="*/ 63 h 373"/>
                  <a:gd name="T68" fmla="*/ 231 w 420"/>
                  <a:gd name="T69" fmla="*/ 138 h 373"/>
                  <a:gd name="T70" fmla="*/ 215 w 420"/>
                  <a:gd name="T71" fmla="*/ 119 h 373"/>
                  <a:gd name="T72" fmla="*/ 213 w 420"/>
                  <a:gd name="T73" fmla="*/ 87 h 373"/>
                  <a:gd name="T74" fmla="*/ 220 w 420"/>
                  <a:gd name="T75" fmla="*/ 79 h 373"/>
                  <a:gd name="T76" fmla="*/ 197 w 420"/>
                  <a:gd name="T77" fmla="*/ 67 h 373"/>
                  <a:gd name="T78" fmla="*/ 172 w 420"/>
                  <a:gd name="T79" fmla="*/ 99 h 373"/>
                  <a:gd name="T80" fmla="*/ 197 w 420"/>
                  <a:gd name="T81" fmla="*/ 125 h 373"/>
                  <a:gd name="T82" fmla="*/ 181 w 420"/>
                  <a:gd name="T83" fmla="*/ 141 h 373"/>
                  <a:gd name="T84" fmla="*/ 184 w 420"/>
                  <a:gd name="T85" fmla="*/ 167 h 373"/>
                  <a:gd name="T86" fmla="*/ 130 w 420"/>
                  <a:gd name="T87" fmla="*/ 154 h 373"/>
                  <a:gd name="T88" fmla="*/ 183 w 420"/>
                  <a:gd name="T89" fmla="*/ 98 h 373"/>
                  <a:gd name="T90" fmla="*/ 197 w 420"/>
                  <a:gd name="T91" fmla="*/ 114 h 373"/>
                  <a:gd name="T92" fmla="*/ 204 w 420"/>
                  <a:gd name="T93" fmla="*/ 126 h 373"/>
                  <a:gd name="T94" fmla="*/ 219 w 420"/>
                  <a:gd name="T95" fmla="*/ 146 h 373"/>
                  <a:gd name="T96" fmla="*/ 294 w 420"/>
                  <a:gd name="T97" fmla="*/ 148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20" h="373">
                    <a:moveTo>
                      <a:pt x="381" y="156"/>
                    </a:moveTo>
                    <a:cubicBezTo>
                      <a:pt x="401" y="140"/>
                      <a:pt x="414" y="116"/>
                      <a:pt x="414" y="88"/>
                    </a:cubicBezTo>
                    <a:cubicBezTo>
                      <a:pt x="414" y="39"/>
                      <a:pt x="375" y="0"/>
                      <a:pt x="326" y="0"/>
                    </a:cubicBezTo>
                    <a:cubicBezTo>
                      <a:pt x="294" y="0"/>
                      <a:pt x="266" y="16"/>
                      <a:pt x="251" y="42"/>
                    </a:cubicBezTo>
                    <a:cubicBezTo>
                      <a:pt x="236" y="32"/>
                      <a:pt x="218" y="27"/>
                      <a:pt x="200" y="27"/>
                    </a:cubicBezTo>
                    <a:cubicBezTo>
                      <a:pt x="177" y="27"/>
                      <a:pt x="156" y="35"/>
                      <a:pt x="140" y="48"/>
                    </a:cubicBezTo>
                    <a:cubicBezTo>
                      <a:pt x="12" y="48"/>
                      <a:pt x="12" y="48"/>
                      <a:pt x="12" y="4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134"/>
                      <a:pt x="26" y="167"/>
                      <a:pt x="61" y="175"/>
                    </a:cubicBezTo>
                    <a:cubicBezTo>
                      <a:pt x="65" y="179"/>
                      <a:pt x="68" y="183"/>
                      <a:pt x="70" y="187"/>
                    </a:cubicBezTo>
                    <a:cubicBezTo>
                      <a:pt x="69" y="190"/>
                      <a:pt x="67" y="193"/>
                      <a:pt x="66" y="195"/>
                    </a:cubicBezTo>
                    <a:cubicBezTo>
                      <a:pt x="29" y="201"/>
                      <a:pt x="0" y="236"/>
                      <a:pt x="0" y="278"/>
                    </a:cubicBezTo>
                    <a:cubicBezTo>
                      <a:pt x="0" y="278"/>
                      <a:pt x="0" y="278"/>
                      <a:pt x="0" y="279"/>
                    </a:cubicBezTo>
                    <a:cubicBezTo>
                      <a:pt x="0" y="323"/>
                      <a:pt x="0" y="323"/>
                      <a:pt x="0" y="323"/>
                    </a:cubicBezTo>
                    <a:cubicBezTo>
                      <a:pt x="12" y="323"/>
                      <a:pt x="12" y="323"/>
                      <a:pt x="12" y="323"/>
                    </a:cubicBezTo>
                    <a:cubicBezTo>
                      <a:pt x="142" y="323"/>
                      <a:pt x="142" y="323"/>
                      <a:pt x="142" y="323"/>
                    </a:cubicBezTo>
                    <a:cubicBezTo>
                      <a:pt x="154" y="323"/>
                      <a:pt x="154" y="323"/>
                      <a:pt x="154" y="323"/>
                    </a:cubicBezTo>
                    <a:cubicBezTo>
                      <a:pt x="154" y="278"/>
                      <a:pt x="154" y="278"/>
                      <a:pt x="154" y="278"/>
                    </a:cubicBezTo>
                    <a:cubicBezTo>
                      <a:pt x="154" y="237"/>
                      <a:pt x="126" y="202"/>
                      <a:pt x="90" y="195"/>
                    </a:cubicBezTo>
                    <a:cubicBezTo>
                      <a:pt x="88" y="193"/>
                      <a:pt x="87" y="190"/>
                      <a:pt x="86" y="187"/>
                    </a:cubicBezTo>
                    <a:cubicBezTo>
                      <a:pt x="87" y="182"/>
                      <a:pt x="91" y="178"/>
                      <a:pt x="95" y="175"/>
                    </a:cubicBezTo>
                    <a:cubicBezTo>
                      <a:pt x="101" y="173"/>
                      <a:pt x="108" y="170"/>
                      <a:pt x="114" y="167"/>
                    </a:cubicBezTo>
                    <a:cubicBezTo>
                      <a:pt x="125" y="191"/>
                      <a:pt x="147" y="209"/>
                      <a:pt x="172" y="216"/>
                    </a:cubicBezTo>
                    <a:cubicBezTo>
                      <a:pt x="170" y="226"/>
                      <a:pt x="168" y="236"/>
                      <a:pt x="168" y="247"/>
                    </a:cubicBezTo>
                    <a:cubicBezTo>
                      <a:pt x="168" y="316"/>
                      <a:pt x="225" y="373"/>
                      <a:pt x="294" y="373"/>
                    </a:cubicBezTo>
                    <a:cubicBezTo>
                      <a:pt x="364" y="373"/>
                      <a:pt x="420" y="316"/>
                      <a:pt x="420" y="247"/>
                    </a:cubicBezTo>
                    <a:cubicBezTo>
                      <a:pt x="420" y="211"/>
                      <a:pt x="405" y="179"/>
                      <a:pt x="381" y="156"/>
                    </a:cubicBezTo>
                    <a:close/>
                    <a:moveTo>
                      <a:pt x="23" y="278"/>
                    </a:moveTo>
                    <a:cubicBezTo>
                      <a:pt x="23" y="273"/>
                      <a:pt x="23" y="273"/>
                      <a:pt x="23" y="273"/>
                    </a:cubicBezTo>
                    <a:cubicBezTo>
                      <a:pt x="23" y="273"/>
                      <a:pt x="23" y="273"/>
                      <a:pt x="23" y="273"/>
                    </a:cubicBezTo>
                    <a:cubicBezTo>
                      <a:pt x="23" y="243"/>
                      <a:pt x="43" y="218"/>
                      <a:pt x="69" y="214"/>
                    </a:cubicBezTo>
                    <a:cubicBezTo>
                      <a:pt x="68" y="225"/>
                      <a:pt x="62" y="254"/>
                      <a:pt x="23" y="278"/>
                    </a:cubicBezTo>
                    <a:close/>
                    <a:moveTo>
                      <a:pt x="326" y="18"/>
                    </a:moveTo>
                    <a:cubicBezTo>
                      <a:pt x="364" y="18"/>
                      <a:pt x="395" y="50"/>
                      <a:pt x="395" y="88"/>
                    </a:cubicBezTo>
                    <a:cubicBezTo>
                      <a:pt x="395" y="111"/>
                      <a:pt x="384" y="131"/>
                      <a:pt x="368" y="143"/>
                    </a:cubicBezTo>
                    <a:cubicBezTo>
                      <a:pt x="366" y="144"/>
                      <a:pt x="366" y="144"/>
                      <a:pt x="366" y="144"/>
                    </a:cubicBezTo>
                    <a:cubicBezTo>
                      <a:pt x="356" y="137"/>
                      <a:pt x="344" y="131"/>
                      <a:pt x="331" y="127"/>
                    </a:cubicBezTo>
                    <a:cubicBezTo>
                      <a:pt x="331" y="119"/>
                      <a:pt x="331" y="119"/>
                      <a:pt x="331" y="119"/>
                    </a:cubicBezTo>
                    <a:cubicBezTo>
                      <a:pt x="338" y="118"/>
                      <a:pt x="343" y="116"/>
                      <a:pt x="347" y="112"/>
                    </a:cubicBezTo>
                    <a:cubicBezTo>
                      <a:pt x="351" y="108"/>
                      <a:pt x="353" y="103"/>
                      <a:pt x="353" y="96"/>
                    </a:cubicBezTo>
                    <a:cubicBezTo>
                      <a:pt x="353" y="93"/>
                      <a:pt x="352" y="91"/>
                      <a:pt x="351" y="88"/>
                    </a:cubicBezTo>
                    <a:cubicBezTo>
                      <a:pt x="350" y="86"/>
                      <a:pt x="349" y="84"/>
                      <a:pt x="347" y="82"/>
                    </a:cubicBezTo>
                    <a:cubicBezTo>
                      <a:pt x="345" y="80"/>
                      <a:pt x="343" y="79"/>
                      <a:pt x="340" y="77"/>
                    </a:cubicBezTo>
                    <a:cubicBezTo>
                      <a:pt x="339" y="77"/>
                      <a:pt x="336" y="76"/>
                      <a:pt x="331" y="75"/>
                    </a:cubicBezTo>
                    <a:cubicBezTo>
                      <a:pt x="331" y="49"/>
                      <a:pt x="331" y="49"/>
                      <a:pt x="331" y="49"/>
                    </a:cubicBezTo>
                    <a:cubicBezTo>
                      <a:pt x="334" y="49"/>
                      <a:pt x="336" y="50"/>
                      <a:pt x="338" y="52"/>
                    </a:cubicBezTo>
                    <a:cubicBezTo>
                      <a:pt x="340" y="54"/>
                      <a:pt x="341" y="57"/>
                      <a:pt x="342" y="60"/>
                    </a:cubicBezTo>
                    <a:cubicBezTo>
                      <a:pt x="351" y="59"/>
                      <a:pt x="351" y="59"/>
                      <a:pt x="351" y="59"/>
                    </a:cubicBezTo>
                    <a:cubicBezTo>
                      <a:pt x="350" y="53"/>
                      <a:pt x="348" y="49"/>
                      <a:pt x="344" y="45"/>
                    </a:cubicBezTo>
                    <a:cubicBezTo>
                      <a:pt x="341" y="43"/>
                      <a:pt x="336" y="41"/>
                      <a:pt x="331" y="41"/>
                    </a:cubicBezTo>
                    <a:cubicBezTo>
                      <a:pt x="331" y="37"/>
                      <a:pt x="331" y="37"/>
                      <a:pt x="331" y="37"/>
                    </a:cubicBezTo>
                    <a:cubicBezTo>
                      <a:pt x="326" y="37"/>
                      <a:pt x="326" y="37"/>
                      <a:pt x="326" y="37"/>
                    </a:cubicBezTo>
                    <a:cubicBezTo>
                      <a:pt x="326" y="41"/>
                      <a:pt x="326" y="41"/>
                      <a:pt x="326" y="41"/>
                    </a:cubicBezTo>
                    <a:cubicBezTo>
                      <a:pt x="320" y="41"/>
                      <a:pt x="315" y="43"/>
                      <a:pt x="312" y="46"/>
                    </a:cubicBezTo>
                    <a:cubicBezTo>
                      <a:pt x="308" y="50"/>
                      <a:pt x="305" y="55"/>
                      <a:pt x="305" y="61"/>
                    </a:cubicBezTo>
                    <a:cubicBezTo>
                      <a:pt x="305" y="65"/>
                      <a:pt x="306" y="68"/>
                      <a:pt x="308" y="71"/>
                    </a:cubicBezTo>
                    <a:cubicBezTo>
                      <a:pt x="309" y="74"/>
                      <a:pt x="311" y="76"/>
                      <a:pt x="314" y="78"/>
                    </a:cubicBezTo>
                    <a:cubicBezTo>
                      <a:pt x="318" y="80"/>
                      <a:pt x="322" y="82"/>
                      <a:pt x="326" y="82"/>
                    </a:cubicBezTo>
                    <a:cubicBezTo>
                      <a:pt x="326" y="111"/>
                      <a:pt x="326" y="111"/>
                      <a:pt x="326" y="111"/>
                    </a:cubicBezTo>
                    <a:cubicBezTo>
                      <a:pt x="322" y="111"/>
                      <a:pt x="319" y="109"/>
                      <a:pt x="317" y="106"/>
                    </a:cubicBezTo>
                    <a:cubicBezTo>
                      <a:pt x="315" y="103"/>
                      <a:pt x="314" y="100"/>
                      <a:pt x="313" y="95"/>
                    </a:cubicBezTo>
                    <a:cubicBezTo>
                      <a:pt x="304" y="97"/>
                      <a:pt x="304" y="97"/>
                      <a:pt x="304" y="97"/>
                    </a:cubicBezTo>
                    <a:cubicBezTo>
                      <a:pt x="304" y="101"/>
                      <a:pt x="305" y="105"/>
                      <a:pt x="307" y="109"/>
                    </a:cubicBezTo>
                    <a:cubicBezTo>
                      <a:pt x="309" y="112"/>
                      <a:pt x="312" y="114"/>
                      <a:pt x="315" y="116"/>
                    </a:cubicBezTo>
                    <a:cubicBezTo>
                      <a:pt x="318" y="117"/>
                      <a:pt x="321" y="118"/>
                      <a:pt x="326" y="119"/>
                    </a:cubicBezTo>
                    <a:cubicBezTo>
                      <a:pt x="326" y="125"/>
                      <a:pt x="326" y="125"/>
                      <a:pt x="326" y="125"/>
                    </a:cubicBezTo>
                    <a:cubicBezTo>
                      <a:pt x="316" y="123"/>
                      <a:pt x="306" y="121"/>
                      <a:pt x="296" y="121"/>
                    </a:cubicBezTo>
                    <a:cubicBezTo>
                      <a:pt x="296" y="94"/>
                      <a:pt x="284" y="70"/>
                      <a:pt x="266" y="53"/>
                    </a:cubicBezTo>
                    <a:cubicBezTo>
                      <a:pt x="278" y="32"/>
                      <a:pt x="300" y="18"/>
                      <a:pt x="326" y="18"/>
                    </a:cubicBezTo>
                    <a:close/>
                    <a:moveTo>
                      <a:pt x="326" y="74"/>
                    </a:moveTo>
                    <a:cubicBezTo>
                      <a:pt x="322" y="72"/>
                      <a:pt x="319" y="71"/>
                      <a:pt x="317" y="69"/>
                    </a:cubicBezTo>
                    <a:cubicBezTo>
                      <a:pt x="315" y="66"/>
                      <a:pt x="314" y="64"/>
                      <a:pt x="314" y="61"/>
                    </a:cubicBezTo>
                    <a:cubicBezTo>
                      <a:pt x="314" y="58"/>
                      <a:pt x="315" y="55"/>
                      <a:pt x="317" y="53"/>
                    </a:cubicBezTo>
                    <a:cubicBezTo>
                      <a:pt x="320" y="50"/>
                      <a:pt x="322" y="49"/>
                      <a:pt x="326" y="48"/>
                    </a:cubicBezTo>
                    <a:lnTo>
                      <a:pt x="326" y="74"/>
                    </a:lnTo>
                    <a:close/>
                    <a:moveTo>
                      <a:pt x="331" y="111"/>
                    </a:moveTo>
                    <a:cubicBezTo>
                      <a:pt x="331" y="84"/>
                      <a:pt x="331" y="84"/>
                      <a:pt x="331" y="84"/>
                    </a:cubicBezTo>
                    <a:cubicBezTo>
                      <a:pt x="336" y="85"/>
                      <a:pt x="339" y="87"/>
                      <a:pt x="341" y="89"/>
                    </a:cubicBezTo>
                    <a:cubicBezTo>
                      <a:pt x="343" y="91"/>
                      <a:pt x="343" y="94"/>
                      <a:pt x="343" y="97"/>
                    </a:cubicBezTo>
                    <a:cubicBezTo>
                      <a:pt x="343" y="101"/>
                      <a:pt x="342" y="104"/>
                      <a:pt x="340" y="107"/>
                    </a:cubicBezTo>
                    <a:cubicBezTo>
                      <a:pt x="338" y="109"/>
                      <a:pt x="335" y="111"/>
                      <a:pt x="331" y="111"/>
                    </a:cubicBezTo>
                    <a:close/>
                    <a:moveTo>
                      <a:pt x="131" y="273"/>
                    </a:moveTo>
                    <a:cubicBezTo>
                      <a:pt x="131" y="275"/>
                      <a:pt x="131" y="275"/>
                      <a:pt x="131" y="275"/>
                    </a:cubicBezTo>
                    <a:cubicBezTo>
                      <a:pt x="115" y="265"/>
                      <a:pt x="83" y="240"/>
                      <a:pt x="85" y="214"/>
                    </a:cubicBezTo>
                    <a:cubicBezTo>
                      <a:pt x="111" y="218"/>
                      <a:pt x="131" y="243"/>
                      <a:pt x="131" y="273"/>
                    </a:cubicBezTo>
                    <a:close/>
                    <a:moveTo>
                      <a:pt x="69" y="122"/>
                    </a:moveTo>
                    <a:cubicBezTo>
                      <a:pt x="53" y="114"/>
                      <a:pt x="38" y="124"/>
                      <a:pt x="31" y="129"/>
                    </a:cubicBezTo>
                    <a:cubicBezTo>
                      <a:pt x="26" y="120"/>
                      <a:pt x="23" y="110"/>
                      <a:pt x="23" y="99"/>
                    </a:cubicBezTo>
                    <a:cubicBezTo>
                      <a:pt x="23" y="99"/>
                      <a:pt x="23" y="99"/>
                      <a:pt x="23" y="99"/>
                    </a:cubicBezTo>
                    <a:cubicBezTo>
                      <a:pt x="23" y="67"/>
                      <a:pt x="23" y="67"/>
                      <a:pt x="23" y="67"/>
                    </a:cubicBezTo>
                    <a:cubicBezTo>
                      <a:pt x="31" y="67"/>
                      <a:pt x="31" y="67"/>
                      <a:pt x="31" y="67"/>
                    </a:cubicBezTo>
                    <a:cubicBezTo>
                      <a:pt x="123" y="67"/>
                      <a:pt x="123" y="67"/>
                      <a:pt x="123" y="67"/>
                    </a:cubicBezTo>
                    <a:cubicBezTo>
                      <a:pt x="131" y="67"/>
                      <a:pt x="131" y="67"/>
                      <a:pt x="131" y="67"/>
                    </a:cubicBezTo>
                    <a:cubicBezTo>
                      <a:pt x="131" y="99"/>
                      <a:pt x="131" y="99"/>
                      <a:pt x="131" y="99"/>
                    </a:cubicBezTo>
                    <a:cubicBezTo>
                      <a:pt x="131" y="104"/>
                      <a:pt x="130" y="109"/>
                      <a:pt x="129" y="114"/>
                    </a:cubicBezTo>
                    <a:cubicBezTo>
                      <a:pt x="120" y="114"/>
                      <a:pt x="104" y="122"/>
                      <a:pt x="98" y="125"/>
                    </a:cubicBezTo>
                    <a:cubicBezTo>
                      <a:pt x="91" y="130"/>
                      <a:pt x="91" y="132"/>
                      <a:pt x="69" y="122"/>
                    </a:cubicBezTo>
                    <a:close/>
                    <a:moveTo>
                      <a:pt x="130" y="154"/>
                    </a:moveTo>
                    <a:cubicBezTo>
                      <a:pt x="145" y="139"/>
                      <a:pt x="154" y="117"/>
                      <a:pt x="154" y="93"/>
                    </a:cubicBezTo>
                    <a:cubicBezTo>
                      <a:pt x="154" y="63"/>
                      <a:pt x="154" y="63"/>
                      <a:pt x="154" y="63"/>
                    </a:cubicBezTo>
                    <a:cubicBezTo>
                      <a:pt x="167" y="53"/>
                      <a:pt x="183" y="48"/>
                      <a:pt x="200" y="48"/>
                    </a:cubicBezTo>
                    <a:cubicBezTo>
                      <a:pt x="241" y="48"/>
                      <a:pt x="275" y="81"/>
                      <a:pt x="276" y="123"/>
                    </a:cubicBezTo>
                    <a:cubicBezTo>
                      <a:pt x="259" y="125"/>
                      <a:pt x="244" y="130"/>
                      <a:pt x="231" y="138"/>
                    </a:cubicBezTo>
                    <a:cubicBezTo>
                      <a:pt x="230" y="136"/>
                      <a:pt x="230" y="134"/>
                      <a:pt x="229" y="132"/>
                    </a:cubicBezTo>
                    <a:cubicBezTo>
                      <a:pt x="228" y="129"/>
                      <a:pt x="226" y="126"/>
                      <a:pt x="224" y="124"/>
                    </a:cubicBezTo>
                    <a:cubicBezTo>
                      <a:pt x="222" y="122"/>
                      <a:pt x="219" y="120"/>
                      <a:pt x="215" y="119"/>
                    </a:cubicBezTo>
                    <a:cubicBezTo>
                      <a:pt x="214" y="118"/>
                      <a:pt x="210" y="117"/>
                      <a:pt x="204" y="115"/>
                    </a:cubicBezTo>
                    <a:cubicBezTo>
                      <a:pt x="204" y="82"/>
                      <a:pt x="204" y="82"/>
                      <a:pt x="204" y="82"/>
                    </a:cubicBezTo>
                    <a:cubicBezTo>
                      <a:pt x="208" y="83"/>
                      <a:pt x="211" y="85"/>
                      <a:pt x="213" y="87"/>
                    </a:cubicBezTo>
                    <a:cubicBezTo>
                      <a:pt x="215" y="90"/>
                      <a:pt x="216" y="93"/>
                      <a:pt x="217" y="97"/>
                    </a:cubicBezTo>
                    <a:cubicBezTo>
                      <a:pt x="229" y="96"/>
                      <a:pt x="229" y="96"/>
                      <a:pt x="229" y="96"/>
                    </a:cubicBezTo>
                    <a:cubicBezTo>
                      <a:pt x="228" y="88"/>
                      <a:pt x="225" y="83"/>
                      <a:pt x="220" y="79"/>
                    </a:cubicBezTo>
                    <a:cubicBezTo>
                      <a:pt x="216" y="75"/>
                      <a:pt x="211" y="73"/>
                      <a:pt x="204" y="73"/>
                    </a:cubicBezTo>
                    <a:cubicBezTo>
                      <a:pt x="204" y="67"/>
                      <a:pt x="204" y="67"/>
                      <a:pt x="204" y="67"/>
                    </a:cubicBezTo>
                    <a:cubicBezTo>
                      <a:pt x="197" y="67"/>
                      <a:pt x="197" y="67"/>
                      <a:pt x="197" y="67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0" y="74"/>
                      <a:pt x="184" y="76"/>
                      <a:pt x="180" y="79"/>
                    </a:cubicBezTo>
                    <a:cubicBezTo>
                      <a:pt x="175" y="84"/>
                      <a:pt x="172" y="91"/>
                      <a:pt x="172" y="99"/>
                    </a:cubicBezTo>
                    <a:cubicBezTo>
                      <a:pt x="172" y="103"/>
                      <a:pt x="173" y="107"/>
                      <a:pt x="175" y="111"/>
                    </a:cubicBezTo>
                    <a:cubicBezTo>
                      <a:pt x="177" y="114"/>
                      <a:pt x="179" y="117"/>
                      <a:pt x="183" y="119"/>
                    </a:cubicBezTo>
                    <a:cubicBezTo>
                      <a:pt x="188" y="122"/>
                      <a:pt x="193" y="124"/>
                      <a:pt x="197" y="125"/>
                    </a:cubicBezTo>
                    <a:cubicBezTo>
                      <a:pt x="197" y="161"/>
                      <a:pt x="197" y="161"/>
                      <a:pt x="197" y="161"/>
                    </a:cubicBezTo>
                    <a:cubicBezTo>
                      <a:pt x="193" y="160"/>
                      <a:pt x="189" y="158"/>
                      <a:pt x="186" y="154"/>
                    </a:cubicBezTo>
                    <a:cubicBezTo>
                      <a:pt x="184" y="151"/>
                      <a:pt x="182" y="147"/>
                      <a:pt x="181" y="141"/>
                    </a:cubicBezTo>
                    <a:cubicBezTo>
                      <a:pt x="170" y="143"/>
                      <a:pt x="170" y="143"/>
                      <a:pt x="170" y="143"/>
                    </a:cubicBezTo>
                    <a:cubicBezTo>
                      <a:pt x="170" y="149"/>
                      <a:pt x="172" y="154"/>
                      <a:pt x="174" y="158"/>
                    </a:cubicBezTo>
                    <a:cubicBezTo>
                      <a:pt x="177" y="162"/>
                      <a:pt x="180" y="165"/>
                      <a:pt x="184" y="167"/>
                    </a:cubicBezTo>
                    <a:cubicBezTo>
                      <a:pt x="186" y="168"/>
                      <a:pt x="190" y="169"/>
                      <a:pt x="195" y="170"/>
                    </a:cubicBezTo>
                    <a:cubicBezTo>
                      <a:pt x="188" y="178"/>
                      <a:pt x="183" y="187"/>
                      <a:pt x="179" y="197"/>
                    </a:cubicBezTo>
                    <a:cubicBezTo>
                      <a:pt x="157" y="190"/>
                      <a:pt x="139" y="175"/>
                      <a:pt x="130" y="154"/>
                    </a:cubicBezTo>
                    <a:close/>
                    <a:moveTo>
                      <a:pt x="197" y="114"/>
                    </a:moveTo>
                    <a:cubicBezTo>
                      <a:pt x="192" y="112"/>
                      <a:pt x="189" y="110"/>
                      <a:pt x="186" y="108"/>
                    </a:cubicBezTo>
                    <a:cubicBezTo>
                      <a:pt x="184" y="105"/>
                      <a:pt x="183" y="102"/>
                      <a:pt x="183" y="98"/>
                    </a:cubicBezTo>
                    <a:cubicBezTo>
                      <a:pt x="183" y="94"/>
                      <a:pt x="184" y="90"/>
                      <a:pt x="187" y="88"/>
                    </a:cubicBezTo>
                    <a:cubicBezTo>
                      <a:pt x="189" y="85"/>
                      <a:pt x="193" y="83"/>
                      <a:pt x="197" y="82"/>
                    </a:cubicBezTo>
                    <a:lnTo>
                      <a:pt x="197" y="114"/>
                    </a:lnTo>
                    <a:close/>
                    <a:moveTo>
                      <a:pt x="219" y="146"/>
                    </a:moveTo>
                    <a:cubicBezTo>
                      <a:pt x="214" y="150"/>
                      <a:pt x="209" y="155"/>
                      <a:pt x="204" y="159"/>
                    </a:cubicBezTo>
                    <a:cubicBezTo>
                      <a:pt x="204" y="126"/>
                      <a:pt x="204" y="126"/>
                      <a:pt x="204" y="126"/>
                    </a:cubicBezTo>
                    <a:cubicBezTo>
                      <a:pt x="210" y="128"/>
                      <a:pt x="214" y="130"/>
                      <a:pt x="216" y="133"/>
                    </a:cubicBezTo>
                    <a:cubicBezTo>
                      <a:pt x="218" y="136"/>
                      <a:pt x="219" y="139"/>
                      <a:pt x="219" y="143"/>
                    </a:cubicBezTo>
                    <a:cubicBezTo>
                      <a:pt x="219" y="144"/>
                      <a:pt x="219" y="145"/>
                      <a:pt x="219" y="146"/>
                    </a:cubicBezTo>
                    <a:close/>
                    <a:moveTo>
                      <a:pt x="294" y="346"/>
                    </a:moveTo>
                    <a:cubicBezTo>
                      <a:pt x="240" y="346"/>
                      <a:pt x="195" y="302"/>
                      <a:pt x="195" y="247"/>
                    </a:cubicBezTo>
                    <a:cubicBezTo>
                      <a:pt x="195" y="192"/>
                      <a:pt x="240" y="148"/>
                      <a:pt x="294" y="148"/>
                    </a:cubicBezTo>
                    <a:cubicBezTo>
                      <a:pt x="349" y="148"/>
                      <a:pt x="393" y="192"/>
                      <a:pt x="393" y="247"/>
                    </a:cubicBezTo>
                    <a:cubicBezTo>
                      <a:pt x="393" y="302"/>
                      <a:pt x="349" y="346"/>
                      <a:pt x="294" y="3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Freeform 53"/>
              <p:cNvSpPr>
                <a:spLocks noEditPoints="1"/>
              </p:cNvSpPr>
              <p:nvPr/>
            </p:nvSpPr>
            <p:spPr bwMode="auto">
              <a:xfrm>
                <a:off x="10810875" y="3884613"/>
                <a:ext cx="222250" cy="414337"/>
              </a:xfrm>
              <a:custGeom>
                <a:avLst/>
                <a:gdLst>
                  <a:gd name="T0" fmla="*/ 71 w 80"/>
                  <a:gd name="T1" fmla="*/ 74 h 149"/>
                  <a:gd name="T2" fmla="*/ 60 w 80"/>
                  <a:gd name="T3" fmla="*/ 66 h 149"/>
                  <a:gd name="T4" fmla="*/ 45 w 80"/>
                  <a:gd name="T5" fmla="*/ 62 h 149"/>
                  <a:gd name="T6" fmla="*/ 45 w 80"/>
                  <a:gd name="T7" fmla="*/ 19 h 149"/>
                  <a:gd name="T8" fmla="*/ 56 w 80"/>
                  <a:gd name="T9" fmla="*/ 26 h 149"/>
                  <a:gd name="T10" fmla="*/ 62 w 80"/>
                  <a:gd name="T11" fmla="*/ 39 h 149"/>
                  <a:gd name="T12" fmla="*/ 77 w 80"/>
                  <a:gd name="T13" fmla="*/ 37 h 149"/>
                  <a:gd name="T14" fmla="*/ 65 w 80"/>
                  <a:gd name="T15" fmla="*/ 14 h 149"/>
                  <a:gd name="T16" fmla="*/ 45 w 80"/>
                  <a:gd name="T17" fmla="*/ 7 h 149"/>
                  <a:gd name="T18" fmla="*/ 45 w 80"/>
                  <a:gd name="T19" fmla="*/ 0 h 149"/>
                  <a:gd name="T20" fmla="*/ 36 w 80"/>
                  <a:gd name="T21" fmla="*/ 0 h 149"/>
                  <a:gd name="T22" fmla="*/ 36 w 80"/>
                  <a:gd name="T23" fmla="*/ 7 h 149"/>
                  <a:gd name="T24" fmla="*/ 14 w 80"/>
                  <a:gd name="T25" fmla="*/ 15 h 149"/>
                  <a:gd name="T26" fmla="*/ 3 w 80"/>
                  <a:gd name="T27" fmla="*/ 41 h 149"/>
                  <a:gd name="T28" fmla="*/ 7 w 80"/>
                  <a:gd name="T29" fmla="*/ 56 h 149"/>
                  <a:gd name="T30" fmla="*/ 17 w 80"/>
                  <a:gd name="T31" fmla="*/ 67 h 149"/>
                  <a:gd name="T32" fmla="*/ 36 w 80"/>
                  <a:gd name="T33" fmla="*/ 74 h 149"/>
                  <a:gd name="T34" fmla="*/ 36 w 80"/>
                  <a:gd name="T35" fmla="*/ 122 h 149"/>
                  <a:gd name="T36" fmla="*/ 21 w 80"/>
                  <a:gd name="T37" fmla="*/ 113 h 149"/>
                  <a:gd name="T38" fmla="*/ 15 w 80"/>
                  <a:gd name="T39" fmla="*/ 95 h 149"/>
                  <a:gd name="T40" fmla="*/ 0 w 80"/>
                  <a:gd name="T41" fmla="*/ 98 h 149"/>
                  <a:gd name="T42" fmla="*/ 6 w 80"/>
                  <a:gd name="T43" fmla="*/ 118 h 149"/>
                  <a:gd name="T44" fmla="*/ 18 w 80"/>
                  <a:gd name="T45" fmla="*/ 129 h 149"/>
                  <a:gd name="T46" fmla="*/ 36 w 80"/>
                  <a:gd name="T47" fmla="*/ 134 h 149"/>
                  <a:gd name="T48" fmla="*/ 36 w 80"/>
                  <a:gd name="T49" fmla="*/ 149 h 149"/>
                  <a:gd name="T50" fmla="*/ 45 w 80"/>
                  <a:gd name="T51" fmla="*/ 149 h 149"/>
                  <a:gd name="T52" fmla="*/ 45 w 80"/>
                  <a:gd name="T53" fmla="*/ 134 h 149"/>
                  <a:gd name="T54" fmla="*/ 70 w 80"/>
                  <a:gd name="T55" fmla="*/ 123 h 149"/>
                  <a:gd name="T56" fmla="*/ 80 w 80"/>
                  <a:gd name="T57" fmla="*/ 97 h 149"/>
                  <a:gd name="T58" fmla="*/ 78 w 80"/>
                  <a:gd name="T59" fmla="*/ 84 h 149"/>
                  <a:gd name="T60" fmla="*/ 71 w 80"/>
                  <a:gd name="T61" fmla="*/ 74 h 149"/>
                  <a:gd name="T62" fmla="*/ 36 w 80"/>
                  <a:gd name="T63" fmla="*/ 60 h 149"/>
                  <a:gd name="T64" fmla="*/ 22 w 80"/>
                  <a:gd name="T65" fmla="*/ 52 h 149"/>
                  <a:gd name="T66" fmla="*/ 18 w 80"/>
                  <a:gd name="T67" fmla="*/ 39 h 149"/>
                  <a:gd name="T68" fmla="*/ 23 w 80"/>
                  <a:gd name="T69" fmla="*/ 26 h 149"/>
                  <a:gd name="T70" fmla="*/ 36 w 80"/>
                  <a:gd name="T71" fmla="*/ 19 h 149"/>
                  <a:gd name="T72" fmla="*/ 36 w 80"/>
                  <a:gd name="T73" fmla="*/ 60 h 149"/>
                  <a:gd name="T74" fmla="*/ 59 w 80"/>
                  <a:gd name="T75" fmla="*/ 114 h 149"/>
                  <a:gd name="T76" fmla="*/ 45 w 80"/>
                  <a:gd name="T77" fmla="*/ 122 h 149"/>
                  <a:gd name="T78" fmla="*/ 45 w 80"/>
                  <a:gd name="T79" fmla="*/ 77 h 149"/>
                  <a:gd name="T80" fmla="*/ 61 w 80"/>
                  <a:gd name="T81" fmla="*/ 85 h 149"/>
                  <a:gd name="T82" fmla="*/ 65 w 80"/>
                  <a:gd name="T83" fmla="*/ 98 h 149"/>
                  <a:gd name="T84" fmla="*/ 59 w 80"/>
                  <a:gd name="T85" fmla="*/ 114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0" h="149">
                    <a:moveTo>
                      <a:pt x="71" y="74"/>
                    </a:moveTo>
                    <a:cubicBezTo>
                      <a:pt x="68" y="71"/>
                      <a:pt x="64" y="69"/>
                      <a:pt x="60" y="66"/>
                    </a:cubicBezTo>
                    <a:cubicBezTo>
                      <a:pt x="57" y="65"/>
                      <a:pt x="52" y="64"/>
                      <a:pt x="45" y="62"/>
                    </a:cubicBezTo>
                    <a:cubicBezTo>
                      <a:pt x="45" y="19"/>
                      <a:pt x="45" y="19"/>
                      <a:pt x="45" y="19"/>
                    </a:cubicBezTo>
                    <a:cubicBezTo>
                      <a:pt x="50" y="20"/>
                      <a:pt x="54" y="22"/>
                      <a:pt x="56" y="26"/>
                    </a:cubicBezTo>
                    <a:cubicBezTo>
                      <a:pt x="59" y="29"/>
                      <a:pt x="61" y="33"/>
                      <a:pt x="62" y="39"/>
                    </a:cubicBezTo>
                    <a:cubicBezTo>
                      <a:pt x="77" y="37"/>
                      <a:pt x="77" y="37"/>
                      <a:pt x="77" y="37"/>
                    </a:cubicBezTo>
                    <a:cubicBezTo>
                      <a:pt x="76" y="27"/>
                      <a:pt x="72" y="20"/>
                      <a:pt x="65" y="14"/>
                    </a:cubicBezTo>
                    <a:cubicBezTo>
                      <a:pt x="60" y="10"/>
                      <a:pt x="53" y="8"/>
                      <a:pt x="45" y="7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7"/>
                      <a:pt x="36" y="7"/>
                      <a:pt x="36" y="7"/>
                    </a:cubicBezTo>
                    <a:cubicBezTo>
                      <a:pt x="26" y="8"/>
                      <a:pt x="19" y="11"/>
                      <a:pt x="14" y="15"/>
                    </a:cubicBezTo>
                    <a:cubicBezTo>
                      <a:pt x="6" y="21"/>
                      <a:pt x="3" y="30"/>
                      <a:pt x="3" y="41"/>
                    </a:cubicBezTo>
                    <a:cubicBezTo>
                      <a:pt x="3" y="46"/>
                      <a:pt x="4" y="52"/>
                      <a:pt x="7" y="56"/>
                    </a:cubicBezTo>
                    <a:cubicBezTo>
                      <a:pt x="9" y="61"/>
                      <a:pt x="13" y="65"/>
                      <a:pt x="17" y="67"/>
                    </a:cubicBezTo>
                    <a:cubicBezTo>
                      <a:pt x="24" y="71"/>
                      <a:pt x="30" y="73"/>
                      <a:pt x="36" y="74"/>
                    </a:cubicBezTo>
                    <a:cubicBezTo>
                      <a:pt x="36" y="122"/>
                      <a:pt x="36" y="122"/>
                      <a:pt x="36" y="122"/>
                    </a:cubicBezTo>
                    <a:cubicBezTo>
                      <a:pt x="30" y="121"/>
                      <a:pt x="25" y="118"/>
                      <a:pt x="21" y="113"/>
                    </a:cubicBezTo>
                    <a:cubicBezTo>
                      <a:pt x="18" y="109"/>
                      <a:pt x="16" y="103"/>
                      <a:pt x="15" y="95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1" y="106"/>
                      <a:pt x="3" y="112"/>
                      <a:pt x="6" y="118"/>
                    </a:cubicBezTo>
                    <a:cubicBezTo>
                      <a:pt x="9" y="123"/>
                      <a:pt x="13" y="127"/>
                      <a:pt x="18" y="129"/>
                    </a:cubicBezTo>
                    <a:cubicBezTo>
                      <a:pt x="23" y="132"/>
                      <a:pt x="29" y="133"/>
                      <a:pt x="36" y="134"/>
                    </a:cubicBezTo>
                    <a:cubicBezTo>
                      <a:pt x="36" y="149"/>
                      <a:pt x="36" y="149"/>
                      <a:pt x="36" y="149"/>
                    </a:cubicBezTo>
                    <a:cubicBezTo>
                      <a:pt x="45" y="149"/>
                      <a:pt x="45" y="149"/>
                      <a:pt x="45" y="149"/>
                    </a:cubicBezTo>
                    <a:cubicBezTo>
                      <a:pt x="45" y="134"/>
                      <a:pt x="45" y="134"/>
                      <a:pt x="45" y="134"/>
                    </a:cubicBezTo>
                    <a:cubicBezTo>
                      <a:pt x="55" y="133"/>
                      <a:pt x="64" y="130"/>
                      <a:pt x="70" y="123"/>
                    </a:cubicBezTo>
                    <a:cubicBezTo>
                      <a:pt x="77" y="116"/>
                      <a:pt x="80" y="108"/>
                      <a:pt x="80" y="97"/>
                    </a:cubicBezTo>
                    <a:cubicBezTo>
                      <a:pt x="80" y="93"/>
                      <a:pt x="79" y="88"/>
                      <a:pt x="78" y="84"/>
                    </a:cubicBezTo>
                    <a:cubicBezTo>
                      <a:pt x="76" y="80"/>
                      <a:pt x="74" y="77"/>
                      <a:pt x="71" y="74"/>
                    </a:cubicBezTo>
                    <a:close/>
                    <a:moveTo>
                      <a:pt x="36" y="60"/>
                    </a:moveTo>
                    <a:cubicBezTo>
                      <a:pt x="29" y="58"/>
                      <a:pt x="25" y="55"/>
                      <a:pt x="22" y="52"/>
                    </a:cubicBezTo>
                    <a:cubicBezTo>
                      <a:pt x="19" y="49"/>
                      <a:pt x="18" y="44"/>
                      <a:pt x="18" y="39"/>
                    </a:cubicBezTo>
                    <a:cubicBezTo>
                      <a:pt x="18" y="34"/>
                      <a:pt x="19" y="30"/>
                      <a:pt x="23" y="26"/>
                    </a:cubicBezTo>
                    <a:cubicBezTo>
                      <a:pt x="26" y="22"/>
                      <a:pt x="30" y="20"/>
                      <a:pt x="36" y="19"/>
                    </a:cubicBezTo>
                    <a:lnTo>
                      <a:pt x="36" y="60"/>
                    </a:lnTo>
                    <a:close/>
                    <a:moveTo>
                      <a:pt x="59" y="114"/>
                    </a:moveTo>
                    <a:cubicBezTo>
                      <a:pt x="55" y="118"/>
                      <a:pt x="51" y="121"/>
                      <a:pt x="45" y="122"/>
                    </a:cubicBezTo>
                    <a:cubicBezTo>
                      <a:pt x="45" y="77"/>
                      <a:pt x="45" y="77"/>
                      <a:pt x="45" y="77"/>
                    </a:cubicBezTo>
                    <a:cubicBezTo>
                      <a:pt x="53" y="79"/>
                      <a:pt x="58" y="82"/>
                      <a:pt x="61" y="85"/>
                    </a:cubicBezTo>
                    <a:cubicBezTo>
                      <a:pt x="63" y="89"/>
                      <a:pt x="65" y="93"/>
                      <a:pt x="65" y="98"/>
                    </a:cubicBezTo>
                    <a:cubicBezTo>
                      <a:pt x="65" y="105"/>
                      <a:pt x="63" y="110"/>
                      <a:pt x="59" y="1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Freeform 54"/>
              <p:cNvSpPr/>
              <p:nvPr/>
            </p:nvSpPr>
            <p:spPr bwMode="auto">
              <a:xfrm>
                <a:off x="10061575" y="4329113"/>
                <a:ext cx="506412" cy="100012"/>
              </a:xfrm>
              <a:custGeom>
                <a:avLst/>
                <a:gdLst>
                  <a:gd name="T0" fmla="*/ 170 w 182"/>
                  <a:gd name="T1" fmla="*/ 0 h 36"/>
                  <a:gd name="T2" fmla="*/ 12 w 182"/>
                  <a:gd name="T3" fmla="*/ 0 h 36"/>
                  <a:gd name="T4" fmla="*/ 0 w 182"/>
                  <a:gd name="T5" fmla="*/ 18 h 36"/>
                  <a:gd name="T6" fmla="*/ 12 w 182"/>
                  <a:gd name="T7" fmla="*/ 36 h 36"/>
                  <a:gd name="T8" fmla="*/ 170 w 182"/>
                  <a:gd name="T9" fmla="*/ 36 h 36"/>
                  <a:gd name="T10" fmla="*/ 182 w 182"/>
                  <a:gd name="T11" fmla="*/ 18 h 36"/>
                  <a:gd name="T12" fmla="*/ 170 w 182"/>
                  <a:gd name="T1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2" h="36">
                    <a:moveTo>
                      <a:pt x="170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8"/>
                      <a:pt x="0" y="18"/>
                    </a:cubicBezTo>
                    <a:cubicBezTo>
                      <a:pt x="0" y="28"/>
                      <a:pt x="6" y="36"/>
                      <a:pt x="12" y="36"/>
                    </a:cubicBezTo>
                    <a:cubicBezTo>
                      <a:pt x="170" y="36"/>
                      <a:pt x="170" y="36"/>
                      <a:pt x="170" y="36"/>
                    </a:cubicBezTo>
                    <a:cubicBezTo>
                      <a:pt x="176" y="36"/>
                      <a:pt x="182" y="28"/>
                      <a:pt x="182" y="18"/>
                    </a:cubicBezTo>
                    <a:cubicBezTo>
                      <a:pt x="182" y="8"/>
                      <a:pt x="176" y="0"/>
                      <a:pt x="17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Freeform 55"/>
              <p:cNvSpPr/>
              <p:nvPr/>
            </p:nvSpPr>
            <p:spPr bwMode="auto">
              <a:xfrm>
                <a:off x="10061575" y="3403600"/>
                <a:ext cx="506412" cy="100012"/>
              </a:xfrm>
              <a:custGeom>
                <a:avLst/>
                <a:gdLst>
                  <a:gd name="T0" fmla="*/ 12 w 182"/>
                  <a:gd name="T1" fmla="*/ 36 h 36"/>
                  <a:gd name="T2" fmla="*/ 170 w 182"/>
                  <a:gd name="T3" fmla="*/ 36 h 36"/>
                  <a:gd name="T4" fmla="*/ 182 w 182"/>
                  <a:gd name="T5" fmla="*/ 18 h 36"/>
                  <a:gd name="T6" fmla="*/ 170 w 182"/>
                  <a:gd name="T7" fmla="*/ 0 h 36"/>
                  <a:gd name="T8" fmla="*/ 12 w 182"/>
                  <a:gd name="T9" fmla="*/ 0 h 36"/>
                  <a:gd name="T10" fmla="*/ 0 w 182"/>
                  <a:gd name="T11" fmla="*/ 18 h 36"/>
                  <a:gd name="T12" fmla="*/ 12 w 182"/>
                  <a:gd name="T1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2" h="36">
                    <a:moveTo>
                      <a:pt x="12" y="36"/>
                    </a:moveTo>
                    <a:cubicBezTo>
                      <a:pt x="170" y="36"/>
                      <a:pt x="170" y="36"/>
                      <a:pt x="170" y="36"/>
                    </a:cubicBezTo>
                    <a:cubicBezTo>
                      <a:pt x="176" y="36"/>
                      <a:pt x="182" y="28"/>
                      <a:pt x="182" y="18"/>
                    </a:cubicBezTo>
                    <a:cubicBezTo>
                      <a:pt x="182" y="8"/>
                      <a:pt x="176" y="0"/>
                      <a:pt x="170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8"/>
                      <a:pt x="0" y="18"/>
                    </a:cubicBezTo>
                    <a:cubicBezTo>
                      <a:pt x="0" y="28"/>
                      <a:pt x="6" y="36"/>
                      <a:pt x="12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93" name="组合 192"/>
            <p:cNvGrpSpPr/>
            <p:nvPr/>
          </p:nvGrpSpPr>
          <p:grpSpPr>
            <a:xfrm>
              <a:off x="8100060" y="3861842"/>
              <a:ext cx="611127" cy="628041"/>
              <a:chOff x="8174038" y="1587501"/>
              <a:chExt cx="1319212" cy="1355724"/>
            </a:xfrm>
            <a:solidFill>
              <a:schemeClr val="bg1"/>
            </a:solidFill>
          </p:grpSpPr>
          <p:sp>
            <p:nvSpPr>
              <p:cNvPr id="194" name="Freeform 60"/>
              <p:cNvSpPr/>
              <p:nvPr/>
            </p:nvSpPr>
            <p:spPr bwMode="auto">
              <a:xfrm>
                <a:off x="9151938" y="1587501"/>
                <a:ext cx="341312" cy="903287"/>
              </a:xfrm>
              <a:custGeom>
                <a:avLst/>
                <a:gdLst>
                  <a:gd name="T0" fmla="*/ 8 w 123"/>
                  <a:gd name="T1" fmla="*/ 22 h 325"/>
                  <a:gd name="T2" fmla="*/ 11 w 123"/>
                  <a:gd name="T3" fmla="*/ 39 h 325"/>
                  <a:gd name="T4" fmla="*/ 72 w 123"/>
                  <a:gd name="T5" fmla="*/ 154 h 325"/>
                  <a:gd name="T6" fmla="*/ 74 w 123"/>
                  <a:gd name="T7" fmla="*/ 165 h 325"/>
                  <a:gd name="T8" fmla="*/ 43 w 123"/>
                  <a:gd name="T9" fmla="*/ 291 h 325"/>
                  <a:gd name="T10" fmla="*/ 44 w 123"/>
                  <a:gd name="T11" fmla="*/ 308 h 325"/>
                  <a:gd name="T12" fmla="*/ 60 w 123"/>
                  <a:gd name="T13" fmla="*/ 320 h 325"/>
                  <a:gd name="T14" fmla="*/ 73 w 123"/>
                  <a:gd name="T15" fmla="*/ 317 h 325"/>
                  <a:gd name="T16" fmla="*/ 115 w 123"/>
                  <a:gd name="T17" fmla="*/ 159 h 325"/>
                  <a:gd name="T18" fmla="*/ 115 w 123"/>
                  <a:gd name="T19" fmla="*/ 157 h 325"/>
                  <a:gd name="T20" fmla="*/ 115 w 123"/>
                  <a:gd name="T21" fmla="*/ 157 h 325"/>
                  <a:gd name="T22" fmla="*/ 115 w 123"/>
                  <a:gd name="T23" fmla="*/ 155 h 325"/>
                  <a:gd name="T24" fmla="*/ 114 w 123"/>
                  <a:gd name="T25" fmla="*/ 154 h 325"/>
                  <a:gd name="T26" fmla="*/ 114 w 123"/>
                  <a:gd name="T27" fmla="*/ 152 h 325"/>
                  <a:gd name="T28" fmla="*/ 114 w 123"/>
                  <a:gd name="T29" fmla="*/ 151 h 325"/>
                  <a:gd name="T30" fmla="*/ 114 w 123"/>
                  <a:gd name="T31" fmla="*/ 151 h 325"/>
                  <a:gd name="T32" fmla="*/ 114 w 123"/>
                  <a:gd name="T33" fmla="*/ 148 h 325"/>
                  <a:gd name="T34" fmla="*/ 34 w 123"/>
                  <a:gd name="T35" fmla="*/ 6 h 325"/>
                  <a:gd name="T36" fmla="*/ 20 w 123"/>
                  <a:gd name="T37" fmla="*/ 7 h 325"/>
                  <a:gd name="T38" fmla="*/ 8 w 123"/>
                  <a:gd name="T39" fmla="*/ 22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3" h="325">
                    <a:moveTo>
                      <a:pt x="8" y="22"/>
                    </a:moveTo>
                    <a:cubicBezTo>
                      <a:pt x="0" y="32"/>
                      <a:pt x="11" y="39"/>
                      <a:pt x="11" y="39"/>
                    </a:cubicBezTo>
                    <a:cubicBezTo>
                      <a:pt x="39" y="62"/>
                      <a:pt x="67" y="108"/>
                      <a:pt x="72" y="154"/>
                    </a:cubicBezTo>
                    <a:cubicBezTo>
                      <a:pt x="72" y="154"/>
                      <a:pt x="73" y="161"/>
                      <a:pt x="74" y="165"/>
                    </a:cubicBezTo>
                    <a:cubicBezTo>
                      <a:pt x="80" y="210"/>
                      <a:pt x="64" y="261"/>
                      <a:pt x="43" y="291"/>
                    </a:cubicBezTo>
                    <a:cubicBezTo>
                      <a:pt x="43" y="291"/>
                      <a:pt x="34" y="301"/>
                      <a:pt x="44" y="308"/>
                    </a:cubicBezTo>
                    <a:cubicBezTo>
                      <a:pt x="60" y="320"/>
                      <a:pt x="60" y="320"/>
                      <a:pt x="60" y="320"/>
                    </a:cubicBezTo>
                    <a:cubicBezTo>
                      <a:pt x="60" y="320"/>
                      <a:pt x="67" y="325"/>
                      <a:pt x="73" y="317"/>
                    </a:cubicBezTo>
                    <a:cubicBezTo>
                      <a:pt x="103" y="280"/>
                      <a:pt x="123" y="222"/>
                      <a:pt x="115" y="159"/>
                    </a:cubicBezTo>
                    <a:cubicBezTo>
                      <a:pt x="115" y="159"/>
                      <a:pt x="115" y="158"/>
                      <a:pt x="115" y="157"/>
                    </a:cubicBezTo>
                    <a:cubicBezTo>
                      <a:pt x="115" y="157"/>
                      <a:pt x="115" y="157"/>
                      <a:pt x="115" y="157"/>
                    </a:cubicBezTo>
                    <a:cubicBezTo>
                      <a:pt x="115" y="156"/>
                      <a:pt x="115" y="156"/>
                      <a:pt x="115" y="155"/>
                    </a:cubicBezTo>
                    <a:cubicBezTo>
                      <a:pt x="115" y="155"/>
                      <a:pt x="114" y="154"/>
                      <a:pt x="114" y="154"/>
                    </a:cubicBezTo>
                    <a:cubicBezTo>
                      <a:pt x="114" y="153"/>
                      <a:pt x="114" y="153"/>
                      <a:pt x="114" y="152"/>
                    </a:cubicBezTo>
                    <a:cubicBezTo>
                      <a:pt x="114" y="152"/>
                      <a:pt x="114" y="152"/>
                      <a:pt x="114" y="151"/>
                    </a:cubicBezTo>
                    <a:cubicBezTo>
                      <a:pt x="114" y="151"/>
                      <a:pt x="114" y="151"/>
                      <a:pt x="114" y="151"/>
                    </a:cubicBezTo>
                    <a:cubicBezTo>
                      <a:pt x="114" y="150"/>
                      <a:pt x="114" y="149"/>
                      <a:pt x="114" y="148"/>
                    </a:cubicBezTo>
                    <a:cubicBezTo>
                      <a:pt x="106" y="86"/>
                      <a:pt x="72" y="35"/>
                      <a:pt x="34" y="6"/>
                    </a:cubicBezTo>
                    <a:cubicBezTo>
                      <a:pt x="26" y="0"/>
                      <a:pt x="20" y="7"/>
                      <a:pt x="20" y="7"/>
                    </a:cubicBezTo>
                    <a:lnTo>
                      <a:pt x="8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Freeform 61"/>
              <p:cNvSpPr/>
              <p:nvPr/>
            </p:nvSpPr>
            <p:spPr bwMode="auto">
              <a:xfrm>
                <a:off x="9032875" y="1712913"/>
                <a:ext cx="268287" cy="685800"/>
              </a:xfrm>
              <a:custGeom>
                <a:avLst/>
                <a:gdLst>
                  <a:gd name="T0" fmla="*/ 32 w 97"/>
                  <a:gd name="T1" fmla="*/ 230 h 247"/>
                  <a:gd name="T2" fmla="*/ 48 w 97"/>
                  <a:gd name="T3" fmla="*/ 241 h 247"/>
                  <a:gd name="T4" fmla="*/ 63 w 97"/>
                  <a:gd name="T5" fmla="*/ 235 h 247"/>
                  <a:gd name="T6" fmla="*/ 89 w 97"/>
                  <a:gd name="T7" fmla="*/ 118 h 247"/>
                  <a:gd name="T8" fmla="*/ 35 w 97"/>
                  <a:gd name="T9" fmla="*/ 11 h 247"/>
                  <a:gd name="T10" fmla="*/ 18 w 97"/>
                  <a:gd name="T11" fmla="*/ 8 h 247"/>
                  <a:gd name="T12" fmla="*/ 6 w 97"/>
                  <a:gd name="T13" fmla="*/ 23 h 247"/>
                  <a:gd name="T14" fmla="*/ 8 w 97"/>
                  <a:gd name="T15" fmla="*/ 38 h 247"/>
                  <a:gd name="T16" fmla="*/ 49 w 97"/>
                  <a:gd name="T17" fmla="*/ 123 h 247"/>
                  <a:gd name="T18" fmla="*/ 31 w 97"/>
                  <a:gd name="T19" fmla="*/ 215 h 247"/>
                  <a:gd name="T20" fmla="*/ 32 w 97"/>
                  <a:gd name="T21" fmla="*/ 23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7" h="247">
                    <a:moveTo>
                      <a:pt x="32" y="230"/>
                    </a:moveTo>
                    <a:cubicBezTo>
                      <a:pt x="48" y="241"/>
                      <a:pt x="48" y="241"/>
                      <a:pt x="48" y="241"/>
                    </a:cubicBezTo>
                    <a:cubicBezTo>
                      <a:pt x="57" y="247"/>
                      <a:pt x="63" y="235"/>
                      <a:pt x="63" y="235"/>
                    </a:cubicBezTo>
                    <a:cubicBezTo>
                      <a:pt x="76" y="215"/>
                      <a:pt x="97" y="173"/>
                      <a:pt x="89" y="118"/>
                    </a:cubicBezTo>
                    <a:cubicBezTo>
                      <a:pt x="83" y="62"/>
                      <a:pt x="52" y="26"/>
                      <a:pt x="35" y="11"/>
                    </a:cubicBezTo>
                    <a:cubicBezTo>
                      <a:pt x="35" y="11"/>
                      <a:pt x="25" y="0"/>
                      <a:pt x="18" y="8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0" y="30"/>
                      <a:pt x="8" y="38"/>
                      <a:pt x="8" y="38"/>
                    </a:cubicBezTo>
                    <a:cubicBezTo>
                      <a:pt x="20" y="52"/>
                      <a:pt x="43" y="82"/>
                      <a:pt x="49" y="123"/>
                    </a:cubicBezTo>
                    <a:cubicBezTo>
                      <a:pt x="53" y="163"/>
                      <a:pt x="39" y="198"/>
                      <a:pt x="31" y="215"/>
                    </a:cubicBezTo>
                    <a:cubicBezTo>
                      <a:pt x="31" y="215"/>
                      <a:pt x="25" y="225"/>
                      <a:pt x="32" y="2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Freeform 62"/>
              <p:cNvSpPr/>
              <p:nvPr/>
            </p:nvSpPr>
            <p:spPr bwMode="auto">
              <a:xfrm>
                <a:off x="8901113" y="1843088"/>
                <a:ext cx="195262" cy="460375"/>
              </a:xfrm>
              <a:custGeom>
                <a:avLst/>
                <a:gdLst>
                  <a:gd name="T0" fmla="*/ 67 w 70"/>
                  <a:gd name="T1" fmla="*/ 79 h 166"/>
                  <a:gd name="T2" fmla="*/ 67 w 70"/>
                  <a:gd name="T3" fmla="*/ 77 h 166"/>
                  <a:gd name="T4" fmla="*/ 66 w 70"/>
                  <a:gd name="T5" fmla="*/ 77 h 166"/>
                  <a:gd name="T6" fmla="*/ 35 w 70"/>
                  <a:gd name="T7" fmla="*/ 10 h 166"/>
                  <a:gd name="T8" fmla="*/ 19 w 70"/>
                  <a:gd name="T9" fmla="*/ 9 h 166"/>
                  <a:gd name="T10" fmla="*/ 9 w 70"/>
                  <a:gd name="T11" fmla="*/ 21 h 166"/>
                  <a:gd name="T12" fmla="*/ 9 w 70"/>
                  <a:gd name="T13" fmla="*/ 39 h 166"/>
                  <a:gd name="T14" fmla="*/ 28 w 70"/>
                  <a:gd name="T15" fmla="*/ 84 h 166"/>
                  <a:gd name="T16" fmla="*/ 20 w 70"/>
                  <a:gd name="T17" fmla="*/ 132 h 166"/>
                  <a:gd name="T18" fmla="*/ 26 w 70"/>
                  <a:gd name="T19" fmla="*/ 150 h 166"/>
                  <a:gd name="T20" fmla="*/ 38 w 70"/>
                  <a:gd name="T21" fmla="*/ 159 h 166"/>
                  <a:gd name="T22" fmla="*/ 53 w 70"/>
                  <a:gd name="T23" fmla="*/ 154 h 166"/>
                  <a:gd name="T24" fmla="*/ 67 w 70"/>
                  <a:gd name="T25" fmla="*/ 82 h 166"/>
                  <a:gd name="T26" fmla="*/ 67 w 70"/>
                  <a:gd name="T27" fmla="*/ 82 h 166"/>
                  <a:gd name="T28" fmla="*/ 67 w 70"/>
                  <a:gd name="T29" fmla="*/ 79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0" h="166">
                    <a:moveTo>
                      <a:pt x="67" y="79"/>
                    </a:moveTo>
                    <a:cubicBezTo>
                      <a:pt x="67" y="78"/>
                      <a:pt x="67" y="77"/>
                      <a:pt x="67" y="77"/>
                    </a:cubicBezTo>
                    <a:cubicBezTo>
                      <a:pt x="66" y="77"/>
                      <a:pt x="66" y="77"/>
                      <a:pt x="66" y="77"/>
                    </a:cubicBezTo>
                    <a:cubicBezTo>
                      <a:pt x="61" y="46"/>
                      <a:pt x="45" y="23"/>
                      <a:pt x="35" y="10"/>
                    </a:cubicBezTo>
                    <a:cubicBezTo>
                      <a:pt x="35" y="10"/>
                      <a:pt x="27" y="0"/>
                      <a:pt x="19" y="9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0" y="32"/>
                      <a:pt x="9" y="39"/>
                      <a:pt x="9" y="39"/>
                    </a:cubicBezTo>
                    <a:cubicBezTo>
                      <a:pt x="15" y="48"/>
                      <a:pt x="25" y="64"/>
                      <a:pt x="28" y="84"/>
                    </a:cubicBezTo>
                    <a:cubicBezTo>
                      <a:pt x="30" y="104"/>
                      <a:pt x="25" y="122"/>
                      <a:pt x="20" y="132"/>
                    </a:cubicBezTo>
                    <a:cubicBezTo>
                      <a:pt x="20" y="132"/>
                      <a:pt x="14" y="142"/>
                      <a:pt x="26" y="150"/>
                    </a:cubicBezTo>
                    <a:cubicBezTo>
                      <a:pt x="38" y="159"/>
                      <a:pt x="38" y="159"/>
                      <a:pt x="38" y="159"/>
                    </a:cubicBezTo>
                    <a:cubicBezTo>
                      <a:pt x="48" y="166"/>
                      <a:pt x="53" y="154"/>
                      <a:pt x="53" y="154"/>
                    </a:cubicBezTo>
                    <a:cubicBezTo>
                      <a:pt x="60" y="140"/>
                      <a:pt x="70" y="113"/>
                      <a:pt x="67" y="82"/>
                    </a:cubicBezTo>
                    <a:cubicBezTo>
                      <a:pt x="67" y="82"/>
                      <a:pt x="67" y="82"/>
                      <a:pt x="67" y="82"/>
                    </a:cubicBezTo>
                    <a:cubicBezTo>
                      <a:pt x="67" y="81"/>
                      <a:pt x="67" y="80"/>
                      <a:pt x="67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Freeform 63"/>
              <p:cNvSpPr>
                <a:spLocks noEditPoints="1"/>
              </p:cNvSpPr>
              <p:nvPr/>
            </p:nvSpPr>
            <p:spPr bwMode="auto">
              <a:xfrm>
                <a:off x="8174038" y="1836738"/>
                <a:ext cx="1022350" cy="1106487"/>
              </a:xfrm>
              <a:custGeom>
                <a:avLst/>
                <a:gdLst>
                  <a:gd name="T0" fmla="*/ 62 w 368"/>
                  <a:gd name="T1" fmla="*/ 374 h 398"/>
                  <a:gd name="T2" fmla="*/ 74 w 368"/>
                  <a:gd name="T3" fmla="*/ 359 h 398"/>
                  <a:gd name="T4" fmla="*/ 90 w 368"/>
                  <a:gd name="T5" fmla="*/ 380 h 398"/>
                  <a:gd name="T6" fmla="*/ 307 w 368"/>
                  <a:gd name="T7" fmla="*/ 398 h 398"/>
                  <a:gd name="T8" fmla="*/ 314 w 368"/>
                  <a:gd name="T9" fmla="*/ 398 h 398"/>
                  <a:gd name="T10" fmla="*/ 366 w 368"/>
                  <a:gd name="T11" fmla="*/ 372 h 398"/>
                  <a:gd name="T12" fmla="*/ 355 w 368"/>
                  <a:gd name="T13" fmla="*/ 299 h 398"/>
                  <a:gd name="T14" fmla="*/ 350 w 368"/>
                  <a:gd name="T15" fmla="*/ 255 h 398"/>
                  <a:gd name="T16" fmla="*/ 329 w 368"/>
                  <a:gd name="T17" fmla="*/ 204 h 398"/>
                  <a:gd name="T18" fmla="*/ 265 w 368"/>
                  <a:gd name="T19" fmla="*/ 185 h 398"/>
                  <a:gd name="T20" fmla="*/ 228 w 368"/>
                  <a:gd name="T21" fmla="*/ 158 h 398"/>
                  <a:gd name="T22" fmla="*/ 236 w 368"/>
                  <a:gd name="T23" fmla="*/ 113 h 398"/>
                  <a:gd name="T24" fmla="*/ 150 w 368"/>
                  <a:gd name="T25" fmla="*/ 25 h 398"/>
                  <a:gd name="T26" fmla="*/ 127 w 368"/>
                  <a:gd name="T27" fmla="*/ 120 h 398"/>
                  <a:gd name="T28" fmla="*/ 127 w 368"/>
                  <a:gd name="T29" fmla="*/ 136 h 398"/>
                  <a:gd name="T30" fmla="*/ 73 w 368"/>
                  <a:gd name="T31" fmla="*/ 194 h 398"/>
                  <a:gd name="T32" fmla="*/ 48 w 368"/>
                  <a:gd name="T33" fmla="*/ 220 h 398"/>
                  <a:gd name="T34" fmla="*/ 22 w 368"/>
                  <a:gd name="T35" fmla="*/ 280 h 398"/>
                  <a:gd name="T36" fmla="*/ 7 w 368"/>
                  <a:gd name="T37" fmla="*/ 312 h 398"/>
                  <a:gd name="T38" fmla="*/ 1 w 368"/>
                  <a:gd name="T39" fmla="*/ 356 h 398"/>
                  <a:gd name="T40" fmla="*/ 230 w 368"/>
                  <a:gd name="T41" fmla="*/ 171 h 398"/>
                  <a:gd name="T42" fmla="*/ 243 w 368"/>
                  <a:gd name="T43" fmla="*/ 173 h 398"/>
                  <a:gd name="T44" fmla="*/ 237 w 368"/>
                  <a:gd name="T45" fmla="*/ 279 h 398"/>
                  <a:gd name="T46" fmla="*/ 217 w 368"/>
                  <a:gd name="T47" fmla="*/ 286 h 398"/>
                  <a:gd name="T48" fmla="*/ 205 w 368"/>
                  <a:gd name="T49" fmla="*/ 225 h 398"/>
                  <a:gd name="T50" fmla="*/ 203 w 368"/>
                  <a:gd name="T51" fmla="*/ 203 h 398"/>
                  <a:gd name="T52" fmla="*/ 188 w 368"/>
                  <a:gd name="T53" fmla="*/ 203 h 398"/>
                  <a:gd name="T54" fmla="*/ 182 w 368"/>
                  <a:gd name="T55" fmla="*/ 223 h 398"/>
                  <a:gd name="T56" fmla="*/ 150 w 368"/>
                  <a:gd name="T57" fmla="*/ 167 h 398"/>
                  <a:gd name="T58" fmla="*/ 133 w 368"/>
                  <a:gd name="T59" fmla="*/ 136 h 398"/>
                  <a:gd name="T60" fmla="*/ 142 w 368"/>
                  <a:gd name="T61" fmla="*/ 144 h 398"/>
                  <a:gd name="T62" fmla="*/ 133 w 368"/>
                  <a:gd name="T63" fmla="*/ 171 h 398"/>
                  <a:gd name="T64" fmla="*/ 139 w 368"/>
                  <a:gd name="T65" fmla="*/ 146 h 398"/>
                  <a:gd name="T66" fmla="*/ 133 w 368"/>
                  <a:gd name="T67" fmla="*/ 136 h 398"/>
                  <a:gd name="T68" fmla="*/ 126 w 368"/>
                  <a:gd name="T69" fmla="*/ 167 h 398"/>
                  <a:gd name="T70" fmla="*/ 127 w 368"/>
                  <a:gd name="T71" fmla="*/ 157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68" h="398">
                    <a:moveTo>
                      <a:pt x="44" y="381"/>
                    </a:moveTo>
                    <a:cubicBezTo>
                      <a:pt x="44" y="381"/>
                      <a:pt x="58" y="378"/>
                      <a:pt x="62" y="374"/>
                    </a:cubicBezTo>
                    <a:cubicBezTo>
                      <a:pt x="66" y="370"/>
                      <a:pt x="68" y="371"/>
                      <a:pt x="71" y="368"/>
                    </a:cubicBezTo>
                    <a:cubicBezTo>
                      <a:pt x="74" y="366"/>
                      <a:pt x="71" y="366"/>
                      <a:pt x="74" y="359"/>
                    </a:cubicBezTo>
                    <a:cubicBezTo>
                      <a:pt x="76" y="352"/>
                      <a:pt x="85" y="340"/>
                      <a:pt x="87" y="338"/>
                    </a:cubicBezTo>
                    <a:cubicBezTo>
                      <a:pt x="87" y="338"/>
                      <a:pt x="91" y="369"/>
                      <a:pt x="90" y="380"/>
                    </a:cubicBezTo>
                    <a:cubicBezTo>
                      <a:pt x="89" y="384"/>
                      <a:pt x="89" y="391"/>
                      <a:pt x="90" y="398"/>
                    </a:cubicBezTo>
                    <a:cubicBezTo>
                      <a:pt x="307" y="398"/>
                      <a:pt x="307" y="398"/>
                      <a:pt x="307" y="398"/>
                    </a:cubicBezTo>
                    <a:cubicBezTo>
                      <a:pt x="306" y="389"/>
                      <a:pt x="307" y="383"/>
                      <a:pt x="312" y="393"/>
                    </a:cubicBezTo>
                    <a:cubicBezTo>
                      <a:pt x="312" y="393"/>
                      <a:pt x="313" y="395"/>
                      <a:pt x="314" y="398"/>
                    </a:cubicBezTo>
                    <a:cubicBezTo>
                      <a:pt x="366" y="398"/>
                      <a:pt x="366" y="398"/>
                      <a:pt x="366" y="398"/>
                    </a:cubicBezTo>
                    <a:cubicBezTo>
                      <a:pt x="365" y="389"/>
                      <a:pt x="368" y="379"/>
                      <a:pt x="366" y="372"/>
                    </a:cubicBezTo>
                    <a:cubicBezTo>
                      <a:pt x="364" y="366"/>
                      <a:pt x="367" y="355"/>
                      <a:pt x="363" y="340"/>
                    </a:cubicBezTo>
                    <a:cubicBezTo>
                      <a:pt x="360" y="325"/>
                      <a:pt x="357" y="307"/>
                      <a:pt x="355" y="299"/>
                    </a:cubicBezTo>
                    <a:cubicBezTo>
                      <a:pt x="353" y="291"/>
                      <a:pt x="351" y="283"/>
                      <a:pt x="350" y="277"/>
                    </a:cubicBezTo>
                    <a:cubicBezTo>
                      <a:pt x="349" y="272"/>
                      <a:pt x="353" y="262"/>
                      <a:pt x="350" y="255"/>
                    </a:cubicBezTo>
                    <a:cubicBezTo>
                      <a:pt x="347" y="248"/>
                      <a:pt x="343" y="237"/>
                      <a:pt x="341" y="228"/>
                    </a:cubicBezTo>
                    <a:cubicBezTo>
                      <a:pt x="340" y="218"/>
                      <a:pt x="338" y="205"/>
                      <a:pt x="329" y="204"/>
                    </a:cubicBezTo>
                    <a:cubicBezTo>
                      <a:pt x="319" y="203"/>
                      <a:pt x="303" y="195"/>
                      <a:pt x="292" y="191"/>
                    </a:cubicBezTo>
                    <a:cubicBezTo>
                      <a:pt x="282" y="187"/>
                      <a:pt x="268" y="185"/>
                      <a:pt x="265" y="185"/>
                    </a:cubicBezTo>
                    <a:cubicBezTo>
                      <a:pt x="262" y="184"/>
                      <a:pt x="252" y="177"/>
                      <a:pt x="248" y="171"/>
                    </a:cubicBezTo>
                    <a:cubicBezTo>
                      <a:pt x="244" y="166"/>
                      <a:pt x="237" y="158"/>
                      <a:pt x="228" y="158"/>
                    </a:cubicBezTo>
                    <a:cubicBezTo>
                      <a:pt x="228" y="158"/>
                      <a:pt x="227" y="128"/>
                      <a:pt x="227" y="120"/>
                    </a:cubicBezTo>
                    <a:cubicBezTo>
                      <a:pt x="227" y="120"/>
                      <a:pt x="237" y="134"/>
                      <a:pt x="236" y="113"/>
                    </a:cubicBezTo>
                    <a:cubicBezTo>
                      <a:pt x="236" y="113"/>
                      <a:pt x="240" y="74"/>
                      <a:pt x="228" y="87"/>
                    </a:cubicBezTo>
                    <a:cubicBezTo>
                      <a:pt x="228" y="87"/>
                      <a:pt x="225" y="0"/>
                      <a:pt x="150" y="25"/>
                    </a:cubicBezTo>
                    <a:cubicBezTo>
                      <a:pt x="150" y="25"/>
                      <a:pt x="103" y="48"/>
                      <a:pt x="125" y="107"/>
                    </a:cubicBezTo>
                    <a:cubicBezTo>
                      <a:pt x="125" y="107"/>
                      <a:pt x="124" y="113"/>
                      <a:pt x="127" y="120"/>
                    </a:cubicBezTo>
                    <a:cubicBezTo>
                      <a:pt x="127" y="120"/>
                      <a:pt x="127" y="122"/>
                      <a:pt x="128" y="125"/>
                    </a:cubicBezTo>
                    <a:cubicBezTo>
                      <a:pt x="127" y="136"/>
                      <a:pt x="127" y="136"/>
                      <a:pt x="127" y="136"/>
                    </a:cubicBezTo>
                    <a:cubicBezTo>
                      <a:pt x="127" y="136"/>
                      <a:pt x="88" y="153"/>
                      <a:pt x="82" y="160"/>
                    </a:cubicBezTo>
                    <a:cubicBezTo>
                      <a:pt x="82" y="160"/>
                      <a:pt x="76" y="162"/>
                      <a:pt x="73" y="194"/>
                    </a:cubicBezTo>
                    <a:cubicBezTo>
                      <a:pt x="73" y="194"/>
                      <a:pt x="65" y="197"/>
                      <a:pt x="60" y="197"/>
                    </a:cubicBezTo>
                    <a:cubicBezTo>
                      <a:pt x="56" y="198"/>
                      <a:pt x="49" y="209"/>
                      <a:pt x="48" y="220"/>
                    </a:cubicBezTo>
                    <a:cubicBezTo>
                      <a:pt x="46" y="230"/>
                      <a:pt x="50" y="234"/>
                      <a:pt x="42" y="249"/>
                    </a:cubicBezTo>
                    <a:cubicBezTo>
                      <a:pt x="33" y="264"/>
                      <a:pt x="27" y="273"/>
                      <a:pt x="22" y="280"/>
                    </a:cubicBezTo>
                    <a:cubicBezTo>
                      <a:pt x="17" y="287"/>
                      <a:pt x="11" y="286"/>
                      <a:pt x="12" y="297"/>
                    </a:cubicBezTo>
                    <a:cubicBezTo>
                      <a:pt x="13" y="309"/>
                      <a:pt x="11" y="305"/>
                      <a:pt x="7" y="312"/>
                    </a:cubicBezTo>
                    <a:cubicBezTo>
                      <a:pt x="2" y="319"/>
                      <a:pt x="5" y="319"/>
                      <a:pt x="3" y="326"/>
                    </a:cubicBezTo>
                    <a:cubicBezTo>
                      <a:pt x="0" y="334"/>
                      <a:pt x="0" y="348"/>
                      <a:pt x="1" y="356"/>
                    </a:cubicBezTo>
                    <a:cubicBezTo>
                      <a:pt x="3" y="363"/>
                      <a:pt x="22" y="388"/>
                      <a:pt x="44" y="381"/>
                    </a:cubicBezTo>
                    <a:close/>
                    <a:moveTo>
                      <a:pt x="230" y="171"/>
                    </a:moveTo>
                    <a:cubicBezTo>
                      <a:pt x="229" y="160"/>
                      <a:pt x="229" y="160"/>
                      <a:pt x="229" y="160"/>
                    </a:cubicBezTo>
                    <a:cubicBezTo>
                      <a:pt x="229" y="160"/>
                      <a:pt x="243" y="162"/>
                      <a:pt x="243" y="173"/>
                    </a:cubicBezTo>
                    <a:cubicBezTo>
                      <a:pt x="243" y="173"/>
                      <a:pt x="250" y="201"/>
                      <a:pt x="249" y="220"/>
                    </a:cubicBezTo>
                    <a:cubicBezTo>
                      <a:pt x="247" y="239"/>
                      <a:pt x="246" y="262"/>
                      <a:pt x="237" y="279"/>
                    </a:cubicBezTo>
                    <a:cubicBezTo>
                      <a:pt x="227" y="297"/>
                      <a:pt x="222" y="311"/>
                      <a:pt x="222" y="311"/>
                    </a:cubicBezTo>
                    <a:cubicBezTo>
                      <a:pt x="222" y="311"/>
                      <a:pt x="217" y="307"/>
                      <a:pt x="217" y="286"/>
                    </a:cubicBezTo>
                    <a:cubicBezTo>
                      <a:pt x="218" y="265"/>
                      <a:pt x="215" y="254"/>
                      <a:pt x="211" y="246"/>
                    </a:cubicBezTo>
                    <a:cubicBezTo>
                      <a:pt x="207" y="239"/>
                      <a:pt x="205" y="225"/>
                      <a:pt x="205" y="225"/>
                    </a:cubicBezTo>
                    <a:cubicBezTo>
                      <a:pt x="205" y="225"/>
                      <a:pt x="225" y="210"/>
                      <a:pt x="225" y="203"/>
                    </a:cubicBezTo>
                    <a:cubicBezTo>
                      <a:pt x="225" y="203"/>
                      <a:pt x="208" y="202"/>
                      <a:pt x="203" y="203"/>
                    </a:cubicBezTo>
                    <a:cubicBezTo>
                      <a:pt x="203" y="203"/>
                      <a:pt x="251" y="185"/>
                      <a:pt x="230" y="171"/>
                    </a:cubicBezTo>
                    <a:close/>
                    <a:moveTo>
                      <a:pt x="188" y="203"/>
                    </a:moveTo>
                    <a:cubicBezTo>
                      <a:pt x="188" y="203"/>
                      <a:pt x="174" y="206"/>
                      <a:pt x="170" y="203"/>
                    </a:cubicBezTo>
                    <a:cubicBezTo>
                      <a:pt x="170" y="203"/>
                      <a:pt x="175" y="220"/>
                      <a:pt x="182" y="223"/>
                    </a:cubicBezTo>
                    <a:cubicBezTo>
                      <a:pt x="182" y="223"/>
                      <a:pt x="187" y="235"/>
                      <a:pt x="180" y="244"/>
                    </a:cubicBezTo>
                    <a:cubicBezTo>
                      <a:pt x="180" y="244"/>
                      <a:pt x="154" y="189"/>
                      <a:pt x="150" y="167"/>
                    </a:cubicBezTo>
                    <a:cubicBezTo>
                      <a:pt x="150" y="167"/>
                      <a:pt x="179" y="203"/>
                      <a:pt x="188" y="203"/>
                    </a:cubicBezTo>
                    <a:close/>
                    <a:moveTo>
                      <a:pt x="133" y="136"/>
                    </a:moveTo>
                    <a:cubicBezTo>
                      <a:pt x="135" y="140"/>
                      <a:pt x="137" y="143"/>
                      <a:pt x="139" y="144"/>
                    </a:cubicBezTo>
                    <a:cubicBezTo>
                      <a:pt x="140" y="144"/>
                      <a:pt x="141" y="144"/>
                      <a:pt x="142" y="144"/>
                    </a:cubicBezTo>
                    <a:cubicBezTo>
                      <a:pt x="142" y="144"/>
                      <a:pt x="149" y="152"/>
                      <a:pt x="147" y="158"/>
                    </a:cubicBezTo>
                    <a:cubicBezTo>
                      <a:pt x="133" y="171"/>
                      <a:pt x="133" y="171"/>
                      <a:pt x="133" y="171"/>
                    </a:cubicBezTo>
                    <a:cubicBezTo>
                      <a:pt x="133" y="155"/>
                      <a:pt x="133" y="155"/>
                      <a:pt x="133" y="155"/>
                    </a:cubicBezTo>
                    <a:cubicBezTo>
                      <a:pt x="133" y="155"/>
                      <a:pt x="148" y="153"/>
                      <a:pt x="139" y="146"/>
                    </a:cubicBezTo>
                    <a:cubicBezTo>
                      <a:pt x="139" y="146"/>
                      <a:pt x="135" y="142"/>
                      <a:pt x="133" y="142"/>
                    </a:cubicBezTo>
                    <a:lnTo>
                      <a:pt x="133" y="136"/>
                    </a:lnTo>
                    <a:close/>
                    <a:moveTo>
                      <a:pt x="127" y="157"/>
                    </a:moveTo>
                    <a:cubicBezTo>
                      <a:pt x="126" y="167"/>
                      <a:pt x="126" y="167"/>
                      <a:pt x="126" y="167"/>
                    </a:cubicBezTo>
                    <a:cubicBezTo>
                      <a:pt x="126" y="167"/>
                      <a:pt x="115" y="163"/>
                      <a:pt x="109" y="166"/>
                    </a:cubicBezTo>
                    <a:cubicBezTo>
                      <a:pt x="109" y="166"/>
                      <a:pt x="120" y="159"/>
                      <a:pt x="127" y="1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98" name="组合 197"/>
            <p:cNvGrpSpPr/>
            <p:nvPr/>
          </p:nvGrpSpPr>
          <p:grpSpPr>
            <a:xfrm>
              <a:off x="8132398" y="4842913"/>
              <a:ext cx="508169" cy="608920"/>
              <a:chOff x="6608763" y="4745038"/>
              <a:chExt cx="1096962" cy="1314450"/>
            </a:xfrm>
            <a:solidFill>
              <a:schemeClr val="bg1"/>
            </a:solidFill>
          </p:grpSpPr>
          <p:sp>
            <p:nvSpPr>
              <p:cNvPr id="199" name="Freeform 100"/>
              <p:cNvSpPr/>
              <p:nvPr/>
            </p:nvSpPr>
            <p:spPr bwMode="auto">
              <a:xfrm>
                <a:off x="6608763" y="5878513"/>
                <a:ext cx="123825" cy="180975"/>
              </a:xfrm>
              <a:custGeom>
                <a:avLst/>
                <a:gdLst>
                  <a:gd name="T0" fmla="*/ 0 w 45"/>
                  <a:gd name="T1" fmla="*/ 50 h 65"/>
                  <a:gd name="T2" fmla="*/ 11 w 45"/>
                  <a:gd name="T3" fmla="*/ 45 h 65"/>
                  <a:gd name="T4" fmla="*/ 17 w 45"/>
                  <a:gd name="T5" fmla="*/ 52 h 65"/>
                  <a:gd name="T6" fmla="*/ 24 w 45"/>
                  <a:gd name="T7" fmla="*/ 55 h 65"/>
                  <a:gd name="T8" fmla="*/ 31 w 45"/>
                  <a:gd name="T9" fmla="*/ 52 h 65"/>
                  <a:gd name="T10" fmla="*/ 34 w 45"/>
                  <a:gd name="T11" fmla="*/ 47 h 65"/>
                  <a:gd name="T12" fmla="*/ 32 w 45"/>
                  <a:gd name="T13" fmla="*/ 42 h 65"/>
                  <a:gd name="T14" fmla="*/ 25 w 45"/>
                  <a:gd name="T15" fmla="*/ 38 h 65"/>
                  <a:gd name="T16" fmla="*/ 23 w 45"/>
                  <a:gd name="T17" fmla="*/ 37 h 65"/>
                  <a:gd name="T18" fmla="*/ 10 w 45"/>
                  <a:gd name="T19" fmla="*/ 31 h 65"/>
                  <a:gd name="T20" fmla="*/ 4 w 45"/>
                  <a:gd name="T21" fmla="*/ 25 h 65"/>
                  <a:gd name="T22" fmla="*/ 2 w 45"/>
                  <a:gd name="T23" fmla="*/ 17 h 65"/>
                  <a:gd name="T24" fmla="*/ 8 w 45"/>
                  <a:gd name="T25" fmla="*/ 5 h 65"/>
                  <a:gd name="T26" fmla="*/ 23 w 45"/>
                  <a:gd name="T27" fmla="*/ 0 h 65"/>
                  <a:gd name="T28" fmla="*/ 36 w 45"/>
                  <a:gd name="T29" fmla="*/ 4 h 65"/>
                  <a:gd name="T30" fmla="*/ 44 w 45"/>
                  <a:gd name="T31" fmla="*/ 14 h 65"/>
                  <a:gd name="T32" fmla="*/ 33 w 45"/>
                  <a:gd name="T33" fmla="*/ 18 h 65"/>
                  <a:gd name="T34" fmla="*/ 29 w 45"/>
                  <a:gd name="T35" fmla="*/ 12 h 65"/>
                  <a:gd name="T36" fmla="*/ 22 w 45"/>
                  <a:gd name="T37" fmla="*/ 10 h 65"/>
                  <a:gd name="T38" fmla="*/ 16 w 45"/>
                  <a:gd name="T39" fmla="*/ 12 h 65"/>
                  <a:gd name="T40" fmla="*/ 14 w 45"/>
                  <a:gd name="T41" fmla="*/ 17 h 65"/>
                  <a:gd name="T42" fmla="*/ 25 w 45"/>
                  <a:gd name="T43" fmla="*/ 26 h 65"/>
                  <a:gd name="T44" fmla="*/ 30 w 45"/>
                  <a:gd name="T45" fmla="*/ 28 h 65"/>
                  <a:gd name="T46" fmla="*/ 42 w 45"/>
                  <a:gd name="T47" fmla="*/ 36 h 65"/>
                  <a:gd name="T48" fmla="*/ 45 w 45"/>
                  <a:gd name="T49" fmla="*/ 46 h 65"/>
                  <a:gd name="T50" fmla="*/ 40 w 45"/>
                  <a:gd name="T51" fmla="*/ 60 h 65"/>
                  <a:gd name="T52" fmla="*/ 24 w 45"/>
                  <a:gd name="T53" fmla="*/ 65 h 65"/>
                  <a:gd name="T54" fmla="*/ 9 w 45"/>
                  <a:gd name="T55" fmla="*/ 61 h 65"/>
                  <a:gd name="T56" fmla="*/ 0 w 45"/>
                  <a:gd name="T57" fmla="*/ 5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5" h="65">
                    <a:moveTo>
                      <a:pt x="0" y="50"/>
                    </a:moveTo>
                    <a:cubicBezTo>
                      <a:pt x="11" y="45"/>
                      <a:pt x="11" y="45"/>
                      <a:pt x="11" y="45"/>
                    </a:cubicBezTo>
                    <a:cubicBezTo>
                      <a:pt x="13" y="48"/>
                      <a:pt x="15" y="51"/>
                      <a:pt x="17" y="52"/>
                    </a:cubicBezTo>
                    <a:cubicBezTo>
                      <a:pt x="19" y="54"/>
                      <a:pt x="21" y="55"/>
                      <a:pt x="24" y="55"/>
                    </a:cubicBezTo>
                    <a:cubicBezTo>
                      <a:pt x="27" y="55"/>
                      <a:pt x="29" y="54"/>
                      <a:pt x="31" y="52"/>
                    </a:cubicBezTo>
                    <a:cubicBezTo>
                      <a:pt x="33" y="51"/>
                      <a:pt x="34" y="49"/>
                      <a:pt x="34" y="47"/>
                    </a:cubicBezTo>
                    <a:cubicBezTo>
                      <a:pt x="34" y="45"/>
                      <a:pt x="33" y="43"/>
                      <a:pt x="32" y="42"/>
                    </a:cubicBezTo>
                    <a:cubicBezTo>
                      <a:pt x="31" y="40"/>
                      <a:pt x="28" y="39"/>
                      <a:pt x="25" y="38"/>
                    </a:cubicBezTo>
                    <a:cubicBezTo>
                      <a:pt x="24" y="38"/>
                      <a:pt x="24" y="37"/>
                      <a:pt x="23" y="37"/>
                    </a:cubicBezTo>
                    <a:cubicBezTo>
                      <a:pt x="16" y="35"/>
                      <a:pt x="12" y="33"/>
                      <a:pt x="10" y="31"/>
                    </a:cubicBezTo>
                    <a:cubicBezTo>
                      <a:pt x="7" y="30"/>
                      <a:pt x="6" y="28"/>
                      <a:pt x="4" y="25"/>
                    </a:cubicBezTo>
                    <a:cubicBezTo>
                      <a:pt x="3" y="23"/>
                      <a:pt x="2" y="20"/>
                      <a:pt x="2" y="17"/>
                    </a:cubicBezTo>
                    <a:cubicBezTo>
                      <a:pt x="2" y="12"/>
                      <a:pt x="4" y="8"/>
                      <a:pt x="8" y="5"/>
                    </a:cubicBezTo>
                    <a:cubicBezTo>
                      <a:pt x="12" y="2"/>
                      <a:pt x="17" y="0"/>
                      <a:pt x="23" y="0"/>
                    </a:cubicBezTo>
                    <a:cubicBezTo>
                      <a:pt x="28" y="0"/>
                      <a:pt x="33" y="1"/>
                      <a:pt x="36" y="4"/>
                    </a:cubicBezTo>
                    <a:cubicBezTo>
                      <a:pt x="40" y="6"/>
                      <a:pt x="42" y="10"/>
                      <a:pt x="44" y="14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2" y="15"/>
                      <a:pt x="31" y="13"/>
                      <a:pt x="29" y="12"/>
                    </a:cubicBezTo>
                    <a:cubicBezTo>
                      <a:pt x="27" y="11"/>
                      <a:pt x="25" y="10"/>
                      <a:pt x="22" y="10"/>
                    </a:cubicBezTo>
                    <a:cubicBezTo>
                      <a:pt x="19" y="10"/>
                      <a:pt x="17" y="11"/>
                      <a:pt x="16" y="12"/>
                    </a:cubicBezTo>
                    <a:cubicBezTo>
                      <a:pt x="14" y="13"/>
                      <a:pt x="14" y="15"/>
                      <a:pt x="14" y="17"/>
                    </a:cubicBezTo>
                    <a:cubicBezTo>
                      <a:pt x="14" y="20"/>
                      <a:pt x="17" y="23"/>
                      <a:pt x="25" y="26"/>
                    </a:cubicBezTo>
                    <a:cubicBezTo>
                      <a:pt x="27" y="27"/>
                      <a:pt x="29" y="27"/>
                      <a:pt x="30" y="28"/>
                    </a:cubicBezTo>
                    <a:cubicBezTo>
                      <a:pt x="36" y="30"/>
                      <a:pt x="40" y="33"/>
                      <a:pt x="42" y="36"/>
                    </a:cubicBezTo>
                    <a:cubicBezTo>
                      <a:pt x="44" y="38"/>
                      <a:pt x="45" y="42"/>
                      <a:pt x="45" y="46"/>
                    </a:cubicBezTo>
                    <a:cubicBezTo>
                      <a:pt x="45" y="52"/>
                      <a:pt x="44" y="57"/>
                      <a:pt x="40" y="60"/>
                    </a:cubicBezTo>
                    <a:cubicBezTo>
                      <a:pt x="36" y="63"/>
                      <a:pt x="31" y="65"/>
                      <a:pt x="24" y="65"/>
                    </a:cubicBezTo>
                    <a:cubicBezTo>
                      <a:pt x="18" y="65"/>
                      <a:pt x="13" y="64"/>
                      <a:pt x="9" y="61"/>
                    </a:cubicBezTo>
                    <a:cubicBezTo>
                      <a:pt x="5" y="59"/>
                      <a:pt x="2" y="55"/>
                      <a:pt x="0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Freeform 101"/>
              <p:cNvSpPr/>
              <p:nvPr/>
            </p:nvSpPr>
            <p:spPr bwMode="auto">
              <a:xfrm>
                <a:off x="6764338" y="5881688"/>
                <a:ext cx="130175" cy="177800"/>
              </a:xfrm>
              <a:custGeom>
                <a:avLst/>
                <a:gdLst>
                  <a:gd name="T0" fmla="*/ 0 w 47"/>
                  <a:gd name="T1" fmla="*/ 40 h 64"/>
                  <a:gd name="T2" fmla="*/ 0 w 47"/>
                  <a:gd name="T3" fmla="*/ 0 h 64"/>
                  <a:gd name="T4" fmla="*/ 12 w 47"/>
                  <a:gd name="T5" fmla="*/ 0 h 64"/>
                  <a:gd name="T6" fmla="*/ 12 w 47"/>
                  <a:gd name="T7" fmla="*/ 40 h 64"/>
                  <a:gd name="T8" fmla="*/ 14 w 47"/>
                  <a:gd name="T9" fmla="*/ 51 h 64"/>
                  <a:gd name="T10" fmla="*/ 24 w 47"/>
                  <a:gd name="T11" fmla="*/ 54 h 64"/>
                  <a:gd name="T12" fmla="*/ 33 w 47"/>
                  <a:gd name="T13" fmla="*/ 51 h 64"/>
                  <a:gd name="T14" fmla="*/ 36 w 47"/>
                  <a:gd name="T15" fmla="*/ 40 h 64"/>
                  <a:gd name="T16" fmla="*/ 36 w 47"/>
                  <a:gd name="T17" fmla="*/ 0 h 64"/>
                  <a:gd name="T18" fmla="*/ 47 w 47"/>
                  <a:gd name="T19" fmla="*/ 0 h 64"/>
                  <a:gd name="T20" fmla="*/ 47 w 47"/>
                  <a:gd name="T21" fmla="*/ 42 h 64"/>
                  <a:gd name="T22" fmla="*/ 41 w 47"/>
                  <a:gd name="T23" fmla="*/ 58 h 64"/>
                  <a:gd name="T24" fmla="*/ 24 w 47"/>
                  <a:gd name="T25" fmla="*/ 64 h 64"/>
                  <a:gd name="T26" fmla="*/ 6 w 47"/>
                  <a:gd name="T27" fmla="*/ 58 h 64"/>
                  <a:gd name="T28" fmla="*/ 0 w 47"/>
                  <a:gd name="T29" fmla="*/ 4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" h="64">
                    <a:moveTo>
                      <a:pt x="0" y="4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2" y="45"/>
                      <a:pt x="13" y="48"/>
                      <a:pt x="14" y="51"/>
                    </a:cubicBezTo>
                    <a:cubicBezTo>
                      <a:pt x="16" y="53"/>
                      <a:pt x="19" y="54"/>
                      <a:pt x="24" y="54"/>
                    </a:cubicBezTo>
                    <a:cubicBezTo>
                      <a:pt x="28" y="54"/>
                      <a:pt x="31" y="53"/>
                      <a:pt x="33" y="51"/>
                    </a:cubicBezTo>
                    <a:cubicBezTo>
                      <a:pt x="35" y="49"/>
                      <a:pt x="36" y="45"/>
                      <a:pt x="36" y="4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7" y="42"/>
                      <a:pt x="47" y="42"/>
                      <a:pt x="47" y="42"/>
                    </a:cubicBezTo>
                    <a:cubicBezTo>
                      <a:pt x="47" y="49"/>
                      <a:pt x="45" y="54"/>
                      <a:pt x="41" y="58"/>
                    </a:cubicBezTo>
                    <a:cubicBezTo>
                      <a:pt x="37" y="62"/>
                      <a:pt x="31" y="64"/>
                      <a:pt x="24" y="64"/>
                    </a:cubicBezTo>
                    <a:cubicBezTo>
                      <a:pt x="16" y="64"/>
                      <a:pt x="10" y="62"/>
                      <a:pt x="6" y="58"/>
                    </a:cubicBezTo>
                    <a:cubicBezTo>
                      <a:pt x="2" y="54"/>
                      <a:pt x="0" y="48"/>
                      <a:pt x="0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Freeform 102"/>
              <p:cNvSpPr>
                <a:spLocks noEditPoints="1"/>
              </p:cNvSpPr>
              <p:nvPr/>
            </p:nvSpPr>
            <p:spPr bwMode="auto">
              <a:xfrm>
                <a:off x="6935788" y="5881688"/>
                <a:ext cx="122237" cy="174625"/>
              </a:xfrm>
              <a:custGeom>
                <a:avLst/>
                <a:gdLst>
                  <a:gd name="T0" fmla="*/ 0 w 44"/>
                  <a:gd name="T1" fmla="*/ 63 h 63"/>
                  <a:gd name="T2" fmla="*/ 0 w 44"/>
                  <a:gd name="T3" fmla="*/ 0 h 63"/>
                  <a:gd name="T4" fmla="*/ 22 w 44"/>
                  <a:gd name="T5" fmla="*/ 0 h 63"/>
                  <a:gd name="T6" fmla="*/ 39 w 44"/>
                  <a:gd name="T7" fmla="*/ 5 h 63"/>
                  <a:gd name="T8" fmla="*/ 44 w 44"/>
                  <a:gd name="T9" fmla="*/ 19 h 63"/>
                  <a:gd name="T10" fmla="*/ 39 w 44"/>
                  <a:gd name="T11" fmla="*/ 33 h 63"/>
                  <a:gd name="T12" fmla="*/ 23 w 44"/>
                  <a:gd name="T13" fmla="*/ 38 h 63"/>
                  <a:gd name="T14" fmla="*/ 11 w 44"/>
                  <a:gd name="T15" fmla="*/ 38 h 63"/>
                  <a:gd name="T16" fmla="*/ 11 w 44"/>
                  <a:gd name="T17" fmla="*/ 63 h 63"/>
                  <a:gd name="T18" fmla="*/ 0 w 44"/>
                  <a:gd name="T19" fmla="*/ 63 h 63"/>
                  <a:gd name="T20" fmla="*/ 11 w 44"/>
                  <a:gd name="T21" fmla="*/ 28 h 63"/>
                  <a:gd name="T22" fmla="*/ 20 w 44"/>
                  <a:gd name="T23" fmla="*/ 28 h 63"/>
                  <a:gd name="T24" fmla="*/ 29 w 44"/>
                  <a:gd name="T25" fmla="*/ 26 h 63"/>
                  <a:gd name="T26" fmla="*/ 32 w 44"/>
                  <a:gd name="T27" fmla="*/ 19 h 63"/>
                  <a:gd name="T28" fmla="*/ 29 w 44"/>
                  <a:gd name="T29" fmla="*/ 12 h 63"/>
                  <a:gd name="T30" fmla="*/ 20 w 44"/>
                  <a:gd name="T31" fmla="*/ 10 h 63"/>
                  <a:gd name="T32" fmla="*/ 11 w 44"/>
                  <a:gd name="T33" fmla="*/ 10 h 63"/>
                  <a:gd name="T34" fmla="*/ 11 w 44"/>
                  <a:gd name="T35" fmla="*/ 28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4" h="63">
                    <a:moveTo>
                      <a:pt x="0" y="6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9" y="0"/>
                      <a:pt x="35" y="2"/>
                      <a:pt x="39" y="5"/>
                    </a:cubicBezTo>
                    <a:cubicBezTo>
                      <a:pt x="42" y="8"/>
                      <a:pt x="44" y="12"/>
                      <a:pt x="44" y="19"/>
                    </a:cubicBezTo>
                    <a:cubicBezTo>
                      <a:pt x="44" y="25"/>
                      <a:pt x="42" y="30"/>
                      <a:pt x="39" y="33"/>
                    </a:cubicBezTo>
                    <a:cubicBezTo>
                      <a:pt x="35" y="36"/>
                      <a:pt x="30" y="38"/>
                      <a:pt x="23" y="38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1" y="63"/>
                      <a:pt x="11" y="63"/>
                      <a:pt x="11" y="63"/>
                    </a:cubicBezTo>
                    <a:lnTo>
                      <a:pt x="0" y="63"/>
                    </a:lnTo>
                    <a:close/>
                    <a:moveTo>
                      <a:pt x="11" y="28"/>
                    </a:moveTo>
                    <a:cubicBezTo>
                      <a:pt x="20" y="28"/>
                      <a:pt x="20" y="28"/>
                      <a:pt x="20" y="28"/>
                    </a:cubicBezTo>
                    <a:cubicBezTo>
                      <a:pt x="25" y="28"/>
                      <a:pt x="28" y="27"/>
                      <a:pt x="29" y="26"/>
                    </a:cubicBezTo>
                    <a:cubicBezTo>
                      <a:pt x="31" y="24"/>
                      <a:pt x="32" y="22"/>
                      <a:pt x="32" y="19"/>
                    </a:cubicBezTo>
                    <a:cubicBezTo>
                      <a:pt x="32" y="15"/>
                      <a:pt x="31" y="13"/>
                      <a:pt x="29" y="12"/>
                    </a:cubicBezTo>
                    <a:cubicBezTo>
                      <a:pt x="28" y="10"/>
                      <a:pt x="25" y="10"/>
                      <a:pt x="20" y="10"/>
                    </a:cubicBezTo>
                    <a:cubicBezTo>
                      <a:pt x="11" y="10"/>
                      <a:pt x="11" y="10"/>
                      <a:pt x="11" y="10"/>
                    </a:cubicBezTo>
                    <a:lnTo>
                      <a:pt x="11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Freeform 103"/>
              <p:cNvSpPr>
                <a:spLocks noEditPoints="1"/>
              </p:cNvSpPr>
              <p:nvPr/>
            </p:nvSpPr>
            <p:spPr bwMode="auto">
              <a:xfrm>
                <a:off x="7086600" y="5881688"/>
                <a:ext cx="123825" cy="174625"/>
              </a:xfrm>
              <a:custGeom>
                <a:avLst/>
                <a:gdLst>
                  <a:gd name="T0" fmla="*/ 0 w 45"/>
                  <a:gd name="T1" fmla="*/ 63 h 63"/>
                  <a:gd name="T2" fmla="*/ 0 w 45"/>
                  <a:gd name="T3" fmla="*/ 0 h 63"/>
                  <a:gd name="T4" fmla="*/ 23 w 45"/>
                  <a:gd name="T5" fmla="*/ 0 h 63"/>
                  <a:gd name="T6" fmla="*/ 40 w 45"/>
                  <a:gd name="T7" fmla="*/ 5 h 63"/>
                  <a:gd name="T8" fmla="*/ 45 w 45"/>
                  <a:gd name="T9" fmla="*/ 19 h 63"/>
                  <a:gd name="T10" fmla="*/ 40 w 45"/>
                  <a:gd name="T11" fmla="*/ 33 h 63"/>
                  <a:gd name="T12" fmla="*/ 24 w 45"/>
                  <a:gd name="T13" fmla="*/ 38 h 63"/>
                  <a:gd name="T14" fmla="*/ 12 w 45"/>
                  <a:gd name="T15" fmla="*/ 38 h 63"/>
                  <a:gd name="T16" fmla="*/ 12 w 45"/>
                  <a:gd name="T17" fmla="*/ 63 h 63"/>
                  <a:gd name="T18" fmla="*/ 0 w 45"/>
                  <a:gd name="T19" fmla="*/ 63 h 63"/>
                  <a:gd name="T20" fmla="*/ 12 w 45"/>
                  <a:gd name="T21" fmla="*/ 28 h 63"/>
                  <a:gd name="T22" fmla="*/ 21 w 45"/>
                  <a:gd name="T23" fmla="*/ 28 h 63"/>
                  <a:gd name="T24" fmla="*/ 30 w 45"/>
                  <a:gd name="T25" fmla="*/ 26 h 63"/>
                  <a:gd name="T26" fmla="*/ 33 w 45"/>
                  <a:gd name="T27" fmla="*/ 19 h 63"/>
                  <a:gd name="T28" fmla="*/ 30 w 45"/>
                  <a:gd name="T29" fmla="*/ 12 h 63"/>
                  <a:gd name="T30" fmla="*/ 21 w 45"/>
                  <a:gd name="T31" fmla="*/ 10 h 63"/>
                  <a:gd name="T32" fmla="*/ 12 w 45"/>
                  <a:gd name="T33" fmla="*/ 10 h 63"/>
                  <a:gd name="T34" fmla="*/ 12 w 45"/>
                  <a:gd name="T35" fmla="*/ 28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" h="63">
                    <a:moveTo>
                      <a:pt x="0" y="6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30" y="0"/>
                      <a:pt x="36" y="2"/>
                      <a:pt x="40" y="5"/>
                    </a:cubicBezTo>
                    <a:cubicBezTo>
                      <a:pt x="43" y="8"/>
                      <a:pt x="45" y="12"/>
                      <a:pt x="45" y="19"/>
                    </a:cubicBezTo>
                    <a:cubicBezTo>
                      <a:pt x="45" y="25"/>
                      <a:pt x="43" y="30"/>
                      <a:pt x="40" y="33"/>
                    </a:cubicBezTo>
                    <a:cubicBezTo>
                      <a:pt x="36" y="36"/>
                      <a:pt x="31" y="38"/>
                      <a:pt x="24" y="38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2" y="63"/>
                      <a:pt x="12" y="63"/>
                      <a:pt x="12" y="63"/>
                    </a:cubicBezTo>
                    <a:lnTo>
                      <a:pt x="0" y="63"/>
                    </a:lnTo>
                    <a:close/>
                    <a:moveTo>
                      <a:pt x="12" y="28"/>
                    </a:moveTo>
                    <a:cubicBezTo>
                      <a:pt x="21" y="28"/>
                      <a:pt x="21" y="28"/>
                      <a:pt x="21" y="28"/>
                    </a:cubicBezTo>
                    <a:cubicBezTo>
                      <a:pt x="26" y="28"/>
                      <a:pt x="29" y="27"/>
                      <a:pt x="30" y="26"/>
                    </a:cubicBezTo>
                    <a:cubicBezTo>
                      <a:pt x="32" y="24"/>
                      <a:pt x="33" y="22"/>
                      <a:pt x="33" y="19"/>
                    </a:cubicBezTo>
                    <a:cubicBezTo>
                      <a:pt x="33" y="15"/>
                      <a:pt x="32" y="13"/>
                      <a:pt x="30" y="12"/>
                    </a:cubicBezTo>
                    <a:cubicBezTo>
                      <a:pt x="29" y="10"/>
                      <a:pt x="26" y="10"/>
                      <a:pt x="21" y="10"/>
                    </a:cubicBezTo>
                    <a:cubicBezTo>
                      <a:pt x="12" y="10"/>
                      <a:pt x="12" y="10"/>
                      <a:pt x="12" y="10"/>
                    </a:cubicBezTo>
                    <a:lnTo>
                      <a:pt x="12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Freeform 104"/>
              <p:cNvSpPr>
                <a:spLocks noEditPoints="1"/>
              </p:cNvSpPr>
              <p:nvPr/>
            </p:nvSpPr>
            <p:spPr bwMode="auto">
              <a:xfrm>
                <a:off x="7231063" y="5878513"/>
                <a:ext cx="142875" cy="180975"/>
              </a:xfrm>
              <a:custGeom>
                <a:avLst/>
                <a:gdLst>
                  <a:gd name="T0" fmla="*/ 0 w 52"/>
                  <a:gd name="T1" fmla="*/ 33 h 65"/>
                  <a:gd name="T2" fmla="*/ 6 w 52"/>
                  <a:gd name="T3" fmla="*/ 9 h 65"/>
                  <a:gd name="T4" fmla="*/ 26 w 52"/>
                  <a:gd name="T5" fmla="*/ 0 h 65"/>
                  <a:gd name="T6" fmla="*/ 45 w 52"/>
                  <a:gd name="T7" fmla="*/ 9 h 65"/>
                  <a:gd name="T8" fmla="*/ 52 w 52"/>
                  <a:gd name="T9" fmla="*/ 33 h 65"/>
                  <a:gd name="T10" fmla="*/ 45 w 52"/>
                  <a:gd name="T11" fmla="*/ 56 h 65"/>
                  <a:gd name="T12" fmla="*/ 26 w 52"/>
                  <a:gd name="T13" fmla="*/ 65 h 65"/>
                  <a:gd name="T14" fmla="*/ 7 w 52"/>
                  <a:gd name="T15" fmla="*/ 56 h 65"/>
                  <a:gd name="T16" fmla="*/ 0 w 52"/>
                  <a:gd name="T17" fmla="*/ 33 h 65"/>
                  <a:gd name="T18" fmla="*/ 12 w 52"/>
                  <a:gd name="T19" fmla="*/ 33 h 65"/>
                  <a:gd name="T20" fmla="*/ 15 w 52"/>
                  <a:gd name="T21" fmla="*/ 49 h 65"/>
                  <a:gd name="T22" fmla="*/ 26 w 52"/>
                  <a:gd name="T23" fmla="*/ 54 h 65"/>
                  <a:gd name="T24" fmla="*/ 36 w 52"/>
                  <a:gd name="T25" fmla="*/ 49 h 65"/>
                  <a:gd name="T26" fmla="*/ 40 w 52"/>
                  <a:gd name="T27" fmla="*/ 33 h 65"/>
                  <a:gd name="T28" fmla="*/ 36 w 52"/>
                  <a:gd name="T29" fmla="*/ 16 h 65"/>
                  <a:gd name="T30" fmla="*/ 26 w 52"/>
                  <a:gd name="T31" fmla="*/ 11 h 65"/>
                  <a:gd name="T32" fmla="*/ 15 w 52"/>
                  <a:gd name="T33" fmla="*/ 16 h 65"/>
                  <a:gd name="T34" fmla="*/ 12 w 52"/>
                  <a:gd name="T3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2" h="65">
                    <a:moveTo>
                      <a:pt x="0" y="33"/>
                    </a:moveTo>
                    <a:cubicBezTo>
                      <a:pt x="0" y="22"/>
                      <a:pt x="2" y="15"/>
                      <a:pt x="6" y="9"/>
                    </a:cubicBezTo>
                    <a:cubicBezTo>
                      <a:pt x="11" y="3"/>
                      <a:pt x="18" y="0"/>
                      <a:pt x="26" y="0"/>
                    </a:cubicBezTo>
                    <a:cubicBezTo>
                      <a:pt x="34" y="0"/>
                      <a:pt x="40" y="3"/>
                      <a:pt x="45" y="9"/>
                    </a:cubicBezTo>
                    <a:cubicBezTo>
                      <a:pt x="50" y="15"/>
                      <a:pt x="52" y="22"/>
                      <a:pt x="52" y="33"/>
                    </a:cubicBezTo>
                    <a:cubicBezTo>
                      <a:pt x="52" y="43"/>
                      <a:pt x="50" y="51"/>
                      <a:pt x="45" y="56"/>
                    </a:cubicBezTo>
                    <a:cubicBezTo>
                      <a:pt x="40" y="62"/>
                      <a:pt x="34" y="65"/>
                      <a:pt x="26" y="65"/>
                    </a:cubicBezTo>
                    <a:cubicBezTo>
                      <a:pt x="18" y="65"/>
                      <a:pt x="11" y="62"/>
                      <a:pt x="7" y="56"/>
                    </a:cubicBezTo>
                    <a:cubicBezTo>
                      <a:pt x="2" y="51"/>
                      <a:pt x="0" y="43"/>
                      <a:pt x="0" y="33"/>
                    </a:cubicBezTo>
                    <a:close/>
                    <a:moveTo>
                      <a:pt x="12" y="33"/>
                    </a:moveTo>
                    <a:cubicBezTo>
                      <a:pt x="12" y="40"/>
                      <a:pt x="13" y="45"/>
                      <a:pt x="15" y="49"/>
                    </a:cubicBezTo>
                    <a:cubicBezTo>
                      <a:pt x="18" y="53"/>
                      <a:pt x="21" y="54"/>
                      <a:pt x="26" y="54"/>
                    </a:cubicBezTo>
                    <a:cubicBezTo>
                      <a:pt x="30" y="54"/>
                      <a:pt x="34" y="53"/>
                      <a:pt x="36" y="49"/>
                    </a:cubicBezTo>
                    <a:cubicBezTo>
                      <a:pt x="39" y="45"/>
                      <a:pt x="40" y="40"/>
                      <a:pt x="40" y="33"/>
                    </a:cubicBezTo>
                    <a:cubicBezTo>
                      <a:pt x="40" y="25"/>
                      <a:pt x="39" y="20"/>
                      <a:pt x="36" y="16"/>
                    </a:cubicBezTo>
                    <a:cubicBezTo>
                      <a:pt x="34" y="13"/>
                      <a:pt x="30" y="11"/>
                      <a:pt x="26" y="11"/>
                    </a:cubicBezTo>
                    <a:cubicBezTo>
                      <a:pt x="21" y="11"/>
                      <a:pt x="18" y="13"/>
                      <a:pt x="15" y="16"/>
                    </a:cubicBezTo>
                    <a:cubicBezTo>
                      <a:pt x="13" y="20"/>
                      <a:pt x="12" y="25"/>
                      <a:pt x="12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Freeform 105"/>
              <p:cNvSpPr>
                <a:spLocks noEditPoints="1"/>
              </p:cNvSpPr>
              <p:nvPr/>
            </p:nvSpPr>
            <p:spPr bwMode="auto">
              <a:xfrm>
                <a:off x="7402513" y="5881688"/>
                <a:ext cx="130175" cy="174625"/>
              </a:xfrm>
              <a:custGeom>
                <a:avLst/>
                <a:gdLst>
                  <a:gd name="T0" fmla="*/ 0 w 47"/>
                  <a:gd name="T1" fmla="*/ 63 h 63"/>
                  <a:gd name="T2" fmla="*/ 0 w 47"/>
                  <a:gd name="T3" fmla="*/ 0 h 63"/>
                  <a:gd name="T4" fmla="*/ 21 w 47"/>
                  <a:gd name="T5" fmla="*/ 0 h 63"/>
                  <a:gd name="T6" fmla="*/ 39 w 47"/>
                  <a:gd name="T7" fmla="*/ 5 h 63"/>
                  <a:gd name="T8" fmla="*/ 45 w 47"/>
                  <a:gd name="T9" fmla="*/ 19 h 63"/>
                  <a:gd name="T10" fmla="*/ 42 w 47"/>
                  <a:gd name="T11" fmla="*/ 29 h 63"/>
                  <a:gd name="T12" fmla="*/ 33 w 47"/>
                  <a:gd name="T13" fmla="*/ 35 h 63"/>
                  <a:gd name="T14" fmla="*/ 47 w 47"/>
                  <a:gd name="T15" fmla="*/ 63 h 63"/>
                  <a:gd name="T16" fmla="*/ 35 w 47"/>
                  <a:gd name="T17" fmla="*/ 63 h 63"/>
                  <a:gd name="T18" fmla="*/ 23 w 47"/>
                  <a:gd name="T19" fmla="*/ 37 h 63"/>
                  <a:gd name="T20" fmla="*/ 12 w 47"/>
                  <a:gd name="T21" fmla="*/ 37 h 63"/>
                  <a:gd name="T22" fmla="*/ 12 w 47"/>
                  <a:gd name="T23" fmla="*/ 63 h 63"/>
                  <a:gd name="T24" fmla="*/ 0 w 47"/>
                  <a:gd name="T25" fmla="*/ 63 h 63"/>
                  <a:gd name="T26" fmla="*/ 12 w 47"/>
                  <a:gd name="T27" fmla="*/ 27 h 63"/>
                  <a:gd name="T28" fmla="*/ 22 w 47"/>
                  <a:gd name="T29" fmla="*/ 27 h 63"/>
                  <a:gd name="T30" fmla="*/ 30 w 47"/>
                  <a:gd name="T31" fmla="*/ 25 h 63"/>
                  <a:gd name="T32" fmla="*/ 33 w 47"/>
                  <a:gd name="T33" fmla="*/ 19 h 63"/>
                  <a:gd name="T34" fmla="*/ 30 w 47"/>
                  <a:gd name="T35" fmla="*/ 12 h 63"/>
                  <a:gd name="T36" fmla="*/ 22 w 47"/>
                  <a:gd name="T37" fmla="*/ 10 h 63"/>
                  <a:gd name="T38" fmla="*/ 12 w 47"/>
                  <a:gd name="T39" fmla="*/ 10 h 63"/>
                  <a:gd name="T40" fmla="*/ 12 w 47"/>
                  <a:gd name="T41" fmla="*/ 27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7" h="63">
                    <a:moveTo>
                      <a:pt x="0" y="6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9" y="0"/>
                      <a:pt x="35" y="2"/>
                      <a:pt x="39" y="5"/>
                    </a:cubicBezTo>
                    <a:cubicBezTo>
                      <a:pt x="43" y="8"/>
                      <a:pt x="45" y="12"/>
                      <a:pt x="45" y="19"/>
                    </a:cubicBezTo>
                    <a:cubicBezTo>
                      <a:pt x="45" y="23"/>
                      <a:pt x="44" y="26"/>
                      <a:pt x="42" y="29"/>
                    </a:cubicBezTo>
                    <a:cubicBezTo>
                      <a:pt x="40" y="32"/>
                      <a:pt x="37" y="34"/>
                      <a:pt x="33" y="35"/>
                    </a:cubicBezTo>
                    <a:cubicBezTo>
                      <a:pt x="47" y="63"/>
                      <a:pt x="47" y="63"/>
                      <a:pt x="47" y="63"/>
                    </a:cubicBezTo>
                    <a:cubicBezTo>
                      <a:pt x="35" y="63"/>
                      <a:pt x="35" y="63"/>
                      <a:pt x="35" y="63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63"/>
                      <a:pt x="12" y="63"/>
                      <a:pt x="12" y="63"/>
                    </a:cubicBezTo>
                    <a:lnTo>
                      <a:pt x="0" y="63"/>
                    </a:lnTo>
                    <a:close/>
                    <a:moveTo>
                      <a:pt x="12" y="27"/>
                    </a:moveTo>
                    <a:cubicBezTo>
                      <a:pt x="22" y="27"/>
                      <a:pt x="22" y="27"/>
                      <a:pt x="22" y="27"/>
                    </a:cubicBezTo>
                    <a:cubicBezTo>
                      <a:pt x="26" y="27"/>
                      <a:pt x="29" y="27"/>
                      <a:pt x="30" y="25"/>
                    </a:cubicBezTo>
                    <a:cubicBezTo>
                      <a:pt x="32" y="24"/>
                      <a:pt x="33" y="22"/>
                      <a:pt x="33" y="19"/>
                    </a:cubicBezTo>
                    <a:cubicBezTo>
                      <a:pt x="33" y="16"/>
                      <a:pt x="32" y="14"/>
                      <a:pt x="30" y="12"/>
                    </a:cubicBezTo>
                    <a:cubicBezTo>
                      <a:pt x="29" y="11"/>
                      <a:pt x="26" y="10"/>
                      <a:pt x="22" y="10"/>
                    </a:cubicBezTo>
                    <a:cubicBezTo>
                      <a:pt x="12" y="10"/>
                      <a:pt x="12" y="10"/>
                      <a:pt x="12" y="10"/>
                    </a:cubicBezTo>
                    <a:lnTo>
                      <a:pt x="12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Freeform 106"/>
              <p:cNvSpPr/>
              <p:nvPr/>
            </p:nvSpPr>
            <p:spPr bwMode="auto">
              <a:xfrm>
                <a:off x="7550150" y="5881688"/>
                <a:ext cx="123825" cy="174625"/>
              </a:xfrm>
              <a:custGeom>
                <a:avLst/>
                <a:gdLst>
                  <a:gd name="T0" fmla="*/ 28 w 78"/>
                  <a:gd name="T1" fmla="*/ 110 h 110"/>
                  <a:gd name="T2" fmla="*/ 28 w 78"/>
                  <a:gd name="T3" fmla="*/ 18 h 110"/>
                  <a:gd name="T4" fmla="*/ 0 w 78"/>
                  <a:gd name="T5" fmla="*/ 18 h 110"/>
                  <a:gd name="T6" fmla="*/ 0 w 78"/>
                  <a:gd name="T7" fmla="*/ 0 h 110"/>
                  <a:gd name="T8" fmla="*/ 78 w 78"/>
                  <a:gd name="T9" fmla="*/ 0 h 110"/>
                  <a:gd name="T10" fmla="*/ 78 w 78"/>
                  <a:gd name="T11" fmla="*/ 18 h 110"/>
                  <a:gd name="T12" fmla="*/ 49 w 78"/>
                  <a:gd name="T13" fmla="*/ 18 h 110"/>
                  <a:gd name="T14" fmla="*/ 49 w 78"/>
                  <a:gd name="T15" fmla="*/ 110 h 110"/>
                  <a:gd name="T16" fmla="*/ 28 w 78"/>
                  <a:gd name="T17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" h="110">
                    <a:moveTo>
                      <a:pt x="28" y="110"/>
                    </a:moveTo>
                    <a:lnTo>
                      <a:pt x="28" y="18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78" y="0"/>
                    </a:lnTo>
                    <a:lnTo>
                      <a:pt x="78" y="18"/>
                    </a:lnTo>
                    <a:lnTo>
                      <a:pt x="49" y="18"/>
                    </a:lnTo>
                    <a:lnTo>
                      <a:pt x="49" y="110"/>
                    </a:lnTo>
                    <a:lnTo>
                      <a:pt x="28" y="1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Freeform 107"/>
              <p:cNvSpPr>
                <a:spLocks noEditPoints="1"/>
              </p:cNvSpPr>
              <p:nvPr/>
            </p:nvSpPr>
            <p:spPr bwMode="auto">
              <a:xfrm>
                <a:off x="6630988" y="4745038"/>
                <a:ext cx="1074737" cy="1055687"/>
              </a:xfrm>
              <a:custGeom>
                <a:avLst/>
                <a:gdLst>
                  <a:gd name="T0" fmla="*/ 378 w 387"/>
                  <a:gd name="T1" fmla="*/ 334 h 380"/>
                  <a:gd name="T2" fmla="*/ 364 w 387"/>
                  <a:gd name="T3" fmla="*/ 309 h 380"/>
                  <a:gd name="T4" fmla="*/ 353 w 387"/>
                  <a:gd name="T5" fmla="*/ 249 h 380"/>
                  <a:gd name="T6" fmla="*/ 335 w 387"/>
                  <a:gd name="T7" fmla="*/ 221 h 380"/>
                  <a:gd name="T8" fmla="*/ 244 w 387"/>
                  <a:gd name="T9" fmla="*/ 192 h 380"/>
                  <a:gd name="T10" fmla="*/ 213 w 387"/>
                  <a:gd name="T11" fmla="*/ 164 h 380"/>
                  <a:gd name="T12" fmla="*/ 185 w 387"/>
                  <a:gd name="T13" fmla="*/ 293 h 380"/>
                  <a:gd name="T14" fmla="*/ 174 w 387"/>
                  <a:gd name="T15" fmla="*/ 251 h 380"/>
                  <a:gd name="T16" fmla="*/ 169 w 387"/>
                  <a:gd name="T17" fmla="*/ 232 h 380"/>
                  <a:gd name="T18" fmla="*/ 190 w 387"/>
                  <a:gd name="T19" fmla="*/ 209 h 380"/>
                  <a:gd name="T20" fmla="*/ 174 w 387"/>
                  <a:gd name="T21" fmla="*/ 201 h 380"/>
                  <a:gd name="T22" fmla="*/ 213 w 387"/>
                  <a:gd name="T23" fmla="*/ 164 h 380"/>
                  <a:gd name="T24" fmla="*/ 213 w 387"/>
                  <a:gd name="T25" fmla="*/ 136 h 380"/>
                  <a:gd name="T26" fmla="*/ 215 w 387"/>
                  <a:gd name="T27" fmla="*/ 132 h 380"/>
                  <a:gd name="T28" fmla="*/ 228 w 387"/>
                  <a:gd name="T29" fmla="*/ 137 h 380"/>
                  <a:gd name="T30" fmla="*/ 254 w 387"/>
                  <a:gd name="T31" fmla="*/ 89 h 380"/>
                  <a:gd name="T32" fmla="*/ 235 w 387"/>
                  <a:gd name="T33" fmla="*/ 55 h 380"/>
                  <a:gd name="T34" fmla="*/ 166 w 387"/>
                  <a:gd name="T35" fmla="*/ 0 h 380"/>
                  <a:gd name="T36" fmla="*/ 94 w 387"/>
                  <a:gd name="T37" fmla="*/ 56 h 380"/>
                  <a:gd name="T38" fmla="*/ 80 w 387"/>
                  <a:gd name="T39" fmla="*/ 95 h 380"/>
                  <a:gd name="T40" fmla="*/ 105 w 387"/>
                  <a:gd name="T41" fmla="*/ 132 h 380"/>
                  <a:gd name="T42" fmla="*/ 120 w 387"/>
                  <a:gd name="T43" fmla="*/ 148 h 380"/>
                  <a:gd name="T44" fmla="*/ 123 w 387"/>
                  <a:gd name="T45" fmla="*/ 181 h 380"/>
                  <a:gd name="T46" fmla="*/ 114 w 387"/>
                  <a:gd name="T47" fmla="*/ 207 h 380"/>
                  <a:gd name="T48" fmla="*/ 96 w 387"/>
                  <a:gd name="T49" fmla="*/ 215 h 380"/>
                  <a:gd name="T50" fmla="*/ 62 w 387"/>
                  <a:gd name="T51" fmla="*/ 230 h 380"/>
                  <a:gd name="T52" fmla="*/ 25 w 387"/>
                  <a:gd name="T53" fmla="*/ 248 h 380"/>
                  <a:gd name="T54" fmla="*/ 10 w 387"/>
                  <a:gd name="T55" fmla="*/ 293 h 380"/>
                  <a:gd name="T56" fmla="*/ 4 w 387"/>
                  <a:gd name="T57" fmla="*/ 335 h 380"/>
                  <a:gd name="T58" fmla="*/ 0 w 387"/>
                  <a:gd name="T59" fmla="*/ 371 h 380"/>
                  <a:gd name="T60" fmla="*/ 0 w 387"/>
                  <a:gd name="T61" fmla="*/ 380 h 380"/>
                  <a:gd name="T62" fmla="*/ 387 w 387"/>
                  <a:gd name="T63" fmla="*/ 380 h 380"/>
                  <a:gd name="T64" fmla="*/ 378 w 387"/>
                  <a:gd name="T65" fmla="*/ 334 h 380"/>
                  <a:gd name="T66" fmla="*/ 114 w 387"/>
                  <a:gd name="T67" fmla="*/ 137 h 380"/>
                  <a:gd name="T68" fmla="*/ 116 w 387"/>
                  <a:gd name="T69" fmla="*/ 137 h 380"/>
                  <a:gd name="T70" fmla="*/ 116 w 387"/>
                  <a:gd name="T71" fmla="*/ 139 h 380"/>
                  <a:gd name="T72" fmla="*/ 114 w 387"/>
                  <a:gd name="T73" fmla="*/ 137 h 380"/>
                  <a:gd name="T74" fmla="*/ 141 w 387"/>
                  <a:gd name="T75" fmla="*/ 211 h 380"/>
                  <a:gd name="T76" fmla="*/ 148 w 387"/>
                  <a:gd name="T77" fmla="*/ 227 h 380"/>
                  <a:gd name="T78" fmla="*/ 132 w 387"/>
                  <a:gd name="T79" fmla="*/ 279 h 380"/>
                  <a:gd name="T80" fmla="*/ 123 w 387"/>
                  <a:gd name="T81" fmla="*/ 226 h 380"/>
                  <a:gd name="T82" fmla="*/ 123 w 387"/>
                  <a:gd name="T83" fmla="*/ 182 h 380"/>
                  <a:gd name="T84" fmla="*/ 152 w 387"/>
                  <a:gd name="T85" fmla="*/ 204 h 380"/>
                  <a:gd name="T86" fmla="*/ 141 w 387"/>
                  <a:gd name="T87" fmla="*/ 211 h 380"/>
                  <a:gd name="T88" fmla="*/ 150 w 387"/>
                  <a:gd name="T89" fmla="*/ 167 h 380"/>
                  <a:gd name="T90" fmla="*/ 138 w 387"/>
                  <a:gd name="T91" fmla="*/ 155 h 380"/>
                  <a:gd name="T92" fmla="*/ 137 w 387"/>
                  <a:gd name="T93" fmla="*/ 154 h 380"/>
                  <a:gd name="T94" fmla="*/ 121 w 387"/>
                  <a:gd name="T95" fmla="*/ 149 h 380"/>
                  <a:gd name="T96" fmla="*/ 121 w 387"/>
                  <a:gd name="T97" fmla="*/ 143 h 380"/>
                  <a:gd name="T98" fmla="*/ 131 w 387"/>
                  <a:gd name="T99" fmla="*/ 148 h 380"/>
                  <a:gd name="T100" fmla="*/ 138 w 387"/>
                  <a:gd name="T101" fmla="*/ 149 h 380"/>
                  <a:gd name="T102" fmla="*/ 150 w 387"/>
                  <a:gd name="T103" fmla="*/ 140 h 380"/>
                  <a:gd name="T104" fmla="*/ 163 w 387"/>
                  <a:gd name="T105" fmla="*/ 154 h 380"/>
                  <a:gd name="T106" fmla="*/ 150 w 387"/>
                  <a:gd name="T107" fmla="*/ 167 h 380"/>
                  <a:gd name="T108" fmla="*/ 162 w 387"/>
                  <a:gd name="T109" fmla="*/ 15 h 380"/>
                  <a:gd name="T110" fmla="*/ 128 w 387"/>
                  <a:gd name="T111" fmla="*/ 22 h 380"/>
                  <a:gd name="T112" fmla="*/ 166 w 387"/>
                  <a:gd name="T113" fmla="*/ 7 h 380"/>
                  <a:gd name="T114" fmla="*/ 226 w 387"/>
                  <a:gd name="T115" fmla="*/ 57 h 380"/>
                  <a:gd name="T116" fmla="*/ 220 w 387"/>
                  <a:gd name="T117" fmla="*/ 59 h 380"/>
                  <a:gd name="T118" fmla="*/ 162 w 387"/>
                  <a:gd name="T119" fmla="*/ 15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7" h="380">
                    <a:moveTo>
                      <a:pt x="378" y="334"/>
                    </a:moveTo>
                    <a:cubicBezTo>
                      <a:pt x="377" y="321"/>
                      <a:pt x="370" y="318"/>
                      <a:pt x="364" y="309"/>
                    </a:cubicBezTo>
                    <a:cubicBezTo>
                      <a:pt x="359" y="300"/>
                      <a:pt x="353" y="249"/>
                      <a:pt x="353" y="249"/>
                    </a:cubicBezTo>
                    <a:cubicBezTo>
                      <a:pt x="353" y="227"/>
                      <a:pt x="335" y="221"/>
                      <a:pt x="335" y="221"/>
                    </a:cubicBezTo>
                    <a:cubicBezTo>
                      <a:pt x="327" y="213"/>
                      <a:pt x="244" y="192"/>
                      <a:pt x="244" y="192"/>
                    </a:cubicBezTo>
                    <a:cubicBezTo>
                      <a:pt x="226" y="183"/>
                      <a:pt x="213" y="164"/>
                      <a:pt x="213" y="164"/>
                    </a:cubicBezTo>
                    <a:cubicBezTo>
                      <a:pt x="231" y="193"/>
                      <a:pt x="185" y="293"/>
                      <a:pt x="185" y="293"/>
                    </a:cubicBezTo>
                    <a:cubicBezTo>
                      <a:pt x="186" y="285"/>
                      <a:pt x="174" y="251"/>
                      <a:pt x="174" y="251"/>
                    </a:cubicBezTo>
                    <a:cubicBezTo>
                      <a:pt x="168" y="244"/>
                      <a:pt x="169" y="232"/>
                      <a:pt x="169" y="232"/>
                    </a:cubicBezTo>
                    <a:cubicBezTo>
                      <a:pt x="172" y="230"/>
                      <a:pt x="190" y="209"/>
                      <a:pt x="190" y="209"/>
                    </a:cubicBezTo>
                    <a:cubicBezTo>
                      <a:pt x="189" y="206"/>
                      <a:pt x="174" y="201"/>
                      <a:pt x="174" y="201"/>
                    </a:cubicBezTo>
                    <a:cubicBezTo>
                      <a:pt x="184" y="199"/>
                      <a:pt x="213" y="164"/>
                      <a:pt x="213" y="164"/>
                    </a:cubicBezTo>
                    <a:cubicBezTo>
                      <a:pt x="207" y="153"/>
                      <a:pt x="213" y="136"/>
                      <a:pt x="213" y="136"/>
                    </a:cubicBezTo>
                    <a:cubicBezTo>
                      <a:pt x="213" y="134"/>
                      <a:pt x="214" y="133"/>
                      <a:pt x="215" y="132"/>
                    </a:cubicBezTo>
                    <a:cubicBezTo>
                      <a:pt x="217" y="135"/>
                      <a:pt x="221" y="137"/>
                      <a:pt x="228" y="137"/>
                    </a:cubicBezTo>
                    <a:cubicBezTo>
                      <a:pt x="228" y="137"/>
                      <a:pt x="254" y="131"/>
                      <a:pt x="254" y="89"/>
                    </a:cubicBezTo>
                    <a:cubicBezTo>
                      <a:pt x="255" y="63"/>
                      <a:pt x="235" y="55"/>
                      <a:pt x="235" y="55"/>
                    </a:cubicBezTo>
                    <a:cubicBezTo>
                      <a:pt x="235" y="55"/>
                      <a:pt x="230" y="0"/>
                      <a:pt x="166" y="0"/>
                    </a:cubicBezTo>
                    <a:cubicBezTo>
                      <a:pt x="102" y="0"/>
                      <a:pt x="94" y="56"/>
                      <a:pt x="94" y="56"/>
                    </a:cubicBezTo>
                    <a:cubicBezTo>
                      <a:pt x="94" y="56"/>
                      <a:pt x="74" y="63"/>
                      <a:pt x="80" y="95"/>
                    </a:cubicBezTo>
                    <a:cubicBezTo>
                      <a:pt x="87" y="134"/>
                      <a:pt x="105" y="132"/>
                      <a:pt x="105" y="132"/>
                    </a:cubicBezTo>
                    <a:cubicBezTo>
                      <a:pt x="107" y="137"/>
                      <a:pt x="113" y="143"/>
                      <a:pt x="120" y="148"/>
                    </a:cubicBezTo>
                    <a:cubicBezTo>
                      <a:pt x="124" y="155"/>
                      <a:pt x="123" y="181"/>
                      <a:pt x="123" y="181"/>
                    </a:cubicBezTo>
                    <a:cubicBezTo>
                      <a:pt x="120" y="181"/>
                      <a:pt x="114" y="207"/>
                      <a:pt x="114" y="207"/>
                    </a:cubicBezTo>
                    <a:cubicBezTo>
                      <a:pt x="114" y="207"/>
                      <a:pt x="102" y="212"/>
                      <a:pt x="96" y="215"/>
                    </a:cubicBezTo>
                    <a:cubicBezTo>
                      <a:pt x="90" y="219"/>
                      <a:pt x="72" y="227"/>
                      <a:pt x="62" y="230"/>
                    </a:cubicBezTo>
                    <a:cubicBezTo>
                      <a:pt x="52" y="232"/>
                      <a:pt x="25" y="248"/>
                      <a:pt x="25" y="248"/>
                    </a:cubicBezTo>
                    <a:cubicBezTo>
                      <a:pt x="11" y="253"/>
                      <a:pt x="12" y="283"/>
                      <a:pt x="10" y="293"/>
                    </a:cubicBezTo>
                    <a:cubicBezTo>
                      <a:pt x="8" y="302"/>
                      <a:pt x="5" y="320"/>
                      <a:pt x="4" y="335"/>
                    </a:cubicBezTo>
                    <a:cubicBezTo>
                      <a:pt x="2" y="349"/>
                      <a:pt x="1" y="358"/>
                      <a:pt x="0" y="371"/>
                    </a:cubicBezTo>
                    <a:cubicBezTo>
                      <a:pt x="0" y="374"/>
                      <a:pt x="0" y="377"/>
                      <a:pt x="0" y="380"/>
                    </a:cubicBezTo>
                    <a:cubicBezTo>
                      <a:pt x="387" y="380"/>
                      <a:pt x="387" y="380"/>
                      <a:pt x="387" y="380"/>
                    </a:cubicBezTo>
                    <a:cubicBezTo>
                      <a:pt x="379" y="362"/>
                      <a:pt x="379" y="346"/>
                      <a:pt x="378" y="334"/>
                    </a:cubicBezTo>
                    <a:close/>
                    <a:moveTo>
                      <a:pt x="114" y="137"/>
                    </a:moveTo>
                    <a:cubicBezTo>
                      <a:pt x="115" y="137"/>
                      <a:pt x="116" y="137"/>
                      <a:pt x="116" y="137"/>
                    </a:cubicBezTo>
                    <a:cubicBezTo>
                      <a:pt x="116" y="138"/>
                      <a:pt x="116" y="138"/>
                      <a:pt x="116" y="139"/>
                    </a:cubicBezTo>
                    <a:cubicBezTo>
                      <a:pt x="115" y="138"/>
                      <a:pt x="115" y="138"/>
                      <a:pt x="114" y="137"/>
                    </a:cubicBezTo>
                    <a:close/>
                    <a:moveTo>
                      <a:pt x="141" y="211"/>
                    </a:moveTo>
                    <a:cubicBezTo>
                      <a:pt x="147" y="210"/>
                      <a:pt x="148" y="227"/>
                      <a:pt x="148" y="227"/>
                    </a:cubicBezTo>
                    <a:cubicBezTo>
                      <a:pt x="141" y="236"/>
                      <a:pt x="132" y="279"/>
                      <a:pt x="132" y="279"/>
                    </a:cubicBezTo>
                    <a:cubicBezTo>
                      <a:pt x="129" y="273"/>
                      <a:pt x="127" y="238"/>
                      <a:pt x="123" y="226"/>
                    </a:cubicBezTo>
                    <a:cubicBezTo>
                      <a:pt x="114" y="201"/>
                      <a:pt x="123" y="182"/>
                      <a:pt x="123" y="182"/>
                    </a:cubicBezTo>
                    <a:cubicBezTo>
                      <a:pt x="121" y="186"/>
                      <a:pt x="152" y="204"/>
                      <a:pt x="152" y="204"/>
                    </a:cubicBezTo>
                    <a:cubicBezTo>
                      <a:pt x="146" y="203"/>
                      <a:pt x="141" y="211"/>
                      <a:pt x="141" y="211"/>
                    </a:cubicBezTo>
                    <a:close/>
                    <a:moveTo>
                      <a:pt x="150" y="167"/>
                    </a:moveTo>
                    <a:cubicBezTo>
                      <a:pt x="145" y="167"/>
                      <a:pt x="137" y="164"/>
                      <a:pt x="138" y="155"/>
                    </a:cubicBezTo>
                    <a:cubicBezTo>
                      <a:pt x="137" y="154"/>
                      <a:pt x="137" y="154"/>
                      <a:pt x="137" y="154"/>
                    </a:cubicBezTo>
                    <a:cubicBezTo>
                      <a:pt x="132" y="154"/>
                      <a:pt x="126" y="151"/>
                      <a:pt x="121" y="149"/>
                    </a:cubicBezTo>
                    <a:cubicBezTo>
                      <a:pt x="121" y="143"/>
                      <a:pt x="121" y="143"/>
                      <a:pt x="121" y="143"/>
                    </a:cubicBezTo>
                    <a:cubicBezTo>
                      <a:pt x="126" y="146"/>
                      <a:pt x="131" y="148"/>
                      <a:pt x="131" y="148"/>
                    </a:cubicBezTo>
                    <a:cubicBezTo>
                      <a:pt x="138" y="149"/>
                      <a:pt x="138" y="149"/>
                      <a:pt x="138" y="149"/>
                    </a:cubicBezTo>
                    <a:cubicBezTo>
                      <a:pt x="139" y="144"/>
                      <a:pt x="144" y="140"/>
                      <a:pt x="150" y="140"/>
                    </a:cubicBezTo>
                    <a:cubicBezTo>
                      <a:pt x="157" y="140"/>
                      <a:pt x="163" y="146"/>
                      <a:pt x="163" y="154"/>
                    </a:cubicBezTo>
                    <a:cubicBezTo>
                      <a:pt x="163" y="161"/>
                      <a:pt x="157" y="167"/>
                      <a:pt x="150" y="167"/>
                    </a:cubicBezTo>
                    <a:close/>
                    <a:moveTo>
                      <a:pt x="162" y="15"/>
                    </a:moveTo>
                    <a:cubicBezTo>
                      <a:pt x="147" y="15"/>
                      <a:pt x="137" y="18"/>
                      <a:pt x="128" y="22"/>
                    </a:cubicBezTo>
                    <a:cubicBezTo>
                      <a:pt x="138" y="13"/>
                      <a:pt x="151" y="7"/>
                      <a:pt x="166" y="7"/>
                    </a:cubicBezTo>
                    <a:cubicBezTo>
                      <a:pt x="201" y="7"/>
                      <a:pt x="226" y="45"/>
                      <a:pt x="226" y="57"/>
                    </a:cubicBezTo>
                    <a:cubicBezTo>
                      <a:pt x="226" y="57"/>
                      <a:pt x="223" y="58"/>
                      <a:pt x="220" y="59"/>
                    </a:cubicBezTo>
                    <a:cubicBezTo>
                      <a:pt x="211" y="8"/>
                      <a:pt x="162" y="15"/>
                      <a:pt x="162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98" name="矩形 97"/>
          <p:cNvSpPr/>
          <p:nvPr/>
        </p:nvSpPr>
        <p:spPr>
          <a:xfrm>
            <a:off x="1" y="0"/>
            <a:ext cx="12190412" cy="14065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9" name="文本框 98"/>
          <p:cNvSpPr txBox="1"/>
          <p:nvPr/>
        </p:nvSpPr>
        <p:spPr>
          <a:xfrm>
            <a:off x="599508" y="202475"/>
            <a:ext cx="109913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spc="3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赠送通用商务图标素材</a:t>
            </a:r>
            <a:endParaRPr lang="zh-CN" altLang="en-US" sz="6000" b="1" spc="30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760228" y="3661554"/>
            <a:ext cx="515740" cy="694265"/>
            <a:chOff x="4776788" y="1228725"/>
            <a:chExt cx="577850" cy="777875"/>
          </a:xfrm>
        </p:grpSpPr>
        <p:sp>
          <p:nvSpPr>
            <p:cNvPr id="101" name="Freeform 52"/>
            <p:cNvSpPr/>
            <p:nvPr/>
          </p:nvSpPr>
          <p:spPr bwMode="auto">
            <a:xfrm>
              <a:off x="4776788" y="1228725"/>
              <a:ext cx="577850" cy="777875"/>
            </a:xfrm>
            <a:custGeom>
              <a:avLst/>
              <a:gdLst>
                <a:gd name="T0" fmla="*/ 154 w 154"/>
                <a:gd name="T1" fmla="*/ 194 h 207"/>
                <a:gd name="T2" fmla="*/ 141 w 154"/>
                <a:gd name="T3" fmla="*/ 207 h 207"/>
                <a:gd name="T4" fmla="*/ 13 w 154"/>
                <a:gd name="T5" fmla="*/ 207 h 207"/>
                <a:gd name="T6" fmla="*/ 0 w 154"/>
                <a:gd name="T7" fmla="*/ 194 h 207"/>
                <a:gd name="T8" fmla="*/ 0 w 154"/>
                <a:gd name="T9" fmla="*/ 13 h 207"/>
                <a:gd name="T10" fmla="*/ 13 w 154"/>
                <a:gd name="T11" fmla="*/ 0 h 207"/>
                <a:gd name="T12" fmla="*/ 141 w 154"/>
                <a:gd name="T13" fmla="*/ 0 h 207"/>
                <a:gd name="T14" fmla="*/ 154 w 154"/>
                <a:gd name="T15" fmla="*/ 13 h 207"/>
                <a:gd name="T16" fmla="*/ 154 w 154"/>
                <a:gd name="T17" fmla="*/ 194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207">
                  <a:moveTo>
                    <a:pt x="154" y="194"/>
                  </a:moveTo>
                  <a:cubicBezTo>
                    <a:pt x="154" y="201"/>
                    <a:pt x="148" y="207"/>
                    <a:pt x="141" y="207"/>
                  </a:cubicBezTo>
                  <a:cubicBezTo>
                    <a:pt x="13" y="207"/>
                    <a:pt x="13" y="207"/>
                    <a:pt x="13" y="207"/>
                  </a:cubicBezTo>
                  <a:cubicBezTo>
                    <a:pt x="5" y="207"/>
                    <a:pt x="0" y="201"/>
                    <a:pt x="0" y="19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8" y="0"/>
                    <a:pt x="154" y="6"/>
                    <a:pt x="154" y="13"/>
                  </a:cubicBezTo>
                  <a:lnTo>
                    <a:pt x="154" y="1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2" name="Freeform 53"/>
            <p:cNvSpPr/>
            <p:nvPr/>
          </p:nvSpPr>
          <p:spPr bwMode="auto">
            <a:xfrm>
              <a:off x="4829175" y="1611313"/>
              <a:ext cx="101600" cy="98425"/>
            </a:xfrm>
            <a:custGeom>
              <a:avLst/>
              <a:gdLst>
                <a:gd name="T0" fmla="*/ 27 w 27"/>
                <a:gd name="T1" fmla="*/ 22 h 26"/>
                <a:gd name="T2" fmla="*/ 23 w 27"/>
                <a:gd name="T3" fmla="*/ 26 h 26"/>
                <a:gd name="T4" fmla="*/ 4 w 27"/>
                <a:gd name="T5" fmla="*/ 26 h 26"/>
                <a:gd name="T6" fmla="*/ 0 w 27"/>
                <a:gd name="T7" fmla="*/ 22 h 26"/>
                <a:gd name="T8" fmla="*/ 0 w 27"/>
                <a:gd name="T9" fmla="*/ 3 h 26"/>
                <a:gd name="T10" fmla="*/ 4 w 27"/>
                <a:gd name="T11" fmla="*/ 0 h 26"/>
                <a:gd name="T12" fmla="*/ 23 w 27"/>
                <a:gd name="T13" fmla="*/ 0 h 26"/>
                <a:gd name="T14" fmla="*/ 27 w 27"/>
                <a:gd name="T15" fmla="*/ 3 h 26"/>
                <a:gd name="T16" fmla="*/ 27 w 27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6">
                  <a:moveTo>
                    <a:pt x="27" y="22"/>
                  </a:moveTo>
                  <a:cubicBezTo>
                    <a:pt x="27" y="24"/>
                    <a:pt x="25" y="26"/>
                    <a:pt x="23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2" y="26"/>
                    <a:pt x="0" y="24"/>
                    <a:pt x="0" y="2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7" y="1"/>
                    <a:pt x="27" y="3"/>
                  </a:cubicBezTo>
                  <a:lnTo>
                    <a:pt x="27" y="22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 54"/>
            <p:cNvSpPr/>
            <p:nvPr/>
          </p:nvSpPr>
          <p:spPr bwMode="auto">
            <a:xfrm>
              <a:off x="4818063" y="1322388"/>
              <a:ext cx="492125" cy="104775"/>
            </a:xfrm>
            <a:custGeom>
              <a:avLst/>
              <a:gdLst>
                <a:gd name="T0" fmla="*/ 131 w 131"/>
                <a:gd name="T1" fmla="*/ 24 h 28"/>
                <a:gd name="T2" fmla="*/ 127 w 131"/>
                <a:gd name="T3" fmla="*/ 28 h 28"/>
                <a:gd name="T4" fmla="*/ 4 w 131"/>
                <a:gd name="T5" fmla="*/ 28 h 28"/>
                <a:gd name="T6" fmla="*/ 0 w 131"/>
                <a:gd name="T7" fmla="*/ 24 h 28"/>
                <a:gd name="T8" fmla="*/ 0 w 131"/>
                <a:gd name="T9" fmla="*/ 4 h 28"/>
                <a:gd name="T10" fmla="*/ 4 w 131"/>
                <a:gd name="T11" fmla="*/ 0 h 28"/>
                <a:gd name="T12" fmla="*/ 127 w 131"/>
                <a:gd name="T13" fmla="*/ 0 h 28"/>
                <a:gd name="T14" fmla="*/ 131 w 131"/>
                <a:gd name="T15" fmla="*/ 4 h 28"/>
                <a:gd name="T16" fmla="*/ 131 w 131"/>
                <a:gd name="T17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" h="28">
                  <a:moveTo>
                    <a:pt x="131" y="24"/>
                  </a:moveTo>
                  <a:cubicBezTo>
                    <a:pt x="131" y="26"/>
                    <a:pt x="129" y="28"/>
                    <a:pt x="127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2" y="28"/>
                    <a:pt x="0" y="26"/>
                    <a:pt x="0" y="2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9" y="0"/>
                    <a:pt x="131" y="2"/>
                    <a:pt x="131" y="4"/>
                  </a:cubicBezTo>
                  <a:lnTo>
                    <a:pt x="131" y="24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55"/>
            <p:cNvSpPr/>
            <p:nvPr/>
          </p:nvSpPr>
          <p:spPr bwMode="auto">
            <a:xfrm>
              <a:off x="4953000" y="1611313"/>
              <a:ext cx="96838" cy="98425"/>
            </a:xfrm>
            <a:custGeom>
              <a:avLst/>
              <a:gdLst>
                <a:gd name="T0" fmla="*/ 26 w 26"/>
                <a:gd name="T1" fmla="*/ 22 h 26"/>
                <a:gd name="T2" fmla="*/ 23 w 26"/>
                <a:gd name="T3" fmla="*/ 26 h 26"/>
                <a:gd name="T4" fmla="*/ 3 w 26"/>
                <a:gd name="T5" fmla="*/ 26 h 26"/>
                <a:gd name="T6" fmla="*/ 0 w 26"/>
                <a:gd name="T7" fmla="*/ 22 h 26"/>
                <a:gd name="T8" fmla="*/ 0 w 26"/>
                <a:gd name="T9" fmla="*/ 3 h 26"/>
                <a:gd name="T10" fmla="*/ 3 w 26"/>
                <a:gd name="T11" fmla="*/ 0 h 26"/>
                <a:gd name="T12" fmla="*/ 23 w 26"/>
                <a:gd name="T13" fmla="*/ 0 h 26"/>
                <a:gd name="T14" fmla="*/ 26 w 26"/>
                <a:gd name="T15" fmla="*/ 3 h 26"/>
                <a:gd name="T16" fmla="*/ 26 w 26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26" y="22"/>
                  </a:moveTo>
                  <a:cubicBezTo>
                    <a:pt x="26" y="24"/>
                    <a:pt x="25" y="26"/>
                    <a:pt x="23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1" y="26"/>
                    <a:pt x="0" y="24"/>
                    <a:pt x="0" y="2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lnTo>
                    <a:pt x="26" y="22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5" name="Freeform 56"/>
            <p:cNvSpPr/>
            <p:nvPr/>
          </p:nvSpPr>
          <p:spPr bwMode="auto">
            <a:xfrm>
              <a:off x="5073650" y="1611313"/>
              <a:ext cx="101600" cy="98425"/>
            </a:xfrm>
            <a:custGeom>
              <a:avLst/>
              <a:gdLst>
                <a:gd name="T0" fmla="*/ 27 w 27"/>
                <a:gd name="T1" fmla="*/ 22 h 26"/>
                <a:gd name="T2" fmla="*/ 23 w 27"/>
                <a:gd name="T3" fmla="*/ 26 h 26"/>
                <a:gd name="T4" fmla="*/ 4 w 27"/>
                <a:gd name="T5" fmla="*/ 26 h 26"/>
                <a:gd name="T6" fmla="*/ 0 w 27"/>
                <a:gd name="T7" fmla="*/ 22 h 26"/>
                <a:gd name="T8" fmla="*/ 0 w 27"/>
                <a:gd name="T9" fmla="*/ 3 h 26"/>
                <a:gd name="T10" fmla="*/ 4 w 27"/>
                <a:gd name="T11" fmla="*/ 0 h 26"/>
                <a:gd name="T12" fmla="*/ 23 w 27"/>
                <a:gd name="T13" fmla="*/ 0 h 26"/>
                <a:gd name="T14" fmla="*/ 27 w 27"/>
                <a:gd name="T15" fmla="*/ 3 h 26"/>
                <a:gd name="T16" fmla="*/ 27 w 27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6">
                  <a:moveTo>
                    <a:pt x="27" y="22"/>
                  </a:moveTo>
                  <a:cubicBezTo>
                    <a:pt x="27" y="24"/>
                    <a:pt x="25" y="26"/>
                    <a:pt x="23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2" y="26"/>
                    <a:pt x="0" y="24"/>
                    <a:pt x="0" y="2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7" y="1"/>
                    <a:pt x="27" y="3"/>
                  </a:cubicBezTo>
                  <a:lnTo>
                    <a:pt x="27" y="22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6" name="Freeform 57"/>
            <p:cNvSpPr/>
            <p:nvPr/>
          </p:nvSpPr>
          <p:spPr bwMode="auto">
            <a:xfrm>
              <a:off x="5197475" y="1611313"/>
              <a:ext cx="96838" cy="98425"/>
            </a:xfrm>
            <a:custGeom>
              <a:avLst/>
              <a:gdLst>
                <a:gd name="T0" fmla="*/ 26 w 26"/>
                <a:gd name="T1" fmla="*/ 22 h 26"/>
                <a:gd name="T2" fmla="*/ 23 w 26"/>
                <a:gd name="T3" fmla="*/ 26 h 26"/>
                <a:gd name="T4" fmla="*/ 4 w 26"/>
                <a:gd name="T5" fmla="*/ 26 h 26"/>
                <a:gd name="T6" fmla="*/ 0 w 26"/>
                <a:gd name="T7" fmla="*/ 22 h 26"/>
                <a:gd name="T8" fmla="*/ 0 w 26"/>
                <a:gd name="T9" fmla="*/ 3 h 26"/>
                <a:gd name="T10" fmla="*/ 4 w 26"/>
                <a:gd name="T11" fmla="*/ 0 h 26"/>
                <a:gd name="T12" fmla="*/ 23 w 26"/>
                <a:gd name="T13" fmla="*/ 0 h 26"/>
                <a:gd name="T14" fmla="*/ 26 w 26"/>
                <a:gd name="T15" fmla="*/ 3 h 26"/>
                <a:gd name="T16" fmla="*/ 26 w 26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26" y="22"/>
                  </a:moveTo>
                  <a:cubicBezTo>
                    <a:pt x="26" y="24"/>
                    <a:pt x="25" y="26"/>
                    <a:pt x="23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2" y="26"/>
                    <a:pt x="0" y="24"/>
                    <a:pt x="0" y="2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lnTo>
                    <a:pt x="26" y="22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58"/>
            <p:cNvSpPr/>
            <p:nvPr/>
          </p:nvSpPr>
          <p:spPr bwMode="auto">
            <a:xfrm>
              <a:off x="4829175" y="1495425"/>
              <a:ext cx="101600" cy="96838"/>
            </a:xfrm>
            <a:custGeom>
              <a:avLst/>
              <a:gdLst>
                <a:gd name="T0" fmla="*/ 27 w 27"/>
                <a:gd name="T1" fmla="*/ 23 h 26"/>
                <a:gd name="T2" fmla="*/ 23 w 27"/>
                <a:gd name="T3" fmla="*/ 26 h 26"/>
                <a:gd name="T4" fmla="*/ 4 w 27"/>
                <a:gd name="T5" fmla="*/ 26 h 26"/>
                <a:gd name="T6" fmla="*/ 0 w 27"/>
                <a:gd name="T7" fmla="*/ 23 h 26"/>
                <a:gd name="T8" fmla="*/ 0 w 27"/>
                <a:gd name="T9" fmla="*/ 4 h 26"/>
                <a:gd name="T10" fmla="*/ 4 w 27"/>
                <a:gd name="T11" fmla="*/ 0 h 26"/>
                <a:gd name="T12" fmla="*/ 23 w 27"/>
                <a:gd name="T13" fmla="*/ 0 h 26"/>
                <a:gd name="T14" fmla="*/ 27 w 27"/>
                <a:gd name="T15" fmla="*/ 4 h 26"/>
                <a:gd name="T16" fmla="*/ 27 w 27"/>
                <a:gd name="T17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6">
                  <a:moveTo>
                    <a:pt x="27" y="23"/>
                  </a:moveTo>
                  <a:cubicBezTo>
                    <a:pt x="27" y="25"/>
                    <a:pt x="25" y="26"/>
                    <a:pt x="23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2" y="26"/>
                    <a:pt x="0" y="25"/>
                    <a:pt x="0" y="2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7" y="2"/>
                    <a:pt x="27" y="4"/>
                  </a:cubicBezTo>
                  <a:lnTo>
                    <a:pt x="27" y="23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59"/>
            <p:cNvSpPr/>
            <p:nvPr/>
          </p:nvSpPr>
          <p:spPr bwMode="auto">
            <a:xfrm>
              <a:off x="4953000" y="1495425"/>
              <a:ext cx="96838" cy="96838"/>
            </a:xfrm>
            <a:custGeom>
              <a:avLst/>
              <a:gdLst>
                <a:gd name="T0" fmla="*/ 26 w 26"/>
                <a:gd name="T1" fmla="*/ 23 h 26"/>
                <a:gd name="T2" fmla="*/ 23 w 26"/>
                <a:gd name="T3" fmla="*/ 26 h 26"/>
                <a:gd name="T4" fmla="*/ 3 w 26"/>
                <a:gd name="T5" fmla="*/ 26 h 26"/>
                <a:gd name="T6" fmla="*/ 0 w 26"/>
                <a:gd name="T7" fmla="*/ 23 h 26"/>
                <a:gd name="T8" fmla="*/ 0 w 26"/>
                <a:gd name="T9" fmla="*/ 4 h 26"/>
                <a:gd name="T10" fmla="*/ 3 w 26"/>
                <a:gd name="T11" fmla="*/ 0 h 26"/>
                <a:gd name="T12" fmla="*/ 23 w 26"/>
                <a:gd name="T13" fmla="*/ 0 h 26"/>
                <a:gd name="T14" fmla="*/ 26 w 26"/>
                <a:gd name="T15" fmla="*/ 4 h 26"/>
                <a:gd name="T16" fmla="*/ 26 w 26"/>
                <a:gd name="T17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26" y="23"/>
                  </a:moveTo>
                  <a:cubicBezTo>
                    <a:pt x="26" y="25"/>
                    <a:pt x="25" y="26"/>
                    <a:pt x="23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1" y="26"/>
                    <a:pt x="0" y="25"/>
                    <a:pt x="0" y="2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2"/>
                    <a:pt x="26" y="4"/>
                  </a:cubicBezTo>
                  <a:lnTo>
                    <a:pt x="26" y="23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9" name="Freeform 60"/>
            <p:cNvSpPr/>
            <p:nvPr/>
          </p:nvSpPr>
          <p:spPr bwMode="auto">
            <a:xfrm>
              <a:off x="5073650" y="1495425"/>
              <a:ext cx="101600" cy="96838"/>
            </a:xfrm>
            <a:custGeom>
              <a:avLst/>
              <a:gdLst>
                <a:gd name="T0" fmla="*/ 27 w 27"/>
                <a:gd name="T1" fmla="*/ 23 h 26"/>
                <a:gd name="T2" fmla="*/ 23 w 27"/>
                <a:gd name="T3" fmla="*/ 26 h 26"/>
                <a:gd name="T4" fmla="*/ 4 w 27"/>
                <a:gd name="T5" fmla="*/ 26 h 26"/>
                <a:gd name="T6" fmla="*/ 0 w 27"/>
                <a:gd name="T7" fmla="*/ 23 h 26"/>
                <a:gd name="T8" fmla="*/ 0 w 27"/>
                <a:gd name="T9" fmla="*/ 4 h 26"/>
                <a:gd name="T10" fmla="*/ 4 w 27"/>
                <a:gd name="T11" fmla="*/ 0 h 26"/>
                <a:gd name="T12" fmla="*/ 23 w 27"/>
                <a:gd name="T13" fmla="*/ 0 h 26"/>
                <a:gd name="T14" fmla="*/ 27 w 27"/>
                <a:gd name="T15" fmla="*/ 4 h 26"/>
                <a:gd name="T16" fmla="*/ 27 w 27"/>
                <a:gd name="T17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6">
                  <a:moveTo>
                    <a:pt x="27" y="23"/>
                  </a:moveTo>
                  <a:cubicBezTo>
                    <a:pt x="27" y="25"/>
                    <a:pt x="25" y="26"/>
                    <a:pt x="23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2" y="26"/>
                    <a:pt x="0" y="25"/>
                    <a:pt x="0" y="2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7" y="2"/>
                    <a:pt x="27" y="4"/>
                  </a:cubicBezTo>
                  <a:lnTo>
                    <a:pt x="27" y="23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0" name="Freeform 61"/>
            <p:cNvSpPr/>
            <p:nvPr/>
          </p:nvSpPr>
          <p:spPr bwMode="auto">
            <a:xfrm>
              <a:off x="5197475" y="1495425"/>
              <a:ext cx="96838" cy="96838"/>
            </a:xfrm>
            <a:custGeom>
              <a:avLst/>
              <a:gdLst>
                <a:gd name="T0" fmla="*/ 26 w 26"/>
                <a:gd name="T1" fmla="*/ 23 h 26"/>
                <a:gd name="T2" fmla="*/ 23 w 26"/>
                <a:gd name="T3" fmla="*/ 26 h 26"/>
                <a:gd name="T4" fmla="*/ 4 w 26"/>
                <a:gd name="T5" fmla="*/ 26 h 26"/>
                <a:gd name="T6" fmla="*/ 0 w 26"/>
                <a:gd name="T7" fmla="*/ 23 h 26"/>
                <a:gd name="T8" fmla="*/ 0 w 26"/>
                <a:gd name="T9" fmla="*/ 4 h 26"/>
                <a:gd name="T10" fmla="*/ 4 w 26"/>
                <a:gd name="T11" fmla="*/ 0 h 26"/>
                <a:gd name="T12" fmla="*/ 23 w 26"/>
                <a:gd name="T13" fmla="*/ 0 h 26"/>
                <a:gd name="T14" fmla="*/ 26 w 26"/>
                <a:gd name="T15" fmla="*/ 4 h 26"/>
                <a:gd name="T16" fmla="*/ 26 w 26"/>
                <a:gd name="T17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26" y="23"/>
                  </a:moveTo>
                  <a:cubicBezTo>
                    <a:pt x="26" y="25"/>
                    <a:pt x="25" y="26"/>
                    <a:pt x="23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2" y="26"/>
                    <a:pt x="0" y="25"/>
                    <a:pt x="0" y="2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2"/>
                    <a:pt x="26" y="4"/>
                  </a:cubicBezTo>
                  <a:lnTo>
                    <a:pt x="26" y="23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62"/>
            <p:cNvSpPr/>
            <p:nvPr/>
          </p:nvSpPr>
          <p:spPr bwMode="auto">
            <a:xfrm>
              <a:off x="4829175" y="1724025"/>
              <a:ext cx="101600" cy="101600"/>
            </a:xfrm>
            <a:custGeom>
              <a:avLst/>
              <a:gdLst>
                <a:gd name="T0" fmla="*/ 27 w 27"/>
                <a:gd name="T1" fmla="*/ 23 h 27"/>
                <a:gd name="T2" fmla="*/ 23 w 27"/>
                <a:gd name="T3" fmla="*/ 27 h 27"/>
                <a:gd name="T4" fmla="*/ 4 w 27"/>
                <a:gd name="T5" fmla="*/ 27 h 27"/>
                <a:gd name="T6" fmla="*/ 0 w 27"/>
                <a:gd name="T7" fmla="*/ 23 h 27"/>
                <a:gd name="T8" fmla="*/ 0 w 27"/>
                <a:gd name="T9" fmla="*/ 4 h 27"/>
                <a:gd name="T10" fmla="*/ 4 w 27"/>
                <a:gd name="T11" fmla="*/ 0 h 27"/>
                <a:gd name="T12" fmla="*/ 23 w 27"/>
                <a:gd name="T13" fmla="*/ 0 h 27"/>
                <a:gd name="T14" fmla="*/ 27 w 27"/>
                <a:gd name="T15" fmla="*/ 4 h 27"/>
                <a:gd name="T16" fmla="*/ 27 w 27"/>
                <a:gd name="T17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7">
                  <a:moveTo>
                    <a:pt x="27" y="23"/>
                  </a:moveTo>
                  <a:cubicBezTo>
                    <a:pt x="27" y="25"/>
                    <a:pt x="25" y="27"/>
                    <a:pt x="23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2" y="27"/>
                    <a:pt x="0" y="25"/>
                    <a:pt x="0" y="2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7" y="2"/>
                    <a:pt x="27" y="4"/>
                  </a:cubicBezTo>
                  <a:lnTo>
                    <a:pt x="27" y="23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 63"/>
            <p:cNvSpPr/>
            <p:nvPr/>
          </p:nvSpPr>
          <p:spPr bwMode="auto">
            <a:xfrm>
              <a:off x="4953000" y="1724025"/>
              <a:ext cx="96838" cy="101600"/>
            </a:xfrm>
            <a:custGeom>
              <a:avLst/>
              <a:gdLst>
                <a:gd name="T0" fmla="*/ 26 w 26"/>
                <a:gd name="T1" fmla="*/ 23 h 27"/>
                <a:gd name="T2" fmla="*/ 23 w 26"/>
                <a:gd name="T3" fmla="*/ 27 h 27"/>
                <a:gd name="T4" fmla="*/ 3 w 26"/>
                <a:gd name="T5" fmla="*/ 27 h 27"/>
                <a:gd name="T6" fmla="*/ 0 w 26"/>
                <a:gd name="T7" fmla="*/ 23 h 27"/>
                <a:gd name="T8" fmla="*/ 0 w 26"/>
                <a:gd name="T9" fmla="*/ 4 h 27"/>
                <a:gd name="T10" fmla="*/ 3 w 26"/>
                <a:gd name="T11" fmla="*/ 0 h 27"/>
                <a:gd name="T12" fmla="*/ 23 w 26"/>
                <a:gd name="T13" fmla="*/ 0 h 27"/>
                <a:gd name="T14" fmla="*/ 26 w 26"/>
                <a:gd name="T15" fmla="*/ 4 h 27"/>
                <a:gd name="T16" fmla="*/ 26 w 26"/>
                <a:gd name="T17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7">
                  <a:moveTo>
                    <a:pt x="26" y="23"/>
                  </a:moveTo>
                  <a:cubicBezTo>
                    <a:pt x="26" y="25"/>
                    <a:pt x="25" y="27"/>
                    <a:pt x="2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1" y="27"/>
                    <a:pt x="0" y="25"/>
                    <a:pt x="0" y="2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2"/>
                    <a:pt x="26" y="4"/>
                  </a:cubicBezTo>
                  <a:lnTo>
                    <a:pt x="26" y="23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" name="Freeform 64"/>
            <p:cNvSpPr/>
            <p:nvPr/>
          </p:nvSpPr>
          <p:spPr bwMode="auto">
            <a:xfrm>
              <a:off x="5073650" y="1724025"/>
              <a:ext cx="101600" cy="101600"/>
            </a:xfrm>
            <a:custGeom>
              <a:avLst/>
              <a:gdLst>
                <a:gd name="T0" fmla="*/ 27 w 27"/>
                <a:gd name="T1" fmla="*/ 23 h 27"/>
                <a:gd name="T2" fmla="*/ 23 w 27"/>
                <a:gd name="T3" fmla="*/ 27 h 27"/>
                <a:gd name="T4" fmla="*/ 4 w 27"/>
                <a:gd name="T5" fmla="*/ 27 h 27"/>
                <a:gd name="T6" fmla="*/ 0 w 27"/>
                <a:gd name="T7" fmla="*/ 23 h 27"/>
                <a:gd name="T8" fmla="*/ 0 w 27"/>
                <a:gd name="T9" fmla="*/ 4 h 27"/>
                <a:gd name="T10" fmla="*/ 4 w 27"/>
                <a:gd name="T11" fmla="*/ 0 h 27"/>
                <a:gd name="T12" fmla="*/ 23 w 27"/>
                <a:gd name="T13" fmla="*/ 0 h 27"/>
                <a:gd name="T14" fmla="*/ 27 w 27"/>
                <a:gd name="T15" fmla="*/ 4 h 27"/>
                <a:gd name="T16" fmla="*/ 27 w 27"/>
                <a:gd name="T17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7">
                  <a:moveTo>
                    <a:pt x="27" y="23"/>
                  </a:moveTo>
                  <a:cubicBezTo>
                    <a:pt x="27" y="25"/>
                    <a:pt x="25" y="27"/>
                    <a:pt x="23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2" y="27"/>
                    <a:pt x="0" y="25"/>
                    <a:pt x="0" y="2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7" y="2"/>
                    <a:pt x="27" y="4"/>
                  </a:cubicBezTo>
                  <a:lnTo>
                    <a:pt x="27" y="23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4" name="Freeform 65"/>
            <p:cNvSpPr/>
            <p:nvPr/>
          </p:nvSpPr>
          <p:spPr bwMode="auto">
            <a:xfrm>
              <a:off x="4829175" y="1841500"/>
              <a:ext cx="101600" cy="100013"/>
            </a:xfrm>
            <a:custGeom>
              <a:avLst/>
              <a:gdLst>
                <a:gd name="T0" fmla="*/ 27 w 27"/>
                <a:gd name="T1" fmla="*/ 23 h 27"/>
                <a:gd name="T2" fmla="*/ 23 w 27"/>
                <a:gd name="T3" fmla="*/ 27 h 27"/>
                <a:gd name="T4" fmla="*/ 4 w 27"/>
                <a:gd name="T5" fmla="*/ 27 h 27"/>
                <a:gd name="T6" fmla="*/ 0 w 27"/>
                <a:gd name="T7" fmla="*/ 23 h 27"/>
                <a:gd name="T8" fmla="*/ 0 w 27"/>
                <a:gd name="T9" fmla="*/ 4 h 27"/>
                <a:gd name="T10" fmla="*/ 4 w 27"/>
                <a:gd name="T11" fmla="*/ 0 h 27"/>
                <a:gd name="T12" fmla="*/ 23 w 27"/>
                <a:gd name="T13" fmla="*/ 0 h 27"/>
                <a:gd name="T14" fmla="*/ 27 w 27"/>
                <a:gd name="T15" fmla="*/ 4 h 27"/>
                <a:gd name="T16" fmla="*/ 27 w 27"/>
                <a:gd name="T17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7">
                  <a:moveTo>
                    <a:pt x="27" y="23"/>
                  </a:moveTo>
                  <a:cubicBezTo>
                    <a:pt x="27" y="25"/>
                    <a:pt x="25" y="27"/>
                    <a:pt x="23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2" y="27"/>
                    <a:pt x="0" y="25"/>
                    <a:pt x="0" y="2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7" y="2"/>
                    <a:pt x="27" y="4"/>
                  </a:cubicBezTo>
                  <a:lnTo>
                    <a:pt x="27" y="23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 66"/>
            <p:cNvSpPr/>
            <p:nvPr/>
          </p:nvSpPr>
          <p:spPr bwMode="auto">
            <a:xfrm>
              <a:off x="4953000" y="1841500"/>
              <a:ext cx="96838" cy="100013"/>
            </a:xfrm>
            <a:custGeom>
              <a:avLst/>
              <a:gdLst>
                <a:gd name="T0" fmla="*/ 26 w 26"/>
                <a:gd name="T1" fmla="*/ 23 h 27"/>
                <a:gd name="T2" fmla="*/ 23 w 26"/>
                <a:gd name="T3" fmla="*/ 27 h 27"/>
                <a:gd name="T4" fmla="*/ 3 w 26"/>
                <a:gd name="T5" fmla="*/ 27 h 27"/>
                <a:gd name="T6" fmla="*/ 0 w 26"/>
                <a:gd name="T7" fmla="*/ 23 h 27"/>
                <a:gd name="T8" fmla="*/ 0 w 26"/>
                <a:gd name="T9" fmla="*/ 4 h 27"/>
                <a:gd name="T10" fmla="*/ 3 w 26"/>
                <a:gd name="T11" fmla="*/ 0 h 27"/>
                <a:gd name="T12" fmla="*/ 23 w 26"/>
                <a:gd name="T13" fmla="*/ 0 h 27"/>
                <a:gd name="T14" fmla="*/ 26 w 26"/>
                <a:gd name="T15" fmla="*/ 4 h 27"/>
                <a:gd name="T16" fmla="*/ 26 w 26"/>
                <a:gd name="T17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7">
                  <a:moveTo>
                    <a:pt x="26" y="23"/>
                  </a:moveTo>
                  <a:cubicBezTo>
                    <a:pt x="26" y="25"/>
                    <a:pt x="25" y="27"/>
                    <a:pt x="2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1" y="27"/>
                    <a:pt x="0" y="25"/>
                    <a:pt x="0" y="2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2"/>
                    <a:pt x="26" y="4"/>
                  </a:cubicBezTo>
                  <a:lnTo>
                    <a:pt x="26" y="23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Freeform 67"/>
            <p:cNvSpPr/>
            <p:nvPr/>
          </p:nvSpPr>
          <p:spPr bwMode="auto">
            <a:xfrm>
              <a:off x="5073650" y="1841500"/>
              <a:ext cx="101600" cy="100013"/>
            </a:xfrm>
            <a:custGeom>
              <a:avLst/>
              <a:gdLst>
                <a:gd name="T0" fmla="*/ 27 w 27"/>
                <a:gd name="T1" fmla="*/ 23 h 27"/>
                <a:gd name="T2" fmla="*/ 23 w 27"/>
                <a:gd name="T3" fmla="*/ 27 h 27"/>
                <a:gd name="T4" fmla="*/ 4 w 27"/>
                <a:gd name="T5" fmla="*/ 27 h 27"/>
                <a:gd name="T6" fmla="*/ 0 w 27"/>
                <a:gd name="T7" fmla="*/ 23 h 27"/>
                <a:gd name="T8" fmla="*/ 0 w 27"/>
                <a:gd name="T9" fmla="*/ 4 h 27"/>
                <a:gd name="T10" fmla="*/ 4 w 27"/>
                <a:gd name="T11" fmla="*/ 0 h 27"/>
                <a:gd name="T12" fmla="*/ 23 w 27"/>
                <a:gd name="T13" fmla="*/ 0 h 27"/>
                <a:gd name="T14" fmla="*/ 27 w 27"/>
                <a:gd name="T15" fmla="*/ 4 h 27"/>
                <a:gd name="T16" fmla="*/ 27 w 27"/>
                <a:gd name="T17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7">
                  <a:moveTo>
                    <a:pt x="27" y="23"/>
                  </a:moveTo>
                  <a:cubicBezTo>
                    <a:pt x="27" y="25"/>
                    <a:pt x="25" y="27"/>
                    <a:pt x="23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2" y="27"/>
                    <a:pt x="0" y="25"/>
                    <a:pt x="0" y="2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7" y="2"/>
                    <a:pt x="27" y="4"/>
                  </a:cubicBezTo>
                  <a:lnTo>
                    <a:pt x="27" y="23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7" name="Freeform 68"/>
            <p:cNvSpPr/>
            <p:nvPr/>
          </p:nvSpPr>
          <p:spPr bwMode="auto">
            <a:xfrm>
              <a:off x="5197475" y="1724025"/>
              <a:ext cx="96838" cy="217488"/>
            </a:xfrm>
            <a:custGeom>
              <a:avLst/>
              <a:gdLst>
                <a:gd name="T0" fmla="*/ 26 w 26"/>
                <a:gd name="T1" fmla="*/ 15 h 58"/>
                <a:gd name="T2" fmla="*/ 26 w 26"/>
                <a:gd name="T3" fmla="*/ 4 h 58"/>
                <a:gd name="T4" fmla="*/ 23 w 26"/>
                <a:gd name="T5" fmla="*/ 0 h 58"/>
                <a:gd name="T6" fmla="*/ 4 w 26"/>
                <a:gd name="T7" fmla="*/ 0 h 58"/>
                <a:gd name="T8" fmla="*/ 0 w 26"/>
                <a:gd name="T9" fmla="*/ 4 h 58"/>
                <a:gd name="T10" fmla="*/ 0 w 26"/>
                <a:gd name="T11" fmla="*/ 15 h 58"/>
                <a:gd name="T12" fmla="*/ 0 w 26"/>
                <a:gd name="T13" fmla="*/ 23 h 58"/>
                <a:gd name="T14" fmla="*/ 0 w 26"/>
                <a:gd name="T15" fmla="*/ 54 h 58"/>
                <a:gd name="T16" fmla="*/ 4 w 26"/>
                <a:gd name="T17" fmla="*/ 58 h 58"/>
                <a:gd name="T18" fmla="*/ 23 w 26"/>
                <a:gd name="T19" fmla="*/ 58 h 58"/>
                <a:gd name="T20" fmla="*/ 26 w 26"/>
                <a:gd name="T21" fmla="*/ 54 h 58"/>
                <a:gd name="T22" fmla="*/ 26 w 26"/>
                <a:gd name="T23" fmla="*/ 15 h 58"/>
                <a:gd name="T24" fmla="*/ 26 w 26"/>
                <a:gd name="T25" fmla="*/ 1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58">
                  <a:moveTo>
                    <a:pt x="26" y="15"/>
                  </a:moveTo>
                  <a:cubicBezTo>
                    <a:pt x="26" y="4"/>
                    <a:pt x="26" y="4"/>
                    <a:pt x="26" y="4"/>
                  </a:cubicBezTo>
                  <a:cubicBezTo>
                    <a:pt x="26" y="2"/>
                    <a:pt x="25" y="0"/>
                    <a:pt x="2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6"/>
                    <a:pt x="2" y="58"/>
                    <a:pt x="4" y="58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5" y="58"/>
                    <a:pt x="26" y="56"/>
                    <a:pt x="26" y="54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6" y="15"/>
                    <a:pt x="26" y="15"/>
                    <a:pt x="26" y="1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8" name="组合 257"/>
          <p:cNvGrpSpPr/>
          <p:nvPr/>
        </p:nvGrpSpPr>
        <p:grpSpPr>
          <a:xfrm>
            <a:off x="1697508" y="5532249"/>
            <a:ext cx="709554" cy="709554"/>
            <a:chOff x="6061075" y="4514850"/>
            <a:chExt cx="965201" cy="965200"/>
          </a:xfrm>
          <a:solidFill>
            <a:schemeClr val="bg1"/>
          </a:solidFill>
        </p:grpSpPr>
        <p:sp>
          <p:nvSpPr>
            <p:cNvPr id="259" name="Freeform 134"/>
            <p:cNvSpPr>
              <a:spLocks noEditPoints="1"/>
            </p:cNvSpPr>
            <p:nvPr/>
          </p:nvSpPr>
          <p:spPr bwMode="auto">
            <a:xfrm>
              <a:off x="6402388" y="4514850"/>
              <a:ext cx="315913" cy="931863"/>
            </a:xfrm>
            <a:custGeom>
              <a:avLst/>
              <a:gdLst>
                <a:gd name="T0" fmla="*/ 42 w 84"/>
                <a:gd name="T1" fmla="*/ 248 h 248"/>
                <a:gd name="T2" fmla="*/ 0 w 84"/>
                <a:gd name="T3" fmla="*/ 124 h 248"/>
                <a:gd name="T4" fmla="*/ 42 w 84"/>
                <a:gd name="T5" fmla="*/ 0 h 248"/>
                <a:gd name="T6" fmla="*/ 84 w 84"/>
                <a:gd name="T7" fmla="*/ 124 h 248"/>
                <a:gd name="T8" fmla="*/ 42 w 84"/>
                <a:gd name="T9" fmla="*/ 248 h 248"/>
                <a:gd name="T10" fmla="*/ 42 w 84"/>
                <a:gd name="T11" fmla="*/ 4 h 248"/>
                <a:gd name="T12" fmla="*/ 5 w 84"/>
                <a:gd name="T13" fmla="*/ 124 h 248"/>
                <a:gd name="T14" fmla="*/ 42 w 84"/>
                <a:gd name="T15" fmla="*/ 244 h 248"/>
                <a:gd name="T16" fmla="*/ 79 w 84"/>
                <a:gd name="T17" fmla="*/ 124 h 248"/>
                <a:gd name="T18" fmla="*/ 42 w 84"/>
                <a:gd name="T19" fmla="*/ 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48">
                  <a:moveTo>
                    <a:pt x="42" y="248"/>
                  </a:moveTo>
                  <a:cubicBezTo>
                    <a:pt x="18" y="248"/>
                    <a:pt x="0" y="194"/>
                    <a:pt x="0" y="124"/>
                  </a:cubicBezTo>
                  <a:cubicBezTo>
                    <a:pt x="0" y="54"/>
                    <a:pt x="18" y="0"/>
                    <a:pt x="42" y="0"/>
                  </a:cubicBezTo>
                  <a:cubicBezTo>
                    <a:pt x="65" y="0"/>
                    <a:pt x="84" y="54"/>
                    <a:pt x="84" y="124"/>
                  </a:cubicBezTo>
                  <a:cubicBezTo>
                    <a:pt x="84" y="194"/>
                    <a:pt x="65" y="248"/>
                    <a:pt x="42" y="248"/>
                  </a:cubicBezTo>
                  <a:close/>
                  <a:moveTo>
                    <a:pt x="42" y="4"/>
                  </a:moveTo>
                  <a:cubicBezTo>
                    <a:pt x="24" y="4"/>
                    <a:pt x="5" y="52"/>
                    <a:pt x="5" y="124"/>
                  </a:cubicBezTo>
                  <a:cubicBezTo>
                    <a:pt x="5" y="196"/>
                    <a:pt x="24" y="244"/>
                    <a:pt x="42" y="244"/>
                  </a:cubicBezTo>
                  <a:cubicBezTo>
                    <a:pt x="60" y="244"/>
                    <a:pt x="79" y="196"/>
                    <a:pt x="79" y="124"/>
                  </a:cubicBezTo>
                  <a:cubicBezTo>
                    <a:pt x="79" y="52"/>
                    <a:pt x="60" y="4"/>
                    <a:pt x="4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0" name="Freeform 135"/>
            <p:cNvSpPr>
              <a:spLocks noEditPoints="1"/>
            </p:cNvSpPr>
            <p:nvPr/>
          </p:nvSpPr>
          <p:spPr bwMode="auto">
            <a:xfrm>
              <a:off x="6091238" y="4822825"/>
              <a:ext cx="935038" cy="315913"/>
            </a:xfrm>
            <a:custGeom>
              <a:avLst/>
              <a:gdLst>
                <a:gd name="T0" fmla="*/ 125 w 249"/>
                <a:gd name="T1" fmla="*/ 84 h 84"/>
                <a:gd name="T2" fmla="*/ 0 w 249"/>
                <a:gd name="T3" fmla="*/ 42 h 84"/>
                <a:gd name="T4" fmla="*/ 125 w 249"/>
                <a:gd name="T5" fmla="*/ 0 h 84"/>
                <a:gd name="T6" fmla="*/ 249 w 249"/>
                <a:gd name="T7" fmla="*/ 42 h 84"/>
                <a:gd name="T8" fmla="*/ 125 w 249"/>
                <a:gd name="T9" fmla="*/ 84 h 84"/>
                <a:gd name="T10" fmla="*/ 125 w 249"/>
                <a:gd name="T11" fmla="*/ 5 h 84"/>
                <a:gd name="T12" fmla="*/ 5 w 249"/>
                <a:gd name="T13" fmla="*/ 42 h 84"/>
                <a:gd name="T14" fmla="*/ 125 w 249"/>
                <a:gd name="T15" fmla="*/ 79 h 84"/>
                <a:gd name="T16" fmla="*/ 244 w 249"/>
                <a:gd name="T17" fmla="*/ 42 h 84"/>
                <a:gd name="T18" fmla="*/ 125 w 249"/>
                <a:gd name="T19" fmla="*/ 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" h="84">
                  <a:moveTo>
                    <a:pt x="125" y="84"/>
                  </a:moveTo>
                  <a:cubicBezTo>
                    <a:pt x="55" y="84"/>
                    <a:pt x="0" y="66"/>
                    <a:pt x="0" y="42"/>
                  </a:cubicBezTo>
                  <a:cubicBezTo>
                    <a:pt x="0" y="18"/>
                    <a:pt x="55" y="0"/>
                    <a:pt x="125" y="0"/>
                  </a:cubicBezTo>
                  <a:cubicBezTo>
                    <a:pt x="194" y="0"/>
                    <a:pt x="249" y="18"/>
                    <a:pt x="249" y="42"/>
                  </a:cubicBezTo>
                  <a:cubicBezTo>
                    <a:pt x="249" y="66"/>
                    <a:pt x="194" y="84"/>
                    <a:pt x="125" y="84"/>
                  </a:cubicBezTo>
                  <a:close/>
                  <a:moveTo>
                    <a:pt x="125" y="5"/>
                  </a:moveTo>
                  <a:cubicBezTo>
                    <a:pt x="53" y="5"/>
                    <a:pt x="5" y="24"/>
                    <a:pt x="5" y="42"/>
                  </a:cubicBezTo>
                  <a:cubicBezTo>
                    <a:pt x="5" y="60"/>
                    <a:pt x="53" y="79"/>
                    <a:pt x="125" y="79"/>
                  </a:cubicBezTo>
                  <a:cubicBezTo>
                    <a:pt x="196" y="79"/>
                    <a:pt x="244" y="60"/>
                    <a:pt x="244" y="42"/>
                  </a:cubicBezTo>
                  <a:cubicBezTo>
                    <a:pt x="244" y="24"/>
                    <a:pt x="196" y="5"/>
                    <a:pt x="12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1" name="Freeform 136"/>
            <p:cNvSpPr>
              <a:spLocks noEditPoints="1"/>
            </p:cNvSpPr>
            <p:nvPr/>
          </p:nvSpPr>
          <p:spPr bwMode="auto">
            <a:xfrm>
              <a:off x="6240463" y="4679950"/>
              <a:ext cx="657225" cy="601663"/>
            </a:xfrm>
            <a:custGeom>
              <a:avLst/>
              <a:gdLst>
                <a:gd name="T0" fmla="*/ 153 w 175"/>
                <a:gd name="T1" fmla="*/ 160 h 160"/>
                <a:gd name="T2" fmla="*/ 64 w 175"/>
                <a:gd name="T3" fmla="*/ 100 h 160"/>
                <a:gd name="T4" fmla="*/ 16 w 175"/>
                <a:gd name="T5" fmla="*/ 41 h 160"/>
                <a:gd name="T6" fmla="*/ 8 w 175"/>
                <a:gd name="T7" fmla="*/ 3 h 160"/>
                <a:gd name="T8" fmla="*/ 16 w 175"/>
                <a:gd name="T9" fmla="*/ 0 h 160"/>
                <a:gd name="T10" fmla="*/ 105 w 175"/>
                <a:gd name="T11" fmla="*/ 60 h 160"/>
                <a:gd name="T12" fmla="*/ 162 w 175"/>
                <a:gd name="T13" fmla="*/ 157 h 160"/>
                <a:gd name="T14" fmla="*/ 153 w 175"/>
                <a:gd name="T15" fmla="*/ 160 h 160"/>
                <a:gd name="T16" fmla="*/ 16 w 175"/>
                <a:gd name="T17" fmla="*/ 5 h 160"/>
                <a:gd name="T18" fmla="*/ 11 w 175"/>
                <a:gd name="T19" fmla="*/ 6 h 160"/>
                <a:gd name="T20" fmla="*/ 20 w 175"/>
                <a:gd name="T21" fmla="*/ 39 h 160"/>
                <a:gd name="T22" fmla="*/ 68 w 175"/>
                <a:gd name="T23" fmla="*/ 97 h 160"/>
                <a:gd name="T24" fmla="*/ 153 w 175"/>
                <a:gd name="T25" fmla="*/ 155 h 160"/>
                <a:gd name="T26" fmla="*/ 158 w 175"/>
                <a:gd name="T27" fmla="*/ 154 h 160"/>
                <a:gd name="T28" fmla="*/ 102 w 175"/>
                <a:gd name="T29" fmla="*/ 63 h 160"/>
                <a:gd name="T30" fmla="*/ 16 w 175"/>
                <a:gd name="T31" fmla="*/ 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5" h="160">
                  <a:moveTo>
                    <a:pt x="153" y="160"/>
                  </a:moveTo>
                  <a:cubicBezTo>
                    <a:pt x="136" y="160"/>
                    <a:pt x="99" y="135"/>
                    <a:pt x="64" y="100"/>
                  </a:cubicBezTo>
                  <a:cubicBezTo>
                    <a:pt x="44" y="80"/>
                    <a:pt x="27" y="59"/>
                    <a:pt x="16" y="41"/>
                  </a:cubicBezTo>
                  <a:cubicBezTo>
                    <a:pt x="8" y="28"/>
                    <a:pt x="0" y="11"/>
                    <a:pt x="8" y="3"/>
                  </a:cubicBezTo>
                  <a:cubicBezTo>
                    <a:pt x="10" y="1"/>
                    <a:pt x="13" y="0"/>
                    <a:pt x="16" y="0"/>
                  </a:cubicBezTo>
                  <a:cubicBezTo>
                    <a:pt x="34" y="0"/>
                    <a:pt x="70" y="25"/>
                    <a:pt x="105" y="60"/>
                  </a:cubicBezTo>
                  <a:cubicBezTo>
                    <a:pt x="142" y="97"/>
                    <a:pt x="175" y="144"/>
                    <a:pt x="162" y="157"/>
                  </a:cubicBezTo>
                  <a:cubicBezTo>
                    <a:pt x="160" y="159"/>
                    <a:pt x="157" y="160"/>
                    <a:pt x="153" y="160"/>
                  </a:cubicBezTo>
                  <a:close/>
                  <a:moveTo>
                    <a:pt x="16" y="5"/>
                  </a:moveTo>
                  <a:cubicBezTo>
                    <a:pt x="14" y="5"/>
                    <a:pt x="12" y="5"/>
                    <a:pt x="11" y="6"/>
                  </a:cubicBezTo>
                  <a:cubicBezTo>
                    <a:pt x="7" y="10"/>
                    <a:pt x="11" y="23"/>
                    <a:pt x="20" y="39"/>
                  </a:cubicBezTo>
                  <a:cubicBezTo>
                    <a:pt x="31" y="56"/>
                    <a:pt x="48" y="77"/>
                    <a:pt x="68" y="97"/>
                  </a:cubicBezTo>
                  <a:cubicBezTo>
                    <a:pt x="101" y="131"/>
                    <a:pt x="137" y="155"/>
                    <a:pt x="153" y="155"/>
                  </a:cubicBezTo>
                  <a:cubicBezTo>
                    <a:pt x="156" y="155"/>
                    <a:pt x="157" y="155"/>
                    <a:pt x="158" y="154"/>
                  </a:cubicBezTo>
                  <a:cubicBezTo>
                    <a:pt x="166" y="146"/>
                    <a:pt x="145" y="106"/>
                    <a:pt x="102" y="63"/>
                  </a:cubicBezTo>
                  <a:cubicBezTo>
                    <a:pt x="68" y="29"/>
                    <a:pt x="32" y="5"/>
                    <a:pt x="1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2" name="Freeform 137"/>
            <p:cNvSpPr>
              <a:spLocks noEditPoints="1"/>
            </p:cNvSpPr>
            <p:nvPr/>
          </p:nvSpPr>
          <p:spPr bwMode="auto">
            <a:xfrm>
              <a:off x="6223000" y="4679950"/>
              <a:ext cx="652463" cy="601663"/>
            </a:xfrm>
            <a:custGeom>
              <a:avLst/>
              <a:gdLst>
                <a:gd name="T0" fmla="*/ 21 w 174"/>
                <a:gd name="T1" fmla="*/ 160 h 160"/>
                <a:gd name="T2" fmla="*/ 13 w 174"/>
                <a:gd name="T3" fmla="*/ 157 h 160"/>
                <a:gd name="T4" fmla="*/ 69 w 174"/>
                <a:gd name="T5" fmla="*/ 60 h 160"/>
                <a:gd name="T6" fmla="*/ 158 w 174"/>
                <a:gd name="T7" fmla="*/ 0 h 160"/>
                <a:gd name="T8" fmla="*/ 167 w 174"/>
                <a:gd name="T9" fmla="*/ 3 h 160"/>
                <a:gd name="T10" fmla="*/ 158 w 174"/>
                <a:gd name="T11" fmla="*/ 41 h 160"/>
                <a:gd name="T12" fmla="*/ 110 w 174"/>
                <a:gd name="T13" fmla="*/ 100 h 160"/>
                <a:gd name="T14" fmla="*/ 21 w 174"/>
                <a:gd name="T15" fmla="*/ 160 h 160"/>
                <a:gd name="T16" fmla="*/ 158 w 174"/>
                <a:gd name="T17" fmla="*/ 5 h 160"/>
                <a:gd name="T18" fmla="*/ 73 w 174"/>
                <a:gd name="T19" fmla="*/ 63 h 160"/>
                <a:gd name="T20" fmla="*/ 16 w 174"/>
                <a:gd name="T21" fmla="*/ 154 h 160"/>
                <a:gd name="T22" fmla="*/ 21 w 174"/>
                <a:gd name="T23" fmla="*/ 155 h 160"/>
                <a:gd name="T24" fmla="*/ 107 w 174"/>
                <a:gd name="T25" fmla="*/ 97 h 160"/>
                <a:gd name="T26" fmla="*/ 154 w 174"/>
                <a:gd name="T27" fmla="*/ 39 h 160"/>
                <a:gd name="T28" fmla="*/ 163 w 174"/>
                <a:gd name="T29" fmla="*/ 6 h 160"/>
                <a:gd name="T30" fmla="*/ 158 w 174"/>
                <a:gd name="T31" fmla="*/ 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4" h="160">
                  <a:moveTo>
                    <a:pt x="21" y="160"/>
                  </a:moveTo>
                  <a:cubicBezTo>
                    <a:pt x="18" y="160"/>
                    <a:pt x="15" y="159"/>
                    <a:pt x="13" y="157"/>
                  </a:cubicBezTo>
                  <a:cubicBezTo>
                    <a:pt x="0" y="144"/>
                    <a:pt x="32" y="97"/>
                    <a:pt x="69" y="60"/>
                  </a:cubicBezTo>
                  <a:cubicBezTo>
                    <a:pt x="104" y="25"/>
                    <a:pt x="141" y="0"/>
                    <a:pt x="158" y="0"/>
                  </a:cubicBezTo>
                  <a:cubicBezTo>
                    <a:pt x="162" y="0"/>
                    <a:pt x="165" y="1"/>
                    <a:pt x="167" y="3"/>
                  </a:cubicBezTo>
                  <a:cubicBezTo>
                    <a:pt x="174" y="11"/>
                    <a:pt x="166" y="28"/>
                    <a:pt x="158" y="41"/>
                  </a:cubicBezTo>
                  <a:cubicBezTo>
                    <a:pt x="147" y="59"/>
                    <a:pt x="130" y="80"/>
                    <a:pt x="110" y="100"/>
                  </a:cubicBezTo>
                  <a:cubicBezTo>
                    <a:pt x="75" y="135"/>
                    <a:pt x="39" y="160"/>
                    <a:pt x="21" y="160"/>
                  </a:cubicBezTo>
                  <a:close/>
                  <a:moveTo>
                    <a:pt x="158" y="5"/>
                  </a:moveTo>
                  <a:cubicBezTo>
                    <a:pt x="142" y="5"/>
                    <a:pt x="106" y="29"/>
                    <a:pt x="73" y="63"/>
                  </a:cubicBezTo>
                  <a:cubicBezTo>
                    <a:pt x="29" y="106"/>
                    <a:pt x="8" y="145"/>
                    <a:pt x="16" y="154"/>
                  </a:cubicBezTo>
                  <a:cubicBezTo>
                    <a:pt x="17" y="155"/>
                    <a:pt x="19" y="155"/>
                    <a:pt x="21" y="155"/>
                  </a:cubicBezTo>
                  <a:cubicBezTo>
                    <a:pt x="37" y="155"/>
                    <a:pt x="73" y="131"/>
                    <a:pt x="107" y="97"/>
                  </a:cubicBezTo>
                  <a:cubicBezTo>
                    <a:pt x="127" y="77"/>
                    <a:pt x="144" y="56"/>
                    <a:pt x="154" y="39"/>
                  </a:cubicBezTo>
                  <a:cubicBezTo>
                    <a:pt x="164" y="23"/>
                    <a:pt x="167" y="10"/>
                    <a:pt x="163" y="6"/>
                  </a:cubicBezTo>
                  <a:cubicBezTo>
                    <a:pt x="162" y="5"/>
                    <a:pt x="161" y="5"/>
                    <a:pt x="158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3" name="Oval 138"/>
            <p:cNvSpPr>
              <a:spLocks noChangeArrowheads="1"/>
            </p:cNvSpPr>
            <p:nvPr/>
          </p:nvSpPr>
          <p:spPr bwMode="auto">
            <a:xfrm>
              <a:off x="6797675" y="4657725"/>
              <a:ext cx="82550" cy="825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4" name="Oval 139"/>
            <p:cNvSpPr>
              <a:spLocks noChangeArrowheads="1"/>
            </p:cNvSpPr>
            <p:nvPr/>
          </p:nvSpPr>
          <p:spPr bwMode="auto">
            <a:xfrm>
              <a:off x="6797675" y="5218113"/>
              <a:ext cx="82550" cy="825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5" name="Oval 140"/>
            <p:cNvSpPr>
              <a:spLocks noChangeArrowheads="1"/>
            </p:cNvSpPr>
            <p:nvPr/>
          </p:nvSpPr>
          <p:spPr bwMode="auto">
            <a:xfrm>
              <a:off x="6518275" y="5397500"/>
              <a:ext cx="84138" cy="825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6" name="Oval 141"/>
            <p:cNvSpPr>
              <a:spLocks noChangeArrowheads="1"/>
            </p:cNvSpPr>
            <p:nvPr/>
          </p:nvSpPr>
          <p:spPr bwMode="auto">
            <a:xfrm>
              <a:off x="6424613" y="4575175"/>
              <a:ext cx="82550" cy="825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7" name="Oval 142"/>
            <p:cNvSpPr>
              <a:spLocks noChangeArrowheads="1"/>
            </p:cNvSpPr>
            <p:nvPr/>
          </p:nvSpPr>
          <p:spPr bwMode="auto">
            <a:xfrm>
              <a:off x="6526213" y="4935538"/>
              <a:ext cx="93663" cy="904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8" name="Oval 143"/>
            <p:cNvSpPr>
              <a:spLocks noChangeArrowheads="1"/>
            </p:cNvSpPr>
            <p:nvPr/>
          </p:nvSpPr>
          <p:spPr bwMode="auto">
            <a:xfrm>
              <a:off x="6061075" y="4940300"/>
              <a:ext cx="82550" cy="825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51" name="Freeform 186"/>
          <p:cNvSpPr>
            <a:spLocks noEditPoints="1"/>
          </p:cNvSpPr>
          <p:nvPr/>
        </p:nvSpPr>
        <p:spPr bwMode="auto">
          <a:xfrm>
            <a:off x="3895436" y="3757995"/>
            <a:ext cx="557654" cy="557654"/>
          </a:xfrm>
          <a:custGeom>
            <a:avLst/>
            <a:gdLst>
              <a:gd name="T0" fmla="*/ 117 w 233"/>
              <a:gd name="T1" fmla="*/ 0 h 233"/>
              <a:gd name="T2" fmla="*/ 0 w 233"/>
              <a:gd name="T3" fmla="*/ 116 h 233"/>
              <a:gd name="T4" fmla="*/ 117 w 233"/>
              <a:gd name="T5" fmla="*/ 233 h 233"/>
              <a:gd name="T6" fmla="*/ 233 w 233"/>
              <a:gd name="T7" fmla="*/ 116 h 233"/>
              <a:gd name="T8" fmla="*/ 117 w 233"/>
              <a:gd name="T9" fmla="*/ 0 h 233"/>
              <a:gd name="T10" fmla="*/ 117 w 233"/>
              <a:gd name="T11" fmla="*/ 164 h 233"/>
              <a:gd name="T12" fmla="*/ 69 w 233"/>
              <a:gd name="T13" fmla="*/ 116 h 233"/>
              <a:gd name="T14" fmla="*/ 117 w 233"/>
              <a:gd name="T15" fmla="*/ 69 h 233"/>
              <a:gd name="T16" fmla="*/ 164 w 233"/>
              <a:gd name="T17" fmla="*/ 116 h 233"/>
              <a:gd name="T18" fmla="*/ 117 w 233"/>
              <a:gd name="T19" fmla="*/ 164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3" h="233">
                <a:moveTo>
                  <a:pt x="117" y="0"/>
                </a:moveTo>
                <a:cubicBezTo>
                  <a:pt x="52" y="0"/>
                  <a:pt x="0" y="52"/>
                  <a:pt x="0" y="116"/>
                </a:cubicBezTo>
                <a:cubicBezTo>
                  <a:pt x="0" y="181"/>
                  <a:pt x="52" y="233"/>
                  <a:pt x="117" y="233"/>
                </a:cubicBezTo>
                <a:cubicBezTo>
                  <a:pt x="181" y="233"/>
                  <a:pt x="233" y="181"/>
                  <a:pt x="233" y="116"/>
                </a:cubicBezTo>
                <a:cubicBezTo>
                  <a:pt x="233" y="52"/>
                  <a:pt x="181" y="0"/>
                  <a:pt x="117" y="0"/>
                </a:cubicBezTo>
                <a:close/>
                <a:moveTo>
                  <a:pt x="117" y="164"/>
                </a:moveTo>
                <a:cubicBezTo>
                  <a:pt x="91" y="164"/>
                  <a:pt x="69" y="143"/>
                  <a:pt x="69" y="116"/>
                </a:cubicBezTo>
                <a:cubicBezTo>
                  <a:pt x="69" y="90"/>
                  <a:pt x="91" y="69"/>
                  <a:pt x="117" y="69"/>
                </a:cubicBezTo>
                <a:cubicBezTo>
                  <a:pt x="143" y="69"/>
                  <a:pt x="164" y="90"/>
                  <a:pt x="164" y="116"/>
                </a:cubicBezTo>
                <a:cubicBezTo>
                  <a:pt x="164" y="143"/>
                  <a:pt x="143" y="164"/>
                  <a:pt x="117" y="1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20" name="Freeform 79"/>
          <p:cNvSpPr/>
          <p:nvPr/>
        </p:nvSpPr>
        <p:spPr bwMode="auto">
          <a:xfrm>
            <a:off x="3916715" y="4931168"/>
            <a:ext cx="515097" cy="409081"/>
          </a:xfrm>
          <a:custGeom>
            <a:avLst/>
            <a:gdLst>
              <a:gd name="T0" fmla="*/ 152 w 189"/>
              <a:gd name="T1" fmla="*/ 8 h 150"/>
              <a:gd name="T2" fmla="*/ 95 w 189"/>
              <a:gd name="T3" fmla="*/ 37 h 150"/>
              <a:gd name="T4" fmla="*/ 37 w 189"/>
              <a:gd name="T5" fmla="*/ 8 h 150"/>
              <a:gd name="T6" fmla="*/ 8 w 189"/>
              <a:gd name="T7" fmla="*/ 66 h 150"/>
              <a:gd name="T8" fmla="*/ 94 w 189"/>
              <a:gd name="T9" fmla="*/ 150 h 150"/>
              <a:gd name="T10" fmla="*/ 181 w 189"/>
              <a:gd name="T11" fmla="*/ 66 h 150"/>
              <a:gd name="T12" fmla="*/ 152 w 189"/>
              <a:gd name="T13" fmla="*/ 8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9" h="150">
                <a:moveTo>
                  <a:pt x="152" y="8"/>
                </a:moveTo>
                <a:cubicBezTo>
                  <a:pt x="128" y="0"/>
                  <a:pt x="103" y="13"/>
                  <a:pt x="95" y="37"/>
                </a:cubicBezTo>
                <a:cubicBezTo>
                  <a:pt x="87" y="13"/>
                  <a:pt x="61" y="0"/>
                  <a:pt x="37" y="8"/>
                </a:cubicBezTo>
                <a:cubicBezTo>
                  <a:pt x="14" y="16"/>
                  <a:pt x="0" y="42"/>
                  <a:pt x="8" y="66"/>
                </a:cubicBezTo>
                <a:cubicBezTo>
                  <a:pt x="16" y="89"/>
                  <a:pt x="85" y="150"/>
                  <a:pt x="94" y="150"/>
                </a:cubicBezTo>
                <a:cubicBezTo>
                  <a:pt x="103" y="150"/>
                  <a:pt x="174" y="89"/>
                  <a:pt x="181" y="66"/>
                </a:cubicBezTo>
                <a:cubicBezTo>
                  <a:pt x="189" y="42"/>
                  <a:pt x="176" y="16"/>
                  <a:pt x="152" y="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44" name="组合 343"/>
          <p:cNvGrpSpPr/>
          <p:nvPr/>
        </p:nvGrpSpPr>
        <p:grpSpPr>
          <a:xfrm>
            <a:off x="3901735" y="5761507"/>
            <a:ext cx="545057" cy="504725"/>
            <a:chOff x="8791575" y="3703638"/>
            <a:chExt cx="750888" cy="695325"/>
          </a:xfrm>
          <a:solidFill>
            <a:schemeClr val="bg1"/>
          </a:solidFill>
        </p:grpSpPr>
        <p:sp>
          <p:nvSpPr>
            <p:cNvPr id="345" name="Freeform 243"/>
            <p:cNvSpPr/>
            <p:nvPr/>
          </p:nvSpPr>
          <p:spPr bwMode="auto">
            <a:xfrm>
              <a:off x="8791575" y="3703638"/>
              <a:ext cx="750888" cy="695325"/>
            </a:xfrm>
            <a:custGeom>
              <a:avLst/>
              <a:gdLst>
                <a:gd name="T0" fmla="*/ 188 w 200"/>
                <a:gd name="T1" fmla="*/ 185 h 185"/>
                <a:gd name="T2" fmla="*/ 0 w 200"/>
                <a:gd name="T3" fmla="*/ 185 h 185"/>
                <a:gd name="T4" fmla="*/ 0 w 200"/>
                <a:gd name="T5" fmla="*/ 8 h 185"/>
                <a:gd name="T6" fmla="*/ 14 w 200"/>
                <a:gd name="T7" fmla="*/ 8 h 185"/>
                <a:gd name="T8" fmla="*/ 14 w 200"/>
                <a:gd name="T9" fmla="*/ 172 h 185"/>
                <a:gd name="T10" fmla="*/ 188 w 200"/>
                <a:gd name="T11" fmla="*/ 172 h 185"/>
                <a:gd name="T12" fmla="*/ 188 w 200"/>
                <a:gd name="T13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185">
                  <a:moveTo>
                    <a:pt x="188" y="185"/>
                  </a:moveTo>
                  <a:cubicBezTo>
                    <a:pt x="175" y="185"/>
                    <a:pt x="0" y="185"/>
                    <a:pt x="0" y="185"/>
                  </a:cubicBezTo>
                  <a:cubicBezTo>
                    <a:pt x="0" y="185"/>
                    <a:pt x="0" y="15"/>
                    <a:pt x="0" y="8"/>
                  </a:cubicBezTo>
                  <a:cubicBezTo>
                    <a:pt x="0" y="2"/>
                    <a:pt x="14" y="0"/>
                    <a:pt x="14" y="8"/>
                  </a:cubicBezTo>
                  <a:cubicBezTo>
                    <a:pt x="14" y="16"/>
                    <a:pt x="14" y="172"/>
                    <a:pt x="14" y="172"/>
                  </a:cubicBezTo>
                  <a:cubicBezTo>
                    <a:pt x="14" y="172"/>
                    <a:pt x="178" y="172"/>
                    <a:pt x="188" y="172"/>
                  </a:cubicBezTo>
                  <a:cubicBezTo>
                    <a:pt x="197" y="172"/>
                    <a:pt x="200" y="185"/>
                    <a:pt x="188" y="1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6" name="Freeform 244"/>
            <p:cNvSpPr/>
            <p:nvPr/>
          </p:nvSpPr>
          <p:spPr bwMode="auto">
            <a:xfrm>
              <a:off x="8880475" y="3808413"/>
              <a:ext cx="557213" cy="455613"/>
            </a:xfrm>
            <a:custGeom>
              <a:avLst/>
              <a:gdLst>
                <a:gd name="T0" fmla="*/ 5 w 148"/>
                <a:gd name="T1" fmla="*/ 121 h 121"/>
                <a:gd name="T2" fmla="*/ 3 w 148"/>
                <a:gd name="T3" fmla="*/ 120 h 121"/>
                <a:gd name="T4" fmla="*/ 2 w 148"/>
                <a:gd name="T5" fmla="*/ 114 h 121"/>
                <a:gd name="T6" fmla="*/ 17 w 148"/>
                <a:gd name="T7" fmla="*/ 90 h 121"/>
                <a:gd name="T8" fmla="*/ 22 w 148"/>
                <a:gd name="T9" fmla="*/ 89 h 121"/>
                <a:gd name="T10" fmla="*/ 38 w 148"/>
                <a:gd name="T11" fmla="*/ 99 h 121"/>
                <a:gd name="T12" fmla="*/ 87 w 148"/>
                <a:gd name="T13" fmla="*/ 36 h 121"/>
                <a:gd name="T14" fmla="*/ 91 w 148"/>
                <a:gd name="T15" fmla="*/ 34 h 121"/>
                <a:gd name="T16" fmla="*/ 94 w 148"/>
                <a:gd name="T17" fmla="*/ 37 h 121"/>
                <a:gd name="T18" fmla="*/ 103 w 148"/>
                <a:gd name="T19" fmla="*/ 67 h 121"/>
                <a:gd name="T20" fmla="*/ 140 w 148"/>
                <a:gd name="T21" fmla="*/ 3 h 121"/>
                <a:gd name="T22" fmla="*/ 145 w 148"/>
                <a:gd name="T23" fmla="*/ 1 h 121"/>
                <a:gd name="T24" fmla="*/ 147 w 148"/>
                <a:gd name="T25" fmla="*/ 7 h 121"/>
                <a:gd name="T26" fmla="*/ 106 w 148"/>
                <a:gd name="T27" fmla="*/ 79 h 121"/>
                <a:gd name="T28" fmla="*/ 102 w 148"/>
                <a:gd name="T29" fmla="*/ 81 h 121"/>
                <a:gd name="T30" fmla="*/ 98 w 148"/>
                <a:gd name="T31" fmla="*/ 78 h 121"/>
                <a:gd name="T32" fmla="*/ 88 w 148"/>
                <a:gd name="T33" fmla="*/ 47 h 121"/>
                <a:gd name="T34" fmla="*/ 42 w 148"/>
                <a:gd name="T35" fmla="*/ 106 h 121"/>
                <a:gd name="T36" fmla="*/ 37 w 148"/>
                <a:gd name="T37" fmla="*/ 107 h 121"/>
                <a:gd name="T38" fmla="*/ 21 w 148"/>
                <a:gd name="T39" fmla="*/ 98 h 121"/>
                <a:gd name="T40" fmla="*/ 9 w 148"/>
                <a:gd name="T41" fmla="*/ 119 h 121"/>
                <a:gd name="T42" fmla="*/ 5 w 148"/>
                <a:gd name="T43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8" h="121">
                  <a:moveTo>
                    <a:pt x="5" y="121"/>
                  </a:moveTo>
                  <a:cubicBezTo>
                    <a:pt x="4" y="121"/>
                    <a:pt x="4" y="120"/>
                    <a:pt x="3" y="120"/>
                  </a:cubicBezTo>
                  <a:cubicBezTo>
                    <a:pt x="1" y="119"/>
                    <a:pt x="0" y="116"/>
                    <a:pt x="2" y="114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8" y="88"/>
                    <a:pt x="20" y="88"/>
                    <a:pt x="22" y="89"/>
                  </a:cubicBezTo>
                  <a:cubicBezTo>
                    <a:pt x="38" y="99"/>
                    <a:pt x="38" y="99"/>
                    <a:pt x="38" y="99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5"/>
                    <a:pt x="89" y="34"/>
                    <a:pt x="91" y="34"/>
                  </a:cubicBezTo>
                  <a:cubicBezTo>
                    <a:pt x="92" y="34"/>
                    <a:pt x="93" y="36"/>
                    <a:pt x="94" y="37"/>
                  </a:cubicBezTo>
                  <a:cubicBezTo>
                    <a:pt x="103" y="67"/>
                    <a:pt x="103" y="67"/>
                    <a:pt x="103" y="67"/>
                  </a:cubicBezTo>
                  <a:cubicBezTo>
                    <a:pt x="140" y="3"/>
                    <a:pt x="140" y="3"/>
                    <a:pt x="140" y="3"/>
                  </a:cubicBezTo>
                  <a:cubicBezTo>
                    <a:pt x="141" y="1"/>
                    <a:pt x="143" y="0"/>
                    <a:pt x="145" y="1"/>
                  </a:cubicBezTo>
                  <a:cubicBezTo>
                    <a:pt x="147" y="2"/>
                    <a:pt x="148" y="5"/>
                    <a:pt x="147" y="7"/>
                  </a:cubicBezTo>
                  <a:cubicBezTo>
                    <a:pt x="106" y="79"/>
                    <a:pt x="106" y="79"/>
                    <a:pt x="106" y="79"/>
                  </a:cubicBezTo>
                  <a:cubicBezTo>
                    <a:pt x="105" y="80"/>
                    <a:pt x="103" y="81"/>
                    <a:pt x="102" y="81"/>
                  </a:cubicBezTo>
                  <a:cubicBezTo>
                    <a:pt x="100" y="81"/>
                    <a:pt x="99" y="80"/>
                    <a:pt x="98" y="78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42" y="106"/>
                    <a:pt x="42" y="106"/>
                    <a:pt x="42" y="106"/>
                  </a:cubicBezTo>
                  <a:cubicBezTo>
                    <a:pt x="41" y="108"/>
                    <a:pt x="39" y="108"/>
                    <a:pt x="37" y="107"/>
                  </a:cubicBezTo>
                  <a:cubicBezTo>
                    <a:pt x="21" y="98"/>
                    <a:pt x="21" y="98"/>
                    <a:pt x="21" y="98"/>
                  </a:cubicBezTo>
                  <a:cubicBezTo>
                    <a:pt x="9" y="119"/>
                    <a:pt x="9" y="119"/>
                    <a:pt x="9" y="119"/>
                  </a:cubicBezTo>
                  <a:cubicBezTo>
                    <a:pt x="8" y="120"/>
                    <a:pt x="6" y="121"/>
                    <a:pt x="5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7" name="组合 346"/>
          <p:cNvGrpSpPr/>
          <p:nvPr/>
        </p:nvGrpSpPr>
        <p:grpSpPr>
          <a:xfrm>
            <a:off x="1791856" y="4670365"/>
            <a:ext cx="520858" cy="477069"/>
            <a:chOff x="10766425" y="1874838"/>
            <a:chExt cx="717550" cy="657225"/>
          </a:xfrm>
        </p:grpSpPr>
        <p:sp>
          <p:nvSpPr>
            <p:cNvPr id="348" name="Freeform 48"/>
            <p:cNvSpPr/>
            <p:nvPr/>
          </p:nvSpPr>
          <p:spPr bwMode="auto">
            <a:xfrm>
              <a:off x="10766425" y="1874838"/>
              <a:ext cx="717550" cy="657225"/>
            </a:xfrm>
            <a:custGeom>
              <a:avLst/>
              <a:gdLst>
                <a:gd name="T0" fmla="*/ 191 w 191"/>
                <a:gd name="T1" fmla="*/ 87 h 175"/>
                <a:gd name="T2" fmla="*/ 95 w 191"/>
                <a:gd name="T3" fmla="*/ 175 h 175"/>
                <a:gd name="T4" fmla="*/ 0 w 191"/>
                <a:gd name="T5" fmla="*/ 175 h 175"/>
                <a:gd name="T6" fmla="*/ 0 w 191"/>
                <a:gd name="T7" fmla="*/ 87 h 175"/>
                <a:gd name="T8" fmla="*/ 95 w 191"/>
                <a:gd name="T9" fmla="*/ 0 h 175"/>
                <a:gd name="T10" fmla="*/ 191 w 191"/>
                <a:gd name="T11" fmla="*/ 8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" h="175">
                  <a:moveTo>
                    <a:pt x="191" y="87"/>
                  </a:moveTo>
                  <a:cubicBezTo>
                    <a:pt x="191" y="136"/>
                    <a:pt x="148" y="175"/>
                    <a:pt x="95" y="175"/>
                  </a:cubicBezTo>
                  <a:cubicBezTo>
                    <a:pt x="68" y="175"/>
                    <a:pt x="0" y="175"/>
                    <a:pt x="0" y="175"/>
                  </a:cubicBezTo>
                  <a:cubicBezTo>
                    <a:pt x="0" y="175"/>
                    <a:pt x="0" y="111"/>
                    <a:pt x="0" y="87"/>
                  </a:cubicBezTo>
                  <a:cubicBezTo>
                    <a:pt x="0" y="39"/>
                    <a:pt x="42" y="0"/>
                    <a:pt x="95" y="0"/>
                  </a:cubicBezTo>
                  <a:cubicBezTo>
                    <a:pt x="148" y="0"/>
                    <a:pt x="191" y="39"/>
                    <a:pt x="191" y="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9" name="Freeform 49"/>
            <p:cNvSpPr/>
            <p:nvPr/>
          </p:nvSpPr>
          <p:spPr bwMode="auto">
            <a:xfrm>
              <a:off x="10920413" y="2081213"/>
              <a:ext cx="406400" cy="68263"/>
            </a:xfrm>
            <a:custGeom>
              <a:avLst/>
              <a:gdLst>
                <a:gd name="T0" fmla="*/ 108 w 108"/>
                <a:gd name="T1" fmla="*/ 9 h 18"/>
                <a:gd name="T2" fmla="*/ 99 w 108"/>
                <a:gd name="T3" fmla="*/ 18 h 18"/>
                <a:gd name="T4" fmla="*/ 9 w 108"/>
                <a:gd name="T5" fmla="*/ 18 h 18"/>
                <a:gd name="T6" fmla="*/ 0 w 108"/>
                <a:gd name="T7" fmla="*/ 9 h 18"/>
                <a:gd name="T8" fmla="*/ 0 w 108"/>
                <a:gd name="T9" fmla="*/ 9 h 18"/>
                <a:gd name="T10" fmla="*/ 9 w 108"/>
                <a:gd name="T11" fmla="*/ 0 h 18"/>
                <a:gd name="T12" fmla="*/ 99 w 108"/>
                <a:gd name="T13" fmla="*/ 0 h 18"/>
                <a:gd name="T14" fmla="*/ 108 w 108"/>
                <a:gd name="T15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" h="18">
                  <a:moveTo>
                    <a:pt x="108" y="9"/>
                  </a:moveTo>
                  <a:cubicBezTo>
                    <a:pt x="108" y="14"/>
                    <a:pt x="104" y="18"/>
                    <a:pt x="9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4" y="18"/>
                    <a:pt x="0" y="14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04" y="0"/>
                    <a:pt x="108" y="4"/>
                    <a:pt x="108" y="9"/>
                  </a:cubicBezTo>
                  <a:close/>
                </a:path>
              </a:pathLst>
            </a:custGeom>
            <a:solidFill>
              <a:srgbClr val="7129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0" name="Freeform 50"/>
            <p:cNvSpPr/>
            <p:nvPr/>
          </p:nvSpPr>
          <p:spPr bwMode="auto">
            <a:xfrm>
              <a:off x="10920413" y="2193925"/>
              <a:ext cx="406400" cy="68263"/>
            </a:xfrm>
            <a:custGeom>
              <a:avLst/>
              <a:gdLst>
                <a:gd name="T0" fmla="*/ 108 w 108"/>
                <a:gd name="T1" fmla="*/ 9 h 18"/>
                <a:gd name="T2" fmla="*/ 99 w 108"/>
                <a:gd name="T3" fmla="*/ 18 h 18"/>
                <a:gd name="T4" fmla="*/ 9 w 108"/>
                <a:gd name="T5" fmla="*/ 18 h 18"/>
                <a:gd name="T6" fmla="*/ 0 w 108"/>
                <a:gd name="T7" fmla="*/ 9 h 18"/>
                <a:gd name="T8" fmla="*/ 0 w 108"/>
                <a:gd name="T9" fmla="*/ 9 h 18"/>
                <a:gd name="T10" fmla="*/ 9 w 108"/>
                <a:gd name="T11" fmla="*/ 0 h 18"/>
                <a:gd name="T12" fmla="*/ 99 w 108"/>
                <a:gd name="T13" fmla="*/ 0 h 18"/>
                <a:gd name="T14" fmla="*/ 108 w 108"/>
                <a:gd name="T15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" h="18">
                  <a:moveTo>
                    <a:pt x="108" y="9"/>
                  </a:moveTo>
                  <a:cubicBezTo>
                    <a:pt x="108" y="14"/>
                    <a:pt x="104" y="18"/>
                    <a:pt x="9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4" y="18"/>
                    <a:pt x="0" y="14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04" y="0"/>
                    <a:pt x="108" y="4"/>
                    <a:pt x="108" y="9"/>
                  </a:cubicBezTo>
                  <a:close/>
                </a:path>
              </a:pathLst>
            </a:custGeom>
            <a:solidFill>
              <a:srgbClr val="7129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1" name="Freeform 51"/>
            <p:cNvSpPr/>
            <p:nvPr/>
          </p:nvSpPr>
          <p:spPr bwMode="auto">
            <a:xfrm>
              <a:off x="10920413" y="2306638"/>
              <a:ext cx="406400" cy="63500"/>
            </a:xfrm>
            <a:custGeom>
              <a:avLst/>
              <a:gdLst>
                <a:gd name="T0" fmla="*/ 108 w 108"/>
                <a:gd name="T1" fmla="*/ 9 h 17"/>
                <a:gd name="T2" fmla="*/ 99 w 108"/>
                <a:gd name="T3" fmla="*/ 17 h 17"/>
                <a:gd name="T4" fmla="*/ 9 w 108"/>
                <a:gd name="T5" fmla="*/ 17 h 17"/>
                <a:gd name="T6" fmla="*/ 0 w 108"/>
                <a:gd name="T7" fmla="*/ 9 h 17"/>
                <a:gd name="T8" fmla="*/ 0 w 108"/>
                <a:gd name="T9" fmla="*/ 9 h 17"/>
                <a:gd name="T10" fmla="*/ 9 w 108"/>
                <a:gd name="T11" fmla="*/ 0 h 17"/>
                <a:gd name="T12" fmla="*/ 99 w 108"/>
                <a:gd name="T13" fmla="*/ 0 h 17"/>
                <a:gd name="T14" fmla="*/ 108 w 108"/>
                <a:gd name="T15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" h="17">
                  <a:moveTo>
                    <a:pt x="108" y="9"/>
                  </a:moveTo>
                  <a:cubicBezTo>
                    <a:pt x="108" y="13"/>
                    <a:pt x="104" y="17"/>
                    <a:pt x="9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04" y="0"/>
                    <a:pt x="108" y="4"/>
                    <a:pt x="108" y="9"/>
                  </a:cubicBezTo>
                  <a:close/>
                </a:path>
              </a:pathLst>
            </a:custGeom>
            <a:solidFill>
              <a:srgbClr val="7129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66" name="组合 365"/>
          <p:cNvGrpSpPr/>
          <p:nvPr/>
        </p:nvGrpSpPr>
        <p:grpSpPr>
          <a:xfrm>
            <a:off x="777259" y="4692759"/>
            <a:ext cx="481679" cy="704080"/>
            <a:chOff x="10290175" y="822325"/>
            <a:chExt cx="663576" cy="969963"/>
          </a:xfrm>
        </p:grpSpPr>
        <p:sp>
          <p:nvSpPr>
            <p:cNvPr id="367" name="Freeform 255"/>
            <p:cNvSpPr/>
            <p:nvPr/>
          </p:nvSpPr>
          <p:spPr bwMode="auto">
            <a:xfrm>
              <a:off x="10290175" y="1431925"/>
              <a:ext cx="236538" cy="360363"/>
            </a:xfrm>
            <a:custGeom>
              <a:avLst/>
              <a:gdLst>
                <a:gd name="T0" fmla="*/ 18 w 63"/>
                <a:gd name="T1" fmla="*/ 89 h 96"/>
                <a:gd name="T2" fmla="*/ 27 w 63"/>
                <a:gd name="T3" fmla="*/ 95 h 96"/>
                <a:gd name="T4" fmla="*/ 36 w 63"/>
                <a:gd name="T5" fmla="*/ 90 h 96"/>
                <a:gd name="T6" fmla="*/ 63 w 63"/>
                <a:gd name="T7" fmla="*/ 65 h 96"/>
                <a:gd name="T8" fmla="*/ 41 w 63"/>
                <a:gd name="T9" fmla="*/ 0 h 96"/>
                <a:gd name="T10" fmla="*/ 18 w 63"/>
                <a:gd name="T11" fmla="*/ 8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96">
                  <a:moveTo>
                    <a:pt x="18" y="89"/>
                  </a:moveTo>
                  <a:cubicBezTo>
                    <a:pt x="20" y="92"/>
                    <a:pt x="23" y="95"/>
                    <a:pt x="27" y="95"/>
                  </a:cubicBezTo>
                  <a:cubicBezTo>
                    <a:pt x="30" y="96"/>
                    <a:pt x="34" y="94"/>
                    <a:pt x="36" y="90"/>
                  </a:cubicBezTo>
                  <a:cubicBezTo>
                    <a:pt x="42" y="81"/>
                    <a:pt x="50" y="70"/>
                    <a:pt x="63" y="65"/>
                  </a:cubicBezTo>
                  <a:cubicBezTo>
                    <a:pt x="52" y="40"/>
                    <a:pt x="45" y="18"/>
                    <a:pt x="41" y="0"/>
                  </a:cubicBezTo>
                  <a:cubicBezTo>
                    <a:pt x="26" y="11"/>
                    <a:pt x="0" y="38"/>
                    <a:pt x="18" y="8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8" name="Freeform 256"/>
            <p:cNvSpPr/>
            <p:nvPr/>
          </p:nvSpPr>
          <p:spPr bwMode="auto">
            <a:xfrm>
              <a:off x="10717213" y="1431925"/>
              <a:ext cx="236538" cy="360363"/>
            </a:xfrm>
            <a:custGeom>
              <a:avLst/>
              <a:gdLst>
                <a:gd name="T0" fmla="*/ 22 w 63"/>
                <a:gd name="T1" fmla="*/ 0 h 96"/>
                <a:gd name="T2" fmla="*/ 0 w 63"/>
                <a:gd name="T3" fmla="*/ 65 h 96"/>
                <a:gd name="T4" fmla="*/ 27 w 63"/>
                <a:gd name="T5" fmla="*/ 90 h 96"/>
                <a:gd name="T6" fmla="*/ 36 w 63"/>
                <a:gd name="T7" fmla="*/ 95 h 96"/>
                <a:gd name="T8" fmla="*/ 44 w 63"/>
                <a:gd name="T9" fmla="*/ 89 h 96"/>
                <a:gd name="T10" fmla="*/ 22 w 63"/>
                <a:gd name="T1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96">
                  <a:moveTo>
                    <a:pt x="22" y="0"/>
                  </a:moveTo>
                  <a:cubicBezTo>
                    <a:pt x="18" y="18"/>
                    <a:pt x="11" y="40"/>
                    <a:pt x="0" y="65"/>
                  </a:cubicBezTo>
                  <a:cubicBezTo>
                    <a:pt x="12" y="70"/>
                    <a:pt x="21" y="81"/>
                    <a:pt x="27" y="90"/>
                  </a:cubicBezTo>
                  <a:cubicBezTo>
                    <a:pt x="28" y="94"/>
                    <a:pt x="32" y="96"/>
                    <a:pt x="36" y="95"/>
                  </a:cubicBezTo>
                  <a:cubicBezTo>
                    <a:pt x="40" y="95"/>
                    <a:pt x="43" y="92"/>
                    <a:pt x="44" y="89"/>
                  </a:cubicBezTo>
                  <a:cubicBezTo>
                    <a:pt x="63" y="39"/>
                    <a:pt x="37" y="11"/>
                    <a:pt x="2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9" name="Freeform 257"/>
            <p:cNvSpPr/>
            <p:nvPr/>
          </p:nvSpPr>
          <p:spPr bwMode="auto">
            <a:xfrm>
              <a:off x="10409238" y="822325"/>
              <a:ext cx="420688" cy="879475"/>
            </a:xfrm>
            <a:custGeom>
              <a:avLst/>
              <a:gdLst>
                <a:gd name="T0" fmla="*/ 110 w 112"/>
                <a:gd name="T1" fmla="*/ 112 h 234"/>
                <a:gd name="T2" fmla="*/ 64 w 112"/>
                <a:gd name="T3" fmla="*/ 4 h 234"/>
                <a:gd name="T4" fmla="*/ 55 w 112"/>
                <a:gd name="T5" fmla="*/ 0 h 234"/>
                <a:gd name="T6" fmla="*/ 47 w 112"/>
                <a:gd name="T7" fmla="*/ 4 h 234"/>
                <a:gd name="T8" fmla="*/ 3 w 112"/>
                <a:gd name="T9" fmla="*/ 112 h 234"/>
                <a:gd name="T10" fmla="*/ 35 w 112"/>
                <a:gd name="T11" fmla="*/ 234 h 234"/>
                <a:gd name="T12" fmla="*/ 56 w 112"/>
                <a:gd name="T13" fmla="*/ 234 h 234"/>
                <a:gd name="T14" fmla="*/ 57 w 112"/>
                <a:gd name="T15" fmla="*/ 234 h 234"/>
                <a:gd name="T16" fmla="*/ 78 w 112"/>
                <a:gd name="T17" fmla="*/ 234 h 234"/>
                <a:gd name="T18" fmla="*/ 110 w 112"/>
                <a:gd name="T19" fmla="*/ 11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2" h="234">
                  <a:moveTo>
                    <a:pt x="110" y="112"/>
                  </a:moveTo>
                  <a:cubicBezTo>
                    <a:pt x="110" y="57"/>
                    <a:pt x="80" y="19"/>
                    <a:pt x="64" y="4"/>
                  </a:cubicBezTo>
                  <a:cubicBezTo>
                    <a:pt x="62" y="2"/>
                    <a:pt x="59" y="0"/>
                    <a:pt x="55" y="0"/>
                  </a:cubicBezTo>
                  <a:cubicBezTo>
                    <a:pt x="52" y="0"/>
                    <a:pt x="49" y="2"/>
                    <a:pt x="47" y="4"/>
                  </a:cubicBezTo>
                  <a:cubicBezTo>
                    <a:pt x="32" y="20"/>
                    <a:pt x="2" y="57"/>
                    <a:pt x="3" y="112"/>
                  </a:cubicBezTo>
                  <a:cubicBezTo>
                    <a:pt x="3" y="112"/>
                    <a:pt x="0" y="164"/>
                    <a:pt x="35" y="234"/>
                  </a:cubicBezTo>
                  <a:cubicBezTo>
                    <a:pt x="56" y="234"/>
                    <a:pt x="56" y="234"/>
                    <a:pt x="56" y="234"/>
                  </a:cubicBezTo>
                  <a:cubicBezTo>
                    <a:pt x="57" y="234"/>
                    <a:pt x="57" y="234"/>
                    <a:pt x="57" y="234"/>
                  </a:cubicBezTo>
                  <a:cubicBezTo>
                    <a:pt x="78" y="234"/>
                    <a:pt x="78" y="234"/>
                    <a:pt x="78" y="234"/>
                  </a:cubicBezTo>
                  <a:cubicBezTo>
                    <a:pt x="112" y="164"/>
                    <a:pt x="110" y="112"/>
                    <a:pt x="110" y="1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0" name="Rectangle 258"/>
            <p:cNvSpPr>
              <a:spLocks noChangeArrowheads="1"/>
            </p:cNvSpPr>
            <p:nvPr/>
          </p:nvSpPr>
          <p:spPr bwMode="auto">
            <a:xfrm>
              <a:off x="10507663" y="1693863"/>
              <a:ext cx="228600" cy="5715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1" name="Oval 259"/>
            <p:cNvSpPr>
              <a:spLocks noChangeArrowheads="1"/>
            </p:cNvSpPr>
            <p:nvPr/>
          </p:nvSpPr>
          <p:spPr bwMode="auto">
            <a:xfrm>
              <a:off x="10529888" y="1055688"/>
              <a:ext cx="180975" cy="184150"/>
            </a:xfrm>
            <a:prstGeom prst="ellipse">
              <a:avLst/>
            </a:prstGeom>
            <a:solidFill>
              <a:srgbClr val="7129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6" name="组合 385"/>
          <p:cNvGrpSpPr/>
          <p:nvPr/>
        </p:nvGrpSpPr>
        <p:grpSpPr>
          <a:xfrm>
            <a:off x="1735968" y="3633418"/>
            <a:ext cx="632635" cy="553123"/>
            <a:chOff x="9677400" y="3821113"/>
            <a:chExt cx="871538" cy="762000"/>
          </a:xfrm>
        </p:grpSpPr>
        <p:sp>
          <p:nvSpPr>
            <p:cNvPr id="387" name="Freeform 178"/>
            <p:cNvSpPr>
              <a:spLocks noEditPoints="1"/>
            </p:cNvSpPr>
            <p:nvPr/>
          </p:nvSpPr>
          <p:spPr bwMode="auto">
            <a:xfrm>
              <a:off x="9677400" y="3992563"/>
              <a:ext cx="604838" cy="590550"/>
            </a:xfrm>
            <a:custGeom>
              <a:avLst/>
              <a:gdLst>
                <a:gd name="T0" fmla="*/ 161 w 161"/>
                <a:gd name="T1" fmla="*/ 63 h 157"/>
                <a:gd name="T2" fmla="*/ 157 w 161"/>
                <a:gd name="T3" fmla="*/ 58 h 157"/>
                <a:gd name="T4" fmla="*/ 142 w 161"/>
                <a:gd name="T5" fmla="*/ 58 h 157"/>
                <a:gd name="T6" fmla="*/ 136 w 161"/>
                <a:gd name="T7" fmla="*/ 54 h 157"/>
                <a:gd name="T8" fmla="*/ 129 w 161"/>
                <a:gd name="T9" fmla="*/ 43 h 157"/>
                <a:gd name="T10" fmla="*/ 129 w 161"/>
                <a:gd name="T11" fmla="*/ 35 h 157"/>
                <a:gd name="T12" fmla="*/ 136 w 161"/>
                <a:gd name="T13" fmla="*/ 23 h 157"/>
                <a:gd name="T14" fmla="*/ 134 w 161"/>
                <a:gd name="T15" fmla="*/ 16 h 157"/>
                <a:gd name="T16" fmla="*/ 107 w 161"/>
                <a:gd name="T17" fmla="*/ 1 h 157"/>
                <a:gd name="T18" fmla="*/ 101 w 161"/>
                <a:gd name="T19" fmla="*/ 3 h 157"/>
                <a:gd name="T20" fmla="*/ 94 w 161"/>
                <a:gd name="T21" fmla="*/ 15 h 157"/>
                <a:gd name="T22" fmla="*/ 87 w 161"/>
                <a:gd name="T23" fmla="*/ 19 h 157"/>
                <a:gd name="T24" fmla="*/ 74 w 161"/>
                <a:gd name="T25" fmla="*/ 19 h 157"/>
                <a:gd name="T26" fmla="*/ 67 w 161"/>
                <a:gd name="T27" fmla="*/ 15 h 157"/>
                <a:gd name="T28" fmla="*/ 60 w 161"/>
                <a:gd name="T29" fmla="*/ 3 h 157"/>
                <a:gd name="T30" fmla="*/ 54 w 161"/>
                <a:gd name="T31" fmla="*/ 1 h 157"/>
                <a:gd name="T32" fmla="*/ 27 w 161"/>
                <a:gd name="T33" fmla="*/ 17 h 157"/>
                <a:gd name="T34" fmla="*/ 25 w 161"/>
                <a:gd name="T35" fmla="*/ 23 h 157"/>
                <a:gd name="T36" fmla="*/ 33 w 161"/>
                <a:gd name="T37" fmla="*/ 36 h 157"/>
                <a:gd name="T38" fmla="*/ 33 w 161"/>
                <a:gd name="T39" fmla="*/ 42 h 157"/>
                <a:gd name="T40" fmla="*/ 27 w 161"/>
                <a:gd name="T41" fmla="*/ 52 h 157"/>
                <a:gd name="T42" fmla="*/ 19 w 161"/>
                <a:gd name="T43" fmla="*/ 59 h 157"/>
                <a:gd name="T44" fmla="*/ 5 w 161"/>
                <a:gd name="T45" fmla="*/ 59 h 157"/>
                <a:gd name="T46" fmla="*/ 0 w 161"/>
                <a:gd name="T47" fmla="*/ 63 h 157"/>
                <a:gd name="T48" fmla="*/ 0 w 161"/>
                <a:gd name="T49" fmla="*/ 94 h 157"/>
                <a:gd name="T50" fmla="*/ 5 w 161"/>
                <a:gd name="T51" fmla="*/ 99 h 157"/>
                <a:gd name="T52" fmla="*/ 20 w 161"/>
                <a:gd name="T53" fmla="*/ 99 h 157"/>
                <a:gd name="T54" fmla="*/ 26 w 161"/>
                <a:gd name="T55" fmla="*/ 103 h 157"/>
                <a:gd name="T56" fmla="*/ 32 w 161"/>
                <a:gd name="T57" fmla="*/ 114 h 157"/>
                <a:gd name="T58" fmla="*/ 33 w 161"/>
                <a:gd name="T59" fmla="*/ 122 h 157"/>
                <a:gd name="T60" fmla="*/ 26 w 161"/>
                <a:gd name="T61" fmla="*/ 135 h 157"/>
                <a:gd name="T62" fmla="*/ 27 w 161"/>
                <a:gd name="T63" fmla="*/ 141 h 157"/>
                <a:gd name="T64" fmla="*/ 54 w 161"/>
                <a:gd name="T65" fmla="*/ 156 h 157"/>
                <a:gd name="T66" fmla="*/ 60 w 161"/>
                <a:gd name="T67" fmla="*/ 155 h 157"/>
                <a:gd name="T68" fmla="*/ 68 w 161"/>
                <a:gd name="T69" fmla="*/ 142 h 157"/>
                <a:gd name="T70" fmla="*/ 74 w 161"/>
                <a:gd name="T71" fmla="*/ 138 h 157"/>
                <a:gd name="T72" fmla="*/ 88 w 161"/>
                <a:gd name="T73" fmla="*/ 138 h 157"/>
                <a:gd name="T74" fmla="*/ 94 w 161"/>
                <a:gd name="T75" fmla="*/ 142 h 157"/>
                <a:gd name="T76" fmla="*/ 102 w 161"/>
                <a:gd name="T77" fmla="*/ 154 h 157"/>
                <a:gd name="T78" fmla="*/ 108 w 161"/>
                <a:gd name="T79" fmla="*/ 156 h 157"/>
                <a:gd name="T80" fmla="*/ 135 w 161"/>
                <a:gd name="T81" fmla="*/ 140 h 157"/>
                <a:gd name="T82" fmla="*/ 136 w 161"/>
                <a:gd name="T83" fmla="*/ 134 h 157"/>
                <a:gd name="T84" fmla="*/ 129 w 161"/>
                <a:gd name="T85" fmla="*/ 121 h 157"/>
                <a:gd name="T86" fmla="*/ 129 w 161"/>
                <a:gd name="T87" fmla="*/ 115 h 157"/>
                <a:gd name="T88" fmla="*/ 135 w 161"/>
                <a:gd name="T89" fmla="*/ 105 h 157"/>
                <a:gd name="T90" fmla="*/ 142 w 161"/>
                <a:gd name="T91" fmla="*/ 98 h 157"/>
                <a:gd name="T92" fmla="*/ 157 w 161"/>
                <a:gd name="T93" fmla="*/ 98 h 157"/>
                <a:gd name="T94" fmla="*/ 161 w 161"/>
                <a:gd name="T95" fmla="*/ 94 h 157"/>
                <a:gd name="T96" fmla="*/ 161 w 161"/>
                <a:gd name="T97" fmla="*/ 63 h 157"/>
                <a:gd name="T98" fmla="*/ 81 w 161"/>
                <a:gd name="T99" fmla="*/ 119 h 157"/>
                <a:gd name="T100" fmla="*/ 40 w 161"/>
                <a:gd name="T101" fmla="*/ 78 h 157"/>
                <a:gd name="T102" fmla="*/ 81 w 161"/>
                <a:gd name="T103" fmla="*/ 37 h 157"/>
                <a:gd name="T104" fmla="*/ 122 w 161"/>
                <a:gd name="T105" fmla="*/ 78 h 157"/>
                <a:gd name="T106" fmla="*/ 81 w 161"/>
                <a:gd name="T107" fmla="*/ 119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1" h="157">
                  <a:moveTo>
                    <a:pt x="161" y="63"/>
                  </a:moveTo>
                  <a:cubicBezTo>
                    <a:pt x="161" y="60"/>
                    <a:pt x="159" y="58"/>
                    <a:pt x="157" y="58"/>
                  </a:cubicBezTo>
                  <a:cubicBezTo>
                    <a:pt x="142" y="58"/>
                    <a:pt x="142" y="58"/>
                    <a:pt x="142" y="58"/>
                  </a:cubicBezTo>
                  <a:cubicBezTo>
                    <a:pt x="140" y="58"/>
                    <a:pt x="137" y="56"/>
                    <a:pt x="136" y="54"/>
                  </a:cubicBezTo>
                  <a:cubicBezTo>
                    <a:pt x="129" y="43"/>
                    <a:pt x="129" y="43"/>
                    <a:pt x="129" y="43"/>
                  </a:cubicBezTo>
                  <a:cubicBezTo>
                    <a:pt x="128" y="41"/>
                    <a:pt x="128" y="37"/>
                    <a:pt x="129" y="35"/>
                  </a:cubicBezTo>
                  <a:cubicBezTo>
                    <a:pt x="136" y="23"/>
                    <a:pt x="136" y="23"/>
                    <a:pt x="136" y="23"/>
                  </a:cubicBezTo>
                  <a:cubicBezTo>
                    <a:pt x="137" y="20"/>
                    <a:pt x="136" y="18"/>
                    <a:pt x="134" y="16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105" y="0"/>
                    <a:pt x="102" y="0"/>
                    <a:pt x="101" y="3"/>
                  </a:cubicBezTo>
                  <a:cubicBezTo>
                    <a:pt x="94" y="15"/>
                    <a:pt x="94" y="15"/>
                    <a:pt x="94" y="15"/>
                  </a:cubicBezTo>
                  <a:cubicBezTo>
                    <a:pt x="93" y="17"/>
                    <a:pt x="90" y="19"/>
                    <a:pt x="87" y="1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2" y="19"/>
                    <a:pt x="69" y="18"/>
                    <a:pt x="67" y="15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59" y="1"/>
                    <a:pt x="56" y="0"/>
                    <a:pt x="54" y="1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5" y="18"/>
                    <a:pt x="24" y="21"/>
                    <a:pt x="25" y="23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4" y="38"/>
                    <a:pt x="34" y="41"/>
                    <a:pt x="33" y="42"/>
                  </a:cubicBezTo>
                  <a:cubicBezTo>
                    <a:pt x="31" y="44"/>
                    <a:pt x="28" y="50"/>
                    <a:pt x="27" y="52"/>
                  </a:cubicBezTo>
                  <a:cubicBezTo>
                    <a:pt x="26" y="54"/>
                    <a:pt x="22" y="59"/>
                    <a:pt x="19" y="59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2" y="59"/>
                    <a:pt x="0" y="61"/>
                    <a:pt x="0" y="6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7"/>
                    <a:pt x="2" y="99"/>
                    <a:pt x="5" y="99"/>
                  </a:cubicBezTo>
                  <a:cubicBezTo>
                    <a:pt x="20" y="99"/>
                    <a:pt x="20" y="99"/>
                    <a:pt x="20" y="99"/>
                  </a:cubicBezTo>
                  <a:cubicBezTo>
                    <a:pt x="22" y="99"/>
                    <a:pt x="25" y="101"/>
                    <a:pt x="26" y="103"/>
                  </a:cubicBezTo>
                  <a:cubicBezTo>
                    <a:pt x="32" y="114"/>
                    <a:pt x="32" y="114"/>
                    <a:pt x="32" y="114"/>
                  </a:cubicBezTo>
                  <a:cubicBezTo>
                    <a:pt x="34" y="116"/>
                    <a:pt x="34" y="120"/>
                    <a:pt x="33" y="122"/>
                  </a:cubicBezTo>
                  <a:cubicBezTo>
                    <a:pt x="26" y="135"/>
                    <a:pt x="26" y="135"/>
                    <a:pt x="26" y="135"/>
                  </a:cubicBezTo>
                  <a:cubicBezTo>
                    <a:pt x="24" y="137"/>
                    <a:pt x="25" y="139"/>
                    <a:pt x="27" y="141"/>
                  </a:cubicBezTo>
                  <a:cubicBezTo>
                    <a:pt x="54" y="156"/>
                    <a:pt x="54" y="156"/>
                    <a:pt x="54" y="156"/>
                  </a:cubicBezTo>
                  <a:cubicBezTo>
                    <a:pt x="57" y="157"/>
                    <a:pt x="59" y="157"/>
                    <a:pt x="60" y="155"/>
                  </a:cubicBezTo>
                  <a:cubicBezTo>
                    <a:pt x="68" y="142"/>
                    <a:pt x="68" y="142"/>
                    <a:pt x="68" y="142"/>
                  </a:cubicBezTo>
                  <a:cubicBezTo>
                    <a:pt x="69" y="140"/>
                    <a:pt x="72" y="138"/>
                    <a:pt x="74" y="138"/>
                  </a:cubicBezTo>
                  <a:cubicBezTo>
                    <a:pt x="88" y="138"/>
                    <a:pt x="88" y="138"/>
                    <a:pt x="88" y="138"/>
                  </a:cubicBezTo>
                  <a:cubicBezTo>
                    <a:pt x="90" y="138"/>
                    <a:pt x="93" y="140"/>
                    <a:pt x="94" y="142"/>
                  </a:cubicBezTo>
                  <a:cubicBezTo>
                    <a:pt x="102" y="154"/>
                    <a:pt x="102" y="154"/>
                    <a:pt x="102" y="154"/>
                  </a:cubicBezTo>
                  <a:cubicBezTo>
                    <a:pt x="103" y="156"/>
                    <a:pt x="106" y="157"/>
                    <a:pt x="108" y="156"/>
                  </a:cubicBezTo>
                  <a:cubicBezTo>
                    <a:pt x="135" y="140"/>
                    <a:pt x="135" y="140"/>
                    <a:pt x="135" y="140"/>
                  </a:cubicBezTo>
                  <a:cubicBezTo>
                    <a:pt x="137" y="139"/>
                    <a:pt x="138" y="136"/>
                    <a:pt x="136" y="134"/>
                  </a:cubicBezTo>
                  <a:cubicBezTo>
                    <a:pt x="129" y="121"/>
                    <a:pt x="129" y="121"/>
                    <a:pt x="129" y="121"/>
                  </a:cubicBezTo>
                  <a:cubicBezTo>
                    <a:pt x="128" y="119"/>
                    <a:pt x="128" y="116"/>
                    <a:pt x="129" y="115"/>
                  </a:cubicBezTo>
                  <a:cubicBezTo>
                    <a:pt x="130" y="113"/>
                    <a:pt x="134" y="107"/>
                    <a:pt x="135" y="105"/>
                  </a:cubicBezTo>
                  <a:cubicBezTo>
                    <a:pt x="136" y="103"/>
                    <a:pt x="140" y="98"/>
                    <a:pt x="142" y="98"/>
                  </a:cubicBezTo>
                  <a:cubicBezTo>
                    <a:pt x="157" y="98"/>
                    <a:pt x="157" y="98"/>
                    <a:pt x="157" y="98"/>
                  </a:cubicBezTo>
                  <a:cubicBezTo>
                    <a:pt x="159" y="98"/>
                    <a:pt x="161" y="96"/>
                    <a:pt x="161" y="94"/>
                  </a:cubicBezTo>
                  <a:lnTo>
                    <a:pt x="161" y="63"/>
                  </a:lnTo>
                  <a:close/>
                  <a:moveTo>
                    <a:pt x="81" y="119"/>
                  </a:moveTo>
                  <a:cubicBezTo>
                    <a:pt x="58" y="119"/>
                    <a:pt x="40" y="100"/>
                    <a:pt x="40" y="78"/>
                  </a:cubicBezTo>
                  <a:cubicBezTo>
                    <a:pt x="40" y="55"/>
                    <a:pt x="58" y="37"/>
                    <a:pt x="81" y="37"/>
                  </a:cubicBezTo>
                  <a:cubicBezTo>
                    <a:pt x="104" y="37"/>
                    <a:pt x="122" y="55"/>
                    <a:pt x="122" y="78"/>
                  </a:cubicBezTo>
                  <a:cubicBezTo>
                    <a:pt x="122" y="100"/>
                    <a:pt x="104" y="119"/>
                    <a:pt x="81" y="1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8" name="Freeform 179"/>
            <p:cNvSpPr>
              <a:spLocks noEditPoints="1"/>
            </p:cNvSpPr>
            <p:nvPr/>
          </p:nvSpPr>
          <p:spPr bwMode="auto">
            <a:xfrm>
              <a:off x="9809163" y="4113213"/>
              <a:ext cx="341313" cy="341313"/>
            </a:xfrm>
            <a:custGeom>
              <a:avLst/>
              <a:gdLst>
                <a:gd name="T0" fmla="*/ 46 w 91"/>
                <a:gd name="T1" fmla="*/ 91 h 91"/>
                <a:gd name="T2" fmla="*/ 0 w 91"/>
                <a:gd name="T3" fmla="*/ 46 h 91"/>
                <a:gd name="T4" fmla="*/ 46 w 91"/>
                <a:gd name="T5" fmla="*/ 0 h 91"/>
                <a:gd name="T6" fmla="*/ 91 w 91"/>
                <a:gd name="T7" fmla="*/ 46 h 91"/>
                <a:gd name="T8" fmla="*/ 46 w 91"/>
                <a:gd name="T9" fmla="*/ 91 h 91"/>
                <a:gd name="T10" fmla="*/ 46 w 91"/>
                <a:gd name="T11" fmla="*/ 14 h 91"/>
                <a:gd name="T12" fmla="*/ 14 w 91"/>
                <a:gd name="T13" fmla="*/ 46 h 91"/>
                <a:gd name="T14" fmla="*/ 46 w 91"/>
                <a:gd name="T15" fmla="*/ 78 h 91"/>
                <a:gd name="T16" fmla="*/ 78 w 91"/>
                <a:gd name="T17" fmla="*/ 46 h 91"/>
                <a:gd name="T18" fmla="*/ 46 w 91"/>
                <a:gd name="T19" fmla="*/ 1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6" y="91"/>
                  </a:moveTo>
                  <a:cubicBezTo>
                    <a:pt x="21" y="91"/>
                    <a:pt x="0" y="71"/>
                    <a:pt x="0" y="46"/>
                  </a:cubicBezTo>
                  <a:cubicBezTo>
                    <a:pt x="0" y="21"/>
                    <a:pt x="21" y="0"/>
                    <a:pt x="46" y="0"/>
                  </a:cubicBezTo>
                  <a:cubicBezTo>
                    <a:pt x="71" y="0"/>
                    <a:pt x="91" y="21"/>
                    <a:pt x="91" y="46"/>
                  </a:cubicBezTo>
                  <a:cubicBezTo>
                    <a:pt x="91" y="71"/>
                    <a:pt x="71" y="91"/>
                    <a:pt x="46" y="91"/>
                  </a:cubicBezTo>
                  <a:close/>
                  <a:moveTo>
                    <a:pt x="46" y="14"/>
                  </a:moveTo>
                  <a:cubicBezTo>
                    <a:pt x="28" y="14"/>
                    <a:pt x="14" y="28"/>
                    <a:pt x="14" y="46"/>
                  </a:cubicBezTo>
                  <a:cubicBezTo>
                    <a:pt x="14" y="63"/>
                    <a:pt x="28" y="78"/>
                    <a:pt x="46" y="78"/>
                  </a:cubicBezTo>
                  <a:cubicBezTo>
                    <a:pt x="64" y="78"/>
                    <a:pt x="78" y="63"/>
                    <a:pt x="78" y="46"/>
                  </a:cubicBezTo>
                  <a:cubicBezTo>
                    <a:pt x="78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9" name="Freeform 180"/>
            <p:cNvSpPr>
              <a:spLocks noEditPoints="1"/>
            </p:cNvSpPr>
            <p:nvPr/>
          </p:nvSpPr>
          <p:spPr bwMode="auto">
            <a:xfrm>
              <a:off x="10191750" y="3821113"/>
              <a:ext cx="357188" cy="349250"/>
            </a:xfrm>
            <a:custGeom>
              <a:avLst/>
              <a:gdLst>
                <a:gd name="T0" fmla="*/ 95 w 95"/>
                <a:gd name="T1" fmla="*/ 37 h 93"/>
                <a:gd name="T2" fmla="*/ 92 w 95"/>
                <a:gd name="T3" fmla="*/ 34 h 93"/>
                <a:gd name="T4" fmla="*/ 83 w 95"/>
                <a:gd name="T5" fmla="*/ 34 h 93"/>
                <a:gd name="T6" fmla="*/ 80 w 95"/>
                <a:gd name="T7" fmla="*/ 32 h 93"/>
                <a:gd name="T8" fmla="*/ 76 w 95"/>
                <a:gd name="T9" fmla="*/ 25 h 93"/>
                <a:gd name="T10" fmla="*/ 75 w 95"/>
                <a:gd name="T11" fmla="*/ 21 h 93"/>
                <a:gd name="T12" fmla="*/ 80 w 95"/>
                <a:gd name="T13" fmla="*/ 13 h 93"/>
                <a:gd name="T14" fmla="*/ 79 w 95"/>
                <a:gd name="T15" fmla="*/ 10 h 93"/>
                <a:gd name="T16" fmla="*/ 63 w 95"/>
                <a:gd name="T17" fmla="*/ 1 h 93"/>
                <a:gd name="T18" fmla="*/ 59 w 95"/>
                <a:gd name="T19" fmla="*/ 2 h 93"/>
                <a:gd name="T20" fmla="*/ 55 w 95"/>
                <a:gd name="T21" fmla="*/ 9 h 93"/>
                <a:gd name="T22" fmla="*/ 51 w 95"/>
                <a:gd name="T23" fmla="*/ 11 h 93"/>
                <a:gd name="T24" fmla="*/ 43 w 95"/>
                <a:gd name="T25" fmla="*/ 11 h 93"/>
                <a:gd name="T26" fmla="*/ 39 w 95"/>
                <a:gd name="T27" fmla="*/ 9 h 93"/>
                <a:gd name="T28" fmla="*/ 35 w 95"/>
                <a:gd name="T29" fmla="*/ 2 h 93"/>
                <a:gd name="T30" fmla="*/ 31 w 95"/>
                <a:gd name="T31" fmla="*/ 1 h 93"/>
                <a:gd name="T32" fmla="*/ 15 w 95"/>
                <a:gd name="T33" fmla="*/ 10 h 93"/>
                <a:gd name="T34" fmla="*/ 15 w 95"/>
                <a:gd name="T35" fmla="*/ 14 h 93"/>
                <a:gd name="T36" fmla="*/ 19 w 95"/>
                <a:gd name="T37" fmla="*/ 21 h 93"/>
                <a:gd name="T38" fmla="*/ 19 w 95"/>
                <a:gd name="T39" fmla="*/ 25 h 93"/>
                <a:gd name="T40" fmla="*/ 15 w 95"/>
                <a:gd name="T41" fmla="*/ 31 h 93"/>
                <a:gd name="T42" fmla="*/ 11 w 95"/>
                <a:gd name="T43" fmla="*/ 35 h 93"/>
                <a:gd name="T44" fmla="*/ 2 w 95"/>
                <a:gd name="T45" fmla="*/ 35 h 93"/>
                <a:gd name="T46" fmla="*/ 0 w 95"/>
                <a:gd name="T47" fmla="*/ 37 h 93"/>
                <a:gd name="T48" fmla="*/ 0 w 95"/>
                <a:gd name="T49" fmla="*/ 56 h 93"/>
                <a:gd name="T50" fmla="*/ 3 w 95"/>
                <a:gd name="T51" fmla="*/ 58 h 93"/>
                <a:gd name="T52" fmla="*/ 11 w 95"/>
                <a:gd name="T53" fmla="*/ 58 h 93"/>
                <a:gd name="T54" fmla="*/ 15 w 95"/>
                <a:gd name="T55" fmla="*/ 61 h 93"/>
                <a:gd name="T56" fmla="*/ 19 w 95"/>
                <a:gd name="T57" fmla="*/ 67 h 93"/>
                <a:gd name="T58" fmla="*/ 19 w 95"/>
                <a:gd name="T59" fmla="*/ 72 h 93"/>
                <a:gd name="T60" fmla="*/ 15 w 95"/>
                <a:gd name="T61" fmla="*/ 79 h 93"/>
                <a:gd name="T62" fmla="*/ 16 w 95"/>
                <a:gd name="T63" fmla="*/ 83 h 93"/>
                <a:gd name="T64" fmla="*/ 32 w 95"/>
                <a:gd name="T65" fmla="*/ 92 h 93"/>
                <a:gd name="T66" fmla="*/ 35 w 95"/>
                <a:gd name="T67" fmla="*/ 91 h 93"/>
                <a:gd name="T68" fmla="*/ 40 w 95"/>
                <a:gd name="T69" fmla="*/ 84 h 93"/>
                <a:gd name="T70" fmla="*/ 44 w 95"/>
                <a:gd name="T71" fmla="*/ 81 h 93"/>
                <a:gd name="T72" fmla="*/ 51 w 95"/>
                <a:gd name="T73" fmla="*/ 81 h 93"/>
                <a:gd name="T74" fmla="*/ 55 w 95"/>
                <a:gd name="T75" fmla="*/ 83 h 93"/>
                <a:gd name="T76" fmla="*/ 60 w 95"/>
                <a:gd name="T77" fmla="*/ 91 h 93"/>
                <a:gd name="T78" fmla="*/ 63 w 95"/>
                <a:gd name="T79" fmla="*/ 92 h 93"/>
                <a:gd name="T80" fmla="*/ 79 w 95"/>
                <a:gd name="T81" fmla="*/ 83 h 93"/>
                <a:gd name="T82" fmla="*/ 80 w 95"/>
                <a:gd name="T83" fmla="*/ 79 h 93"/>
                <a:gd name="T84" fmla="*/ 76 w 95"/>
                <a:gd name="T85" fmla="*/ 72 h 93"/>
                <a:gd name="T86" fmla="*/ 76 w 95"/>
                <a:gd name="T87" fmla="*/ 68 h 93"/>
                <a:gd name="T88" fmla="*/ 79 w 95"/>
                <a:gd name="T89" fmla="*/ 62 h 93"/>
                <a:gd name="T90" fmla="*/ 83 w 95"/>
                <a:gd name="T91" fmla="*/ 58 h 93"/>
                <a:gd name="T92" fmla="*/ 92 w 95"/>
                <a:gd name="T93" fmla="*/ 58 h 93"/>
                <a:gd name="T94" fmla="*/ 95 w 95"/>
                <a:gd name="T95" fmla="*/ 55 h 93"/>
                <a:gd name="T96" fmla="*/ 95 w 95"/>
                <a:gd name="T97" fmla="*/ 37 h 93"/>
                <a:gd name="T98" fmla="*/ 47 w 95"/>
                <a:gd name="T99" fmla="*/ 70 h 93"/>
                <a:gd name="T100" fmla="*/ 23 w 95"/>
                <a:gd name="T101" fmla="*/ 46 h 93"/>
                <a:gd name="T102" fmla="*/ 47 w 95"/>
                <a:gd name="T103" fmla="*/ 22 h 93"/>
                <a:gd name="T104" fmla="*/ 72 w 95"/>
                <a:gd name="T105" fmla="*/ 46 h 93"/>
                <a:gd name="T106" fmla="*/ 47 w 95"/>
                <a:gd name="T107" fmla="*/ 7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5" h="93">
                  <a:moveTo>
                    <a:pt x="95" y="37"/>
                  </a:moveTo>
                  <a:cubicBezTo>
                    <a:pt x="95" y="35"/>
                    <a:pt x="93" y="34"/>
                    <a:pt x="92" y="34"/>
                  </a:cubicBezTo>
                  <a:cubicBezTo>
                    <a:pt x="83" y="34"/>
                    <a:pt x="83" y="34"/>
                    <a:pt x="83" y="34"/>
                  </a:cubicBezTo>
                  <a:cubicBezTo>
                    <a:pt x="82" y="34"/>
                    <a:pt x="80" y="33"/>
                    <a:pt x="80" y="32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75" y="24"/>
                    <a:pt x="75" y="22"/>
                    <a:pt x="75" y="21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12"/>
                    <a:pt x="80" y="10"/>
                    <a:pt x="79" y="10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62" y="0"/>
                    <a:pt x="60" y="0"/>
                    <a:pt x="59" y="2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4" y="10"/>
                    <a:pt x="52" y="11"/>
                    <a:pt x="51" y="11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2" y="11"/>
                    <a:pt x="40" y="10"/>
                    <a:pt x="39" y="9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4" y="0"/>
                    <a:pt x="33" y="0"/>
                    <a:pt x="31" y="1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4" y="11"/>
                    <a:pt x="14" y="12"/>
                    <a:pt x="15" y="14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0" y="22"/>
                    <a:pt x="20" y="24"/>
                    <a:pt x="19" y="25"/>
                  </a:cubicBezTo>
                  <a:cubicBezTo>
                    <a:pt x="18" y="26"/>
                    <a:pt x="16" y="30"/>
                    <a:pt x="15" y="31"/>
                  </a:cubicBezTo>
                  <a:cubicBezTo>
                    <a:pt x="15" y="32"/>
                    <a:pt x="13" y="35"/>
                    <a:pt x="11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7"/>
                    <a:pt x="1" y="58"/>
                    <a:pt x="3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3" y="58"/>
                    <a:pt x="14" y="59"/>
                    <a:pt x="15" y="61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20" y="68"/>
                    <a:pt x="20" y="70"/>
                    <a:pt x="19" y="72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4" y="80"/>
                    <a:pt x="14" y="82"/>
                    <a:pt x="16" y="83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3" y="93"/>
                    <a:pt x="35" y="92"/>
                    <a:pt x="35" y="91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0" y="82"/>
                    <a:pt x="42" y="81"/>
                    <a:pt x="44" y="81"/>
                  </a:cubicBezTo>
                  <a:cubicBezTo>
                    <a:pt x="51" y="81"/>
                    <a:pt x="51" y="81"/>
                    <a:pt x="51" y="81"/>
                  </a:cubicBezTo>
                  <a:cubicBezTo>
                    <a:pt x="53" y="81"/>
                    <a:pt x="54" y="82"/>
                    <a:pt x="55" y="83"/>
                  </a:cubicBezTo>
                  <a:cubicBezTo>
                    <a:pt x="60" y="91"/>
                    <a:pt x="60" y="91"/>
                    <a:pt x="60" y="91"/>
                  </a:cubicBezTo>
                  <a:cubicBezTo>
                    <a:pt x="60" y="92"/>
                    <a:pt x="62" y="93"/>
                    <a:pt x="63" y="92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2"/>
                    <a:pt x="81" y="80"/>
                    <a:pt x="80" y="79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5" y="70"/>
                    <a:pt x="75" y="69"/>
                    <a:pt x="76" y="68"/>
                  </a:cubicBezTo>
                  <a:cubicBezTo>
                    <a:pt x="76" y="67"/>
                    <a:pt x="79" y="63"/>
                    <a:pt x="79" y="62"/>
                  </a:cubicBezTo>
                  <a:cubicBezTo>
                    <a:pt x="80" y="61"/>
                    <a:pt x="82" y="58"/>
                    <a:pt x="83" y="58"/>
                  </a:cubicBezTo>
                  <a:cubicBezTo>
                    <a:pt x="92" y="58"/>
                    <a:pt x="92" y="58"/>
                    <a:pt x="92" y="58"/>
                  </a:cubicBezTo>
                  <a:cubicBezTo>
                    <a:pt x="93" y="58"/>
                    <a:pt x="95" y="57"/>
                    <a:pt x="95" y="55"/>
                  </a:cubicBezTo>
                  <a:lnTo>
                    <a:pt x="95" y="37"/>
                  </a:lnTo>
                  <a:close/>
                  <a:moveTo>
                    <a:pt x="47" y="70"/>
                  </a:moveTo>
                  <a:cubicBezTo>
                    <a:pt x="34" y="70"/>
                    <a:pt x="23" y="59"/>
                    <a:pt x="23" y="46"/>
                  </a:cubicBezTo>
                  <a:cubicBezTo>
                    <a:pt x="23" y="32"/>
                    <a:pt x="34" y="22"/>
                    <a:pt x="47" y="22"/>
                  </a:cubicBezTo>
                  <a:cubicBezTo>
                    <a:pt x="61" y="22"/>
                    <a:pt x="72" y="32"/>
                    <a:pt x="72" y="46"/>
                  </a:cubicBezTo>
                  <a:cubicBezTo>
                    <a:pt x="72" y="59"/>
                    <a:pt x="61" y="70"/>
                    <a:pt x="47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0" name="Freeform 181"/>
            <p:cNvSpPr>
              <a:spLocks noEditPoints="1"/>
            </p:cNvSpPr>
            <p:nvPr/>
          </p:nvSpPr>
          <p:spPr bwMode="auto">
            <a:xfrm>
              <a:off x="10266363" y="3890963"/>
              <a:ext cx="203200" cy="203200"/>
            </a:xfrm>
            <a:custGeom>
              <a:avLst/>
              <a:gdLst>
                <a:gd name="T0" fmla="*/ 27 w 54"/>
                <a:gd name="T1" fmla="*/ 54 h 54"/>
                <a:gd name="T2" fmla="*/ 0 w 54"/>
                <a:gd name="T3" fmla="*/ 27 h 54"/>
                <a:gd name="T4" fmla="*/ 27 w 54"/>
                <a:gd name="T5" fmla="*/ 0 h 54"/>
                <a:gd name="T6" fmla="*/ 54 w 54"/>
                <a:gd name="T7" fmla="*/ 27 h 54"/>
                <a:gd name="T8" fmla="*/ 27 w 54"/>
                <a:gd name="T9" fmla="*/ 54 h 54"/>
                <a:gd name="T10" fmla="*/ 27 w 54"/>
                <a:gd name="T11" fmla="*/ 8 h 54"/>
                <a:gd name="T12" fmla="*/ 8 w 54"/>
                <a:gd name="T13" fmla="*/ 27 h 54"/>
                <a:gd name="T14" fmla="*/ 27 w 54"/>
                <a:gd name="T15" fmla="*/ 46 h 54"/>
                <a:gd name="T16" fmla="*/ 46 w 54"/>
                <a:gd name="T17" fmla="*/ 27 h 54"/>
                <a:gd name="T18" fmla="*/ 27 w 54"/>
                <a:gd name="T19" fmla="*/ 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54">
                  <a:moveTo>
                    <a:pt x="27" y="54"/>
                  </a:moveTo>
                  <a:cubicBezTo>
                    <a:pt x="12" y="54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7"/>
                  </a:cubicBezTo>
                  <a:cubicBezTo>
                    <a:pt x="54" y="42"/>
                    <a:pt x="42" y="54"/>
                    <a:pt x="27" y="54"/>
                  </a:cubicBezTo>
                  <a:close/>
                  <a:moveTo>
                    <a:pt x="27" y="8"/>
                  </a:moveTo>
                  <a:cubicBezTo>
                    <a:pt x="17" y="8"/>
                    <a:pt x="8" y="16"/>
                    <a:pt x="8" y="27"/>
                  </a:cubicBezTo>
                  <a:cubicBezTo>
                    <a:pt x="8" y="37"/>
                    <a:pt x="17" y="46"/>
                    <a:pt x="27" y="46"/>
                  </a:cubicBezTo>
                  <a:cubicBezTo>
                    <a:pt x="38" y="46"/>
                    <a:pt x="46" y="37"/>
                    <a:pt x="46" y="27"/>
                  </a:cubicBezTo>
                  <a:cubicBezTo>
                    <a:pt x="46" y="16"/>
                    <a:pt x="38" y="8"/>
                    <a:pt x="27" y="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5" name="组合 284"/>
          <p:cNvGrpSpPr/>
          <p:nvPr/>
        </p:nvGrpSpPr>
        <p:grpSpPr>
          <a:xfrm>
            <a:off x="2841555" y="3717826"/>
            <a:ext cx="530410" cy="525929"/>
            <a:chOff x="5580063" y="3422650"/>
            <a:chExt cx="563563" cy="558801"/>
          </a:xfrm>
        </p:grpSpPr>
        <p:sp>
          <p:nvSpPr>
            <p:cNvPr id="286" name="Oval 274"/>
            <p:cNvSpPr>
              <a:spLocks noChangeArrowheads="1"/>
            </p:cNvSpPr>
            <p:nvPr/>
          </p:nvSpPr>
          <p:spPr bwMode="auto">
            <a:xfrm>
              <a:off x="5580063" y="3422650"/>
              <a:ext cx="563563" cy="558800"/>
            </a:xfrm>
            <a:prstGeom prst="ellipse">
              <a:avLst/>
            </a:prstGeom>
            <a:solidFill>
              <a:srgbClr val="7129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7" name="Freeform 275"/>
            <p:cNvSpPr/>
            <p:nvPr/>
          </p:nvSpPr>
          <p:spPr bwMode="auto">
            <a:xfrm>
              <a:off x="5838825" y="3535363"/>
              <a:ext cx="304800" cy="269875"/>
            </a:xfrm>
            <a:custGeom>
              <a:avLst/>
              <a:gdLst>
                <a:gd name="T0" fmla="*/ 0 w 81"/>
                <a:gd name="T1" fmla="*/ 13 h 72"/>
                <a:gd name="T2" fmla="*/ 4 w 81"/>
                <a:gd name="T3" fmla="*/ 7 h 72"/>
                <a:gd name="T4" fmla="*/ 9 w 81"/>
                <a:gd name="T5" fmla="*/ 0 h 72"/>
                <a:gd name="T6" fmla="*/ 52 w 81"/>
                <a:gd name="T7" fmla="*/ 9 h 72"/>
                <a:gd name="T8" fmla="*/ 73 w 81"/>
                <a:gd name="T9" fmla="*/ 12 h 72"/>
                <a:gd name="T10" fmla="*/ 81 w 81"/>
                <a:gd name="T11" fmla="*/ 45 h 72"/>
                <a:gd name="T12" fmla="*/ 75 w 81"/>
                <a:gd name="T13" fmla="*/ 72 h 72"/>
                <a:gd name="T14" fmla="*/ 0 w 81"/>
                <a:gd name="T15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72">
                  <a:moveTo>
                    <a:pt x="0" y="13"/>
                  </a:moveTo>
                  <a:cubicBezTo>
                    <a:pt x="1" y="11"/>
                    <a:pt x="2" y="9"/>
                    <a:pt x="4" y="7"/>
                  </a:cubicBezTo>
                  <a:cubicBezTo>
                    <a:pt x="6" y="5"/>
                    <a:pt x="7" y="2"/>
                    <a:pt x="9" y="0"/>
                  </a:cubicBezTo>
                  <a:cubicBezTo>
                    <a:pt x="24" y="7"/>
                    <a:pt x="39" y="8"/>
                    <a:pt x="52" y="9"/>
                  </a:cubicBezTo>
                  <a:cubicBezTo>
                    <a:pt x="60" y="10"/>
                    <a:pt x="67" y="11"/>
                    <a:pt x="73" y="12"/>
                  </a:cubicBezTo>
                  <a:cubicBezTo>
                    <a:pt x="78" y="22"/>
                    <a:pt x="81" y="33"/>
                    <a:pt x="81" y="45"/>
                  </a:cubicBezTo>
                  <a:cubicBezTo>
                    <a:pt x="81" y="54"/>
                    <a:pt x="79" y="64"/>
                    <a:pt x="75" y="72"/>
                  </a:cubicBezTo>
                  <a:cubicBezTo>
                    <a:pt x="59" y="46"/>
                    <a:pt x="29" y="26"/>
                    <a:pt x="0" y="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8" name="Freeform 276"/>
            <p:cNvSpPr/>
            <p:nvPr/>
          </p:nvSpPr>
          <p:spPr bwMode="auto">
            <a:xfrm>
              <a:off x="5580063" y="3636963"/>
              <a:ext cx="195263" cy="288925"/>
            </a:xfrm>
            <a:custGeom>
              <a:avLst/>
              <a:gdLst>
                <a:gd name="T0" fmla="*/ 14 w 52"/>
                <a:gd name="T1" fmla="*/ 13 h 77"/>
                <a:gd name="T2" fmla="*/ 52 w 52"/>
                <a:gd name="T3" fmla="*/ 6 h 77"/>
                <a:gd name="T4" fmla="*/ 31 w 52"/>
                <a:gd name="T5" fmla="*/ 67 h 77"/>
                <a:gd name="T6" fmla="*/ 30 w 52"/>
                <a:gd name="T7" fmla="*/ 77 h 77"/>
                <a:gd name="T8" fmla="*/ 0 w 52"/>
                <a:gd name="T9" fmla="*/ 24 h 77"/>
                <a:gd name="T10" fmla="*/ 14 w 52"/>
                <a:gd name="T11" fmla="*/ 1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77">
                  <a:moveTo>
                    <a:pt x="14" y="13"/>
                  </a:moveTo>
                  <a:cubicBezTo>
                    <a:pt x="25" y="5"/>
                    <a:pt x="38" y="0"/>
                    <a:pt x="52" y="6"/>
                  </a:cubicBezTo>
                  <a:cubicBezTo>
                    <a:pt x="41" y="25"/>
                    <a:pt x="33" y="46"/>
                    <a:pt x="31" y="67"/>
                  </a:cubicBezTo>
                  <a:cubicBezTo>
                    <a:pt x="30" y="70"/>
                    <a:pt x="30" y="74"/>
                    <a:pt x="30" y="77"/>
                  </a:cubicBezTo>
                  <a:cubicBezTo>
                    <a:pt x="13" y="65"/>
                    <a:pt x="2" y="46"/>
                    <a:pt x="0" y="24"/>
                  </a:cubicBezTo>
                  <a:cubicBezTo>
                    <a:pt x="4" y="20"/>
                    <a:pt x="9" y="16"/>
                    <a:pt x="14" y="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9" name="Freeform 277"/>
            <p:cNvSpPr/>
            <p:nvPr/>
          </p:nvSpPr>
          <p:spPr bwMode="auto">
            <a:xfrm>
              <a:off x="5797550" y="3598863"/>
              <a:ext cx="315913" cy="371475"/>
            </a:xfrm>
            <a:custGeom>
              <a:avLst/>
              <a:gdLst>
                <a:gd name="T0" fmla="*/ 0 w 84"/>
                <a:gd name="T1" fmla="*/ 14 h 99"/>
                <a:gd name="T2" fmla="*/ 8 w 84"/>
                <a:gd name="T3" fmla="*/ 0 h 99"/>
                <a:gd name="T4" fmla="*/ 9 w 84"/>
                <a:gd name="T5" fmla="*/ 0 h 99"/>
                <a:gd name="T6" fmla="*/ 84 w 84"/>
                <a:gd name="T7" fmla="*/ 60 h 99"/>
                <a:gd name="T8" fmla="*/ 39 w 84"/>
                <a:gd name="T9" fmla="*/ 99 h 99"/>
                <a:gd name="T10" fmla="*/ 0 w 84"/>
                <a:gd name="T11" fmla="*/ 1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9">
                  <a:moveTo>
                    <a:pt x="0" y="14"/>
                  </a:moveTo>
                  <a:cubicBezTo>
                    <a:pt x="3" y="9"/>
                    <a:pt x="5" y="4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9" y="13"/>
                    <a:pt x="68" y="33"/>
                    <a:pt x="84" y="60"/>
                  </a:cubicBezTo>
                  <a:cubicBezTo>
                    <a:pt x="75" y="79"/>
                    <a:pt x="59" y="93"/>
                    <a:pt x="39" y="99"/>
                  </a:cubicBezTo>
                  <a:cubicBezTo>
                    <a:pt x="32" y="68"/>
                    <a:pt x="22" y="26"/>
                    <a:pt x="0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0" name="Freeform 278"/>
            <p:cNvSpPr/>
            <p:nvPr/>
          </p:nvSpPr>
          <p:spPr bwMode="auto">
            <a:xfrm>
              <a:off x="5707064" y="3667127"/>
              <a:ext cx="222251" cy="314324"/>
            </a:xfrm>
            <a:custGeom>
              <a:avLst/>
              <a:gdLst>
                <a:gd name="T0" fmla="*/ 22 w 59"/>
                <a:gd name="T1" fmla="*/ 0 h 84"/>
                <a:gd name="T2" fmla="*/ 59 w 59"/>
                <a:gd name="T3" fmla="*/ 82 h 84"/>
                <a:gd name="T4" fmla="*/ 41 w 59"/>
                <a:gd name="T5" fmla="*/ 84 h 84"/>
                <a:gd name="T6" fmla="*/ 0 w 59"/>
                <a:gd name="T7" fmla="*/ 72 h 84"/>
                <a:gd name="T8" fmla="*/ 1 w 59"/>
                <a:gd name="T9" fmla="*/ 60 h 84"/>
                <a:gd name="T10" fmla="*/ 22 w 59"/>
                <a:gd name="T1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84">
                  <a:moveTo>
                    <a:pt x="22" y="0"/>
                  </a:moveTo>
                  <a:cubicBezTo>
                    <a:pt x="42" y="11"/>
                    <a:pt x="52" y="52"/>
                    <a:pt x="59" y="82"/>
                  </a:cubicBezTo>
                  <a:cubicBezTo>
                    <a:pt x="53" y="84"/>
                    <a:pt x="47" y="84"/>
                    <a:pt x="41" y="84"/>
                  </a:cubicBezTo>
                  <a:cubicBezTo>
                    <a:pt x="26" y="84"/>
                    <a:pt x="12" y="80"/>
                    <a:pt x="0" y="72"/>
                  </a:cubicBezTo>
                  <a:cubicBezTo>
                    <a:pt x="0" y="68"/>
                    <a:pt x="1" y="64"/>
                    <a:pt x="1" y="60"/>
                  </a:cubicBezTo>
                  <a:cubicBezTo>
                    <a:pt x="4" y="39"/>
                    <a:pt x="11" y="18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1" name="Freeform 279"/>
            <p:cNvSpPr/>
            <p:nvPr/>
          </p:nvSpPr>
          <p:spPr bwMode="auto">
            <a:xfrm>
              <a:off x="5648325" y="3436938"/>
              <a:ext cx="209550" cy="139700"/>
            </a:xfrm>
            <a:custGeom>
              <a:avLst/>
              <a:gdLst>
                <a:gd name="T0" fmla="*/ 56 w 56"/>
                <a:gd name="T1" fmla="*/ 24 h 37"/>
                <a:gd name="T2" fmla="*/ 51 w 56"/>
                <a:gd name="T3" fmla="*/ 31 h 37"/>
                <a:gd name="T4" fmla="*/ 47 w 56"/>
                <a:gd name="T5" fmla="*/ 37 h 37"/>
                <a:gd name="T6" fmla="*/ 0 w 56"/>
                <a:gd name="T7" fmla="*/ 22 h 37"/>
                <a:gd name="T8" fmla="*/ 33 w 56"/>
                <a:gd name="T9" fmla="*/ 0 h 37"/>
                <a:gd name="T10" fmla="*/ 56 w 56"/>
                <a:gd name="T11" fmla="*/ 2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37">
                  <a:moveTo>
                    <a:pt x="56" y="24"/>
                  </a:moveTo>
                  <a:cubicBezTo>
                    <a:pt x="54" y="26"/>
                    <a:pt x="53" y="28"/>
                    <a:pt x="51" y="31"/>
                  </a:cubicBezTo>
                  <a:cubicBezTo>
                    <a:pt x="50" y="33"/>
                    <a:pt x="48" y="35"/>
                    <a:pt x="47" y="37"/>
                  </a:cubicBezTo>
                  <a:cubicBezTo>
                    <a:pt x="30" y="30"/>
                    <a:pt x="14" y="25"/>
                    <a:pt x="0" y="22"/>
                  </a:cubicBezTo>
                  <a:cubicBezTo>
                    <a:pt x="9" y="12"/>
                    <a:pt x="20" y="4"/>
                    <a:pt x="33" y="0"/>
                  </a:cubicBezTo>
                  <a:cubicBezTo>
                    <a:pt x="35" y="8"/>
                    <a:pt x="42" y="16"/>
                    <a:pt x="56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2" name="Freeform 280"/>
            <p:cNvSpPr/>
            <p:nvPr/>
          </p:nvSpPr>
          <p:spPr bwMode="auto">
            <a:xfrm>
              <a:off x="5791200" y="3422650"/>
              <a:ext cx="153988" cy="88900"/>
            </a:xfrm>
            <a:custGeom>
              <a:avLst/>
              <a:gdLst>
                <a:gd name="T0" fmla="*/ 21 w 41"/>
                <a:gd name="T1" fmla="*/ 24 h 24"/>
                <a:gd name="T2" fmla="*/ 0 w 41"/>
                <a:gd name="T3" fmla="*/ 2 h 24"/>
                <a:gd name="T4" fmla="*/ 19 w 41"/>
                <a:gd name="T5" fmla="*/ 0 h 24"/>
                <a:gd name="T6" fmla="*/ 41 w 41"/>
                <a:gd name="T7" fmla="*/ 3 h 24"/>
                <a:gd name="T8" fmla="*/ 21 w 41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4">
                  <a:moveTo>
                    <a:pt x="21" y="24"/>
                  </a:moveTo>
                  <a:cubicBezTo>
                    <a:pt x="8" y="17"/>
                    <a:pt x="2" y="9"/>
                    <a:pt x="0" y="2"/>
                  </a:cubicBezTo>
                  <a:cubicBezTo>
                    <a:pt x="6" y="1"/>
                    <a:pt x="12" y="0"/>
                    <a:pt x="19" y="0"/>
                  </a:cubicBezTo>
                  <a:cubicBezTo>
                    <a:pt x="27" y="0"/>
                    <a:pt x="34" y="1"/>
                    <a:pt x="41" y="3"/>
                  </a:cubicBezTo>
                  <a:cubicBezTo>
                    <a:pt x="35" y="9"/>
                    <a:pt x="28" y="16"/>
                    <a:pt x="21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3" name="Freeform 281"/>
            <p:cNvSpPr/>
            <p:nvPr/>
          </p:nvSpPr>
          <p:spPr bwMode="auto">
            <a:xfrm>
              <a:off x="5884863" y="3441700"/>
              <a:ext cx="220663" cy="119063"/>
            </a:xfrm>
            <a:custGeom>
              <a:avLst/>
              <a:gdLst>
                <a:gd name="T0" fmla="*/ 0 w 59"/>
                <a:gd name="T1" fmla="*/ 21 h 32"/>
                <a:gd name="T2" fmla="*/ 21 w 59"/>
                <a:gd name="T3" fmla="*/ 0 h 32"/>
                <a:gd name="T4" fmla="*/ 59 w 59"/>
                <a:gd name="T5" fmla="*/ 32 h 32"/>
                <a:gd name="T6" fmla="*/ 41 w 59"/>
                <a:gd name="T7" fmla="*/ 30 h 32"/>
                <a:gd name="T8" fmla="*/ 0 w 59"/>
                <a:gd name="T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2">
                  <a:moveTo>
                    <a:pt x="0" y="21"/>
                  </a:moveTo>
                  <a:cubicBezTo>
                    <a:pt x="7" y="12"/>
                    <a:pt x="15" y="5"/>
                    <a:pt x="21" y="0"/>
                  </a:cubicBezTo>
                  <a:cubicBezTo>
                    <a:pt x="37" y="6"/>
                    <a:pt x="50" y="18"/>
                    <a:pt x="59" y="32"/>
                  </a:cubicBezTo>
                  <a:cubicBezTo>
                    <a:pt x="53" y="31"/>
                    <a:pt x="47" y="30"/>
                    <a:pt x="41" y="30"/>
                  </a:cubicBezTo>
                  <a:cubicBezTo>
                    <a:pt x="28" y="29"/>
                    <a:pt x="14" y="27"/>
                    <a:pt x="0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4" name="Freeform 282"/>
            <p:cNvSpPr/>
            <p:nvPr/>
          </p:nvSpPr>
          <p:spPr bwMode="auto">
            <a:xfrm>
              <a:off x="5580063" y="3535363"/>
              <a:ext cx="233363" cy="168275"/>
            </a:xfrm>
            <a:custGeom>
              <a:avLst/>
              <a:gdLst>
                <a:gd name="T0" fmla="*/ 54 w 62"/>
                <a:gd name="T1" fmla="*/ 29 h 45"/>
                <a:gd name="T2" fmla="*/ 11 w 62"/>
                <a:gd name="T3" fmla="*/ 36 h 45"/>
                <a:gd name="T4" fmla="*/ 0 w 62"/>
                <a:gd name="T5" fmla="*/ 45 h 45"/>
                <a:gd name="T6" fmla="*/ 0 w 62"/>
                <a:gd name="T7" fmla="*/ 45 h 45"/>
                <a:gd name="T8" fmla="*/ 15 w 62"/>
                <a:gd name="T9" fmla="*/ 0 h 45"/>
                <a:gd name="T10" fmla="*/ 62 w 62"/>
                <a:gd name="T11" fmla="*/ 15 h 45"/>
                <a:gd name="T12" fmla="*/ 54 w 62"/>
                <a:gd name="T13" fmla="*/ 2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45">
                  <a:moveTo>
                    <a:pt x="54" y="29"/>
                  </a:moveTo>
                  <a:cubicBezTo>
                    <a:pt x="38" y="22"/>
                    <a:pt x="23" y="27"/>
                    <a:pt x="11" y="36"/>
                  </a:cubicBezTo>
                  <a:cubicBezTo>
                    <a:pt x="7" y="39"/>
                    <a:pt x="4" y="42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8"/>
                    <a:pt x="6" y="13"/>
                    <a:pt x="15" y="0"/>
                  </a:cubicBezTo>
                  <a:cubicBezTo>
                    <a:pt x="29" y="3"/>
                    <a:pt x="45" y="8"/>
                    <a:pt x="62" y="15"/>
                  </a:cubicBezTo>
                  <a:cubicBezTo>
                    <a:pt x="59" y="19"/>
                    <a:pt x="56" y="24"/>
                    <a:pt x="54" y="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72" name="组合 371"/>
          <p:cNvGrpSpPr/>
          <p:nvPr/>
        </p:nvGrpSpPr>
        <p:grpSpPr>
          <a:xfrm>
            <a:off x="2782610" y="5650031"/>
            <a:ext cx="648300" cy="615613"/>
            <a:chOff x="6470650" y="2216150"/>
            <a:chExt cx="566738" cy="538163"/>
          </a:xfrm>
          <a:solidFill>
            <a:schemeClr val="bg1"/>
          </a:solidFill>
        </p:grpSpPr>
        <p:sp>
          <p:nvSpPr>
            <p:cNvPr id="373" name="Freeform 86"/>
            <p:cNvSpPr/>
            <p:nvPr/>
          </p:nvSpPr>
          <p:spPr bwMode="auto">
            <a:xfrm>
              <a:off x="6526213" y="2314575"/>
              <a:ext cx="458788" cy="368300"/>
            </a:xfrm>
            <a:custGeom>
              <a:avLst/>
              <a:gdLst>
                <a:gd name="T0" fmla="*/ 21 w 289"/>
                <a:gd name="T1" fmla="*/ 232 h 232"/>
                <a:gd name="T2" fmla="*/ 0 w 289"/>
                <a:gd name="T3" fmla="*/ 227 h 232"/>
                <a:gd name="T4" fmla="*/ 55 w 289"/>
                <a:gd name="T5" fmla="*/ 0 h 232"/>
                <a:gd name="T6" fmla="*/ 289 w 289"/>
                <a:gd name="T7" fmla="*/ 54 h 232"/>
                <a:gd name="T8" fmla="*/ 284 w 289"/>
                <a:gd name="T9" fmla="*/ 75 h 232"/>
                <a:gd name="T10" fmla="*/ 69 w 289"/>
                <a:gd name="T11" fmla="*/ 23 h 232"/>
                <a:gd name="T12" fmla="*/ 21 w 289"/>
                <a:gd name="T13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9" h="232">
                  <a:moveTo>
                    <a:pt x="21" y="232"/>
                  </a:moveTo>
                  <a:lnTo>
                    <a:pt x="0" y="227"/>
                  </a:lnTo>
                  <a:lnTo>
                    <a:pt x="55" y="0"/>
                  </a:lnTo>
                  <a:lnTo>
                    <a:pt x="289" y="54"/>
                  </a:lnTo>
                  <a:lnTo>
                    <a:pt x="284" y="75"/>
                  </a:lnTo>
                  <a:lnTo>
                    <a:pt x="69" y="23"/>
                  </a:lnTo>
                  <a:lnTo>
                    <a:pt x="2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4" name="Freeform 87"/>
            <p:cNvSpPr/>
            <p:nvPr/>
          </p:nvSpPr>
          <p:spPr bwMode="auto">
            <a:xfrm>
              <a:off x="6507163" y="2216150"/>
              <a:ext cx="233363" cy="236538"/>
            </a:xfrm>
            <a:custGeom>
              <a:avLst/>
              <a:gdLst>
                <a:gd name="T0" fmla="*/ 59 w 62"/>
                <a:gd name="T1" fmla="*/ 38 h 63"/>
                <a:gd name="T2" fmla="*/ 24 w 62"/>
                <a:gd name="T3" fmla="*/ 59 h 63"/>
                <a:gd name="T4" fmla="*/ 3 w 62"/>
                <a:gd name="T5" fmla="*/ 25 h 63"/>
                <a:gd name="T6" fmla="*/ 37 w 62"/>
                <a:gd name="T7" fmla="*/ 3 h 63"/>
                <a:gd name="T8" fmla="*/ 59 w 62"/>
                <a:gd name="T9" fmla="*/ 3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3">
                  <a:moveTo>
                    <a:pt x="59" y="38"/>
                  </a:moveTo>
                  <a:cubicBezTo>
                    <a:pt x="55" y="53"/>
                    <a:pt x="40" y="63"/>
                    <a:pt x="24" y="59"/>
                  </a:cubicBezTo>
                  <a:cubicBezTo>
                    <a:pt x="9" y="55"/>
                    <a:pt x="0" y="40"/>
                    <a:pt x="3" y="25"/>
                  </a:cubicBezTo>
                  <a:cubicBezTo>
                    <a:pt x="7" y="9"/>
                    <a:pt x="22" y="0"/>
                    <a:pt x="37" y="3"/>
                  </a:cubicBezTo>
                  <a:cubicBezTo>
                    <a:pt x="53" y="7"/>
                    <a:pt x="62" y="22"/>
                    <a:pt x="59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5" name="Freeform 88"/>
            <p:cNvSpPr/>
            <p:nvPr/>
          </p:nvSpPr>
          <p:spPr bwMode="auto">
            <a:xfrm>
              <a:off x="6470650" y="2603500"/>
              <a:ext cx="146050" cy="150813"/>
            </a:xfrm>
            <a:custGeom>
              <a:avLst/>
              <a:gdLst>
                <a:gd name="T0" fmla="*/ 37 w 39"/>
                <a:gd name="T1" fmla="*/ 24 h 40"/>
                <a:gd name="T2" fmla="*/ 15 w 39"/>
                <a:gd name="T3" fmla="*/ 37 h 40"/>
                <a:gd name="T4" fmla="*/ 2 w 39"/>
                <a:gd name="T5" fmla="*/ 16 h 40"/>
                <a:gd name="T6" fmla="*/ 23 w 39"/>
                <a:gd name="T7" fmla="*/ 3 h 40"/>
                <a:gd name="T8" fmla="*/ 37 w 39"/>
                <a:gd name="T9" fmla="*/ 2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0">
                  <a:moveTo>
                    <a:pt x="37" y="24"/>
                  </a:moveTo>
                  <a:cubicBezTo>
                    <a:pt x="35" y="34"/>
                    <a:pt x="25" y="40"/>
                    <a:pt x="15" y="37"/>
                  </a:cubicBezTo>
                  <a:cubicBezTo>
                    <a:pt x="6" y="35"/>
                    <a:pt x="0" y="26"/>
                    <a:pt x="2" y="16"/>
                  </a:cubicBezTo>
                  <a:cubicBezTo>
                    <a:pt x="4" y="6"/>
                    <a:pt x="14" y="0"/>
                    <a:pt x="23" y="3"/>
                  </a:cubicBezTo>
                  <a:cubicBezTo>
                    <a:pt x="33" y="5"/>
                    <a:pt x="39" y="14"/>
                    <a:pt x="37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6" name="Freeform 89"/>
            <p:cNvSpPr/>
            <p:nvPr/>
          </p:nvSpPr>
          <p:spPr bwMode="auto">
            <a:xfrm>
              <a:off x="6891338" y="2339975"/>
              <a:ext cx="146050" cy="147638"/>
            </a:xfrm>
            <a:custGeom>
              <a:avLst/>
              <a:gdLst>
                <a:gd name="T0" fmla="*/ 37 w 39"/>
                <a:gd name="T1" fmla="*/ 24 h 39"/>
                <a:gd name="T2" fmla="*/ 16 w 39"/>
                <a:gd name="T3" fmla="*/ 37 h 39"/>
                <a:gd name="T4" fmla="*/ 2 w 39"/>
                <a:gd name="T5" fmla="*/ 15 h 39"/>
                <a:gd name="T6" fmla="*/ 24 w 39"/>
                <a:gd name="T7" fmla="*/ 2 h 39"/>
                <a:gd name="T8" fmla="*/ 37 w 39"/>
                <a:gd name="T9" fmla="*/ 2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7" y="24"/>
                  </a:moveTo>
                  <a:cubicBezTo>
                    <a:pt x="35" y="33"/>
                    <a:pt x="25" y="39"/>
                    <a:pt x="16" y="37"/>
                  </a:cubicBezTo>
                  <a:cubicBezTo>
                    <a:pt x="6" y="35"/>
                    <a:pt x="0" y="25"/>
                    <a:pt x="2" y="15"/>
                  </a:cubicBezTo>
                  <a:cubicBezTo>
                    <a:pt x="5" y="6"/>
                    <a:pt x="14" y="0"/>
                    <a:pt x="24" y="2"/>
                  </a:cubicBezTo>
                  <a:cubicBezTo>
                    <a:pt x="33" y="4"/>
                    <a:pt x="39" y="14"/>
                    <a:pt x="37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91" name="组合 390"/>
          <p:cNvGrpSpPr/>
          <p:nvPr/>
        </p:nvGrpSpPr>
        <p:grpSpPr>
          <a:xfrm>
            <a:off x="2854974" y="4847265"/>
            <a:ext cx="503573" cy="502420"/>
            <a:chOff x="9159875" y="2208213"/>
            <a:chExt cx="693738" cy="692150"/>
          </a:xfrm>
        </p:grpSpPr>
        <p:sp>
          <p:nvSpPr>
            <p:cNvPr id="392" name="Freeform 269"/>
            <p:cNvSpPr>
              <a:spLocks noEditPoints="1"/>
            </p:cNvSpPr>
            <p:nvPr/>
          </p:nvSpPr>
          <p:spPr bwMode="auto">
            <a:xfrm>
              <a:off x="9159875" y="2208213"/>
              <a:ext cx="693738" cy="692150"/>
            </a:xfrm>
            <a:custGeom>
              <a:avLst/>
              <a:gdLst>
                <a:gd name="T0" fmla="*/ 54 w 185"/>
                <a:gd name="T1" fmla="*/ 180 h 184"/>
                <a:gd name="T2" fmla="*/ 85 w 185"/>
                <a:gd name="T3" fmla="*/ 178 h 184"/>
                <a:gd name="T4" fmla="*/ 104 w 185"/>
                <a:gd name="T5" fmla="*/ 152 h 184"/>
                <a:gd name="T6" fmla="*/ 120 w 185"/>
                <a:gd name="T7" fmla="*/ 128 h 184"/>
                <a:gd name="T8" fmla="*/ 177 w 185"/>
                <a:gd name="T9" fmla="*/ 109 h 184"/>
                <a:gd name="T10" fmla="*/ 184 w 185"/>
                <a:gd name="T11" fmla="*/ 89 h 184"/>
                <a:gd name="T12" fmla="*/ 182 w 185"/>
                <a:gd name="T13" fmla="*/ 61 h 184"/>
                <a:gd name="T14" fmla="*/ 168 w 185"/>
                <a:gd name="T15" fmla="*/ 35 h 184"/>
                <a:gd name="T16" fmla="*/ 109 w 185"/>
                <a:gd name="T17" fmla="*/ 1 h 184"/>
                <a:gd name="T18" fmla="*/ 42 w 185"/>
                <a:gd name="T19" fmla="*/ 26 h 184"/>
                <a:gd name="T20" fmla="*/ 28 w 185"/>
                <a:gd name="T21" fmla="*/ 36 h 184"/>
                <a:gd name="T22" fmla="*/ 5 w 185"/>
                <a:gd name="T23" fmla="*/ 77 h 184"/>
                <a:gd name="T24" fmla="*/ 4 w 185"/>
                <a:gd name="T25" fmla="*/ 121 h 184"/>
                <a:gd name="T26" fmla="*/ 54 w 185"/>
                <a:gd name="T27" fmla="*/ 180 h 184"/>
                <a:gd name="T28" fmla="*/ 57 w 185"/>
                <a:gd name="T29" fmla="*/ 134 h 184"/>
                <a:gd name="T30" fmla="*/ 71 w 185"/>
                <a:gd name="T31" fmla="*/ 117 h 184"/>
                <a:gd name="T32" fmla="*/ 87 w 185"/>
                <a:gd name="T33" fmla="*/ 136 h 184"/>
                <a:gd name="T34" fmla="*/ 68 w 185"/>
                <a:gd name="T35" fmla="*/ 158 h 184"/>
                <a:gd name="T36" fmla="*/ 57 w 185"/>
                <a:gd name="T37" fmla="*/ 13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5" h="184">
                  <a:moveTo>
                    <a:pt x="54" y="180"/>
                  </a:moveTo>
                  <a:cubicBezTo>
                    <a:pt x="65" y="184"/>
                    <a:pt x="76" y="183"/>
                    <a:pt x="85" y="178"/>
                  </a:cubicBezTo>
                  <a:cubicBezTo>
                    <a:pt x="93" y="174"/>
                    <a:pt x="100" y="162"/>
                    <a:pt x="104" y="152"/>
                  </a:cubicBezTo>
                  <a:cubicBezTo>
                    <a:pt x="107" y="143"/>
                    <a:pt x="109" y="137"/>
                    <a:pt x="120" y="128"/>
                  </a:cubicBezTo>
                  <a:cubicBezTo>
                    <a:pt x="134" y="115"/>
                    <a:pt x="170" y="116"/>
                    <a:pt x="177" y="109"/>
                  </a:cubicBezTo>
                  <a:cubicBezTo>
                    <a:pt x="182" y="103"/>
                    <a:pt x="184" y="97"/>
                    <a:pt x="184" y="89"/>
                  </a:cubicBezTo>
                  <a:cubicBezTo>
                    <a:pt x="185" y="79"/>
                    <a:pt x="184" y="70"/>
                    <a:pt x="182" y="61"/>
                  </a:cubicBezTo>
                  <a:cubicBezTo>
                    <a:pt x="179" y="51"/>
                    <a:pt x="174" y="43"/>
                    <a:pt x="168" y="35"/>
                  </a:cubicBezTo>
                  <a:cubicBezTo>
                    <a:pt x="161" y="25"/>
                    <a:pt x="149" y="3"/>
                    <a:pt x="109" y="1"/>
                  </a:cubicBezTo>
                  <a:cubicBezTo>
                    <a:pt x="85" y="0"/>
                    <a:pt x="62" y="10"/>
                    <a:pt x="42" y="26"/>
                  </a:cubicBezTo>
                  <a:cubicBezTo>
                    <a:pt x="37" y="29"/>
                    <a:pt x="32" y="32"/>
                    <a:pt x="28" y="36"/>
                  </a:cubicBezTo>
                  <a:cubicBezTo>
                    <a:pt x="17" y="48"/>
                    <a:pt x="10" y="62"/>
                    <a:pt x="5" y="77"/>
                  </a:cubicBezTo>
                  <a:cubicBezTo>
                    <a:pt x="1" y="92"/>
                    <a:pt x="0" y="107"/>
                    <a:pt x="4" y="121"/>
                  </a:cubicBezTo>
                  <a:cubicBezTo>
                    <a:pt x="11" y="151"/>
                    <a:pt x="27" y="171"/>
                    <a:pt x="54" y="180"/>
                  </a:cubicBezTo>
                  <a:close/>
                  <a:moveTo>
                    <a:pt x="57" y="134"/>
                  </a:moveTo>
                  <a:cubicBezTo>
                    <a:pt x="58" y="123"/>
                    <a:pt x="63" y="116"/>
                    <a:pt x="71" y="117"/>
                  </a:cubicBezTo>
                  <a:cubicBezTo>
                    <a:pt x="79" y="118"/>
                    <a:pt x="88" y="125"/>
                    <a:pt x="87" y="136"/>
                  </a:cubicBezTo>
                  <a:cubicBezTo>
                    <a:pt x="86" y="147"/>
                    <a:pt x="75" y="159"/>
                    <a:pt x="68" y="158"/>
                  </a:cubicBezTo>
                  <a:cubicBezTo>
                    <a:pt x="60" y="157"/>
                    <a:pt x="56" y="145"/>
                    <a:pt x="57" y="13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3" name="Freeform 270"/>
            <p:cNvSpPr/>
            <p:nvPr/>
          </p:nvSpPr>
          <p:spPr bwMode="auto">
            <a:xfrm>
              <a:off x="9501188" y="2287588"/>
              <a:ext cx="149225" cy="150813"/>
            </a:xfrm>
            <a:custGeom>
              <a:avLst/>
              <a:gdLst>
                <a:gd name="T0" fmla="*/ 7 w 40"/>
                <a:gd name="T1" fmla="*/ 7 h 40"/>
                <a:gd name="T2" fmla="*/ 33 w 40"/>
                <a:gd name="T3" fmla="*/ 6 h 40"/>
                <a:gd name="T4" fmla="*/ 33 w 40"/>
                <a:gd name="T5" fmla="*/ 32 h 40"/>
                <a:gd name="T6" fmla="*/ 8 w 40"/>
                <a:gd name="T7" fmla="*/ 33 h 40"/>
                <a:gd name="T8" fmla="*/ 7 w 40"/>
                <a:gd name="T9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7" y="7"/>
                  </a:moveTo>
                  <a:cubicBezTo>
                    <a:pt x="14" y="0"/>
                    <a:pt x="26" y="0"/>
                    <a:pt x="33" y="6"/>
                  </a:cubicBezTo>
                  <a:cubicBezTo>
                    <a:pt x="40" y="13"/>
                    <a:pt x="40" y="24"/>
                    <a:pt x="33" y="32"/>
                  </a:cubicBezTo>
                  <a:cubicBezTo>
                    <a:pt x="26" y="39"/>
                    <a:pt x="16" y="40"/>
                    <a:pt x="8" y="33"/>
                  </a:cubicBezTo>
                  <a:cubicBezTo>
                    <a:pt x="1" y="26"/>
                    <a:pt x="0" y="15"/>
                    <a:pt x="7" y="7"/>
                  </a:cubicBezTo>
                  <a:close/>
                </a:path>
              </a:pathLst>
            </a:custGeom>
            <a:solidFill>
              <a:srgbClr val="0584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4" name="Freeform 271"/>
            <p:cNvSpPr/>
            <p:nvPr/>
          </p:nvSpPr>
          <p:spPr bwMode="auto">
            <a:xfrm>
              <a:off x="9625013" y="2430463"/>
              <a:ext cx="150813" cy="150813"/>
            </a:xfrm>
            <a:custGeom>
              <a:avLst/>
              <a:gdLst>
                <a:gd name="T0" fmla="*/ 7 w 40"/>
                <a:gd name="T1" fmla="*/ 8 h 40"/>
                <a:gd name="T2" fmla="*/ 33 w 40"/>
                <a:gd name="T3" fmla="*/ 7 h 40"/>
                <a:gd name="T4" fmla="*/ 33 w 40"/>
                <a:gd name="T5" fmla="*/ 33 h 40"/>
                <a:gd name="T6" fmla="*/ 8 w 40"/>
                <a:gd name="T7" fmla="*/ 33 h 40"/>
                <a:gd name="T8" fmla="*/ 7 w 40"/>
                <a:gd name="T9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7" y="8"/>
                  </a:moveTo>
                  <a:cubicBezTo>
                    <a:pt x="14" y="1"/>
                    <a:pt x="25" y="0"/>
                    <a:pt x="33" y="7"/>
                  </a:cubicBezTo>
                  <a:cubicBezTo>
                    <a:pt x="40" y="14"/>
                    <a:pt x="40" y="25"/>
                    <a:pt x="33" y="33"/>
                  </a:cubicBezTo>
                  <a:cubicBezTo>
                    <a:pt x="26" y="40"/>
                    <a:pt x="16" y="40"/>
                    <a:pt x="8" y="33"/>
                  </a:cubicBezTo>
                  <a:cubicBezTo>
                    <a:pt x="1" y="26"/>
                    <a:pt x="0" y="15"/>
                    <a:pt x="7" y="8"/>
                  </a:cubicBez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5" name="Freeform 272"/>
            <p:cNvSpPr/>
            <p:nvPr/>
          </p:nvSpPr>
          <p:spPr bwMode="auto">
            <a:xfrm>
              <a:off x="9305925" y="2317750"/>
              <a:ext cx="146050" cy="150813"/>
            </a:xfrm>
            <a:custGeom>
              <a:avLst/>
              <a:gdLst>
                <a:gd name="T0" fmla="*/ 7 w 39"/>
                <a:gd name="T1" fmla="*/ 8 h 40"/>
                <a:gd name="T2" fmla="*/ 32 w 39"/>
                <a:gd name="T3" fmla="*/ 6 h 40"/>
                <a:gd name="T4" fmla="*/ 33 w 39"/>
                <a:gd name="T5" fmla="*/ 32 h 40"/>
                <a:gd name="T6" fmla="*/ 7 w 39"/>
                <a:gd name="T7" fmla="*/ 33 h 40"/>
                <a:gd name="T8" fmla="*/ 7 w 39"/>
                <a:gd name="T9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0">
                  <a:moveTo>
                    <a:pt x="7" y="8"/>
                  </a:moveTo>
                  <a:cubicBezTo>
                    <a:pt x="13" y="0"/>
                    <a:pt x="25" y="0"/>
                    <a:pt x="32" y="6"/>
                  </a:cubicBezTo>
                  <a:cubicBezTo>
                    <a:pt x="39" y="13"/>
                    <a:pt x="39" y="25"/>
                    <a:pt x="33" y="32"/>
                  </a:cubicBezTo>
                  <a:cubicBezTo>
                    <a:pt x="26" y="39"/>
                    <a:pt x="15" y="40"/>
                    <a:pt x="7" y="33"/>
                  </a:cubicBezTo>
                  <a:cubicBezTo>
                    <a:pt x="0" y="26"/>
                    <a:pt x="0" y="15"/>
                    <a:pt x="7" y="8"/>
                  </a:cubicBez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6" name="Freeform 273"/>
            <p:cNvSpPr/>
            <p:nvPr/>
          </p:nvSpPr>
          <p:spPr bwMode="auto">
            <a:xfrm>
              <a:off x="9212263" y="2490788"/>
              <a:ext cx="149225" cy="150813"/>
            </a:xfrm>
            <a:custGeom>
              <a:avLst/>
              <a:gdLst>
                <a:gd name="T0" fmla="*/ 7 w 40"/>
                <a:gd name="T1" fmla="*/ 8 h 40"/>
                <a:gd name="T2" fmla="*/ 33 w 40"/>
                <a:gd name="T3" fmla="*/ 6 h 40"/>
                <a:gd name="T4" fmla="*/ 33 w 40"/>
                <a:gd name="T5" fmla="*/ 32 h 40"/>
                <a:gd name="T6" fmla="*/ 8 w 40"/>
                <a:gd name="T7" fmla="*/ 33 h 40"/>
                <a:gd name="T8" fmla="*/ 7 w 40"/>
                <a:gd name="T9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7" y="8"/>
                  </a:moveTo>
                  <a:cubicBezTo>
                    <a:pt x="14" y="0"/>
                    <a:pt x="25" y="0"/>
                    <a:pt x="33" y="6"/>
                  </a:cubicBezTo>
                  <a:cubicBezTo>
                    <a:pt x="40" y="13"/>
                    <a:pt x="40" y="25"/>
                    <a:pt x="33" y="32"/>
                  </a:cubicBezTo>
                  <a:cubicBezTo>
                    <a:pt x="26" y="39"/>
                    <a:pt x="15" y="40"/>
                    <a:pt x="8" y="33"/>
                  </a:cubicBezTo>
                  <a:cubicBezTo>
                    <a:pt x="0" y="26"/>
                    <a:pt x="0" y="15"/>
                    <a:pt x="7" y="8"/>
                  </a:cubicBezTo>
                  <a:close/>
                </a:path>
              </a:pathLst>
            </a:custGeom>
            <a:solidFill>
              <a:srgbClr val="6DA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77" name="Freeform 129"/>
          <p:cNvSpPr/>
          <p:nvPr/>
        </p:nvSpPr>
        <p:spPr bwMode="auto">
          <a:xfrm>
            <a:off x="4999390" y="3771854"/>
            <a:ext cx="516341" cy="522036"/>
          </a:xfrm>
          <a:custGeom>
            <a:avLst/>
            <a:gdLst>
              <a:gd name="T0" fmla="*/ 31 w 115"/>
              <a:gd name="T1" fmla="*/ 113 h 116"/>
              <a:gd name="T2" fmla="*/ 52 w 115"/>
              <a:gd name="T3" fmla="*/ 91 h 116"/>
              <a:gd name="T4" fmla="*/ 52 w 115"/>
              <a:gd name="T5" fmla="*/ 90 h 116"/>
              <a:gd name="T6" fmla="*/ 52 w 115"/>
              <a:gd name="T7" fmla="*/ 27 h 116"/>
              <a:gd name="T8" fmla="*/ 100 w 115"/>
              <a:gd name="T9" fmla="*/ 17 h 116"/>
              <a:gd name="T10" fmla="*/ 100 w 115"/>
              <a:gd name="T11" fmla="*/ 60 h 116"/>
              <a:gd name="T12" fmla="*/ 86 w 115"/>
              <a:gd name="T13" fmla="*/ 59 h 116"/>
              <a:gd name="T14" fmla="*/ 66 w 115"/>
              <a:gd name="T15" fmla="*/ 85 h 116"/>
              <a:gd name="T16" fmla="*/ 94 w 115"/>
              <a:gd name="T17" fmla="*/ 100 h 116"/>
              <a:gd name="T18" fmla="*/ 115 w 115"/>
              <a:gd name="T19" fmla="*/ 78 h 116"/>
              <a:gd name="T20" fmla="*/ 115 w 115"/>
              <a:gd name="T21" fmla="*/ 77 h 116"/>
              <a:gd name="T22" fmla="*/ 115 w 115"/>
              <a:gd name="T23" fmla="*/ 8 h 116"/>
              <a:gd name="T24" fmla="*/ 115 w 115"/>
              <a:gd name="T25" fmla="*/ 8 h 116"/>
              <a:gd name="T26" fmla="*/ 115 w 115"/>
              <a:gd name="T27" fmla="*/ 7 h 116"/>
              <a:gd name="T28" fmla="*/ 115 w 115"/>
              <a:gd name="T29" fmla="*/ 6 h 116"/>
              <a:gd name="T30" fmla="*/ 115 w 115"/>
              <a:gd name="T31" fmla="*/ 6 h 116"/>
              <a:gd name="T32" fmla="*/ 115 w 115"/>
              <a:gd name="T33" fmla="*/ 6 h 116"/>
              <a:gd name="T34" fmla="*/ 114 w 115"/>
              <a:gd name="T35" fmla="*/ 5 h 116"/>
              <a:gd name="T36" fmla="*/ 114 w 115"/>
              <a:gd name="T37" fmla="*/ 4 h 116"/>
              <a:gd name="T38" fmla="*/ 114 w 115"/>
              <a:gd name="T39" fmla="*/ 3 h 116"/>
              <a:gd name="T40" fmla="*/ 113 w 115"/>
              <a:gd name="T41" fmla="*/ 3 h 116"/>
              <a:gd name="T42" fmla="*/ 113 w 115"/>
              <a:gd name="T43" fmla="*/ 2 h 116"/>
              <a:gd name="T44" fmla="*/ 112 w 115"/>
              <a:gd name="T45" fmla="*/ 2 h 116"/>
              <a:gd name="T46" fmla="*/ 111 w 115"/>
              <a:gd name="T47" fmla="*/ 1 h 116"/>
              <a:gd name="T48" fmla="*/ 111 w 115"/>
              <a:gd name="T49" fmla="*/ 1 h 116"/>
              <a:gd name="T50" fmla="*/ 110 w 115"/>
              <a:gd name="T51" fmla="*/ 1 h 116"/>
              <a:gd name="T52" fmla="*/ 109 w 115"/>
              <a:gd name="T53" fmla="*/ 0 h 116"/>
              <a:gd name="T54" fmla="*/ 109 w 115"/>
              <a:gd name="T55" fmla="*/ 0 h 116"/>
              <a:gd name="T56" fmla="*/ 108 w 115"/>
              <a:gd name="T57" fmla="*/ 0 h 116"/>
              <a:gd name="T58" fmla="*/ 107 w 115"/>
              <a:gd name="T59" fmla="*/ 0 h 116"/>
              <a:gd name="T60" fmla="*/ 107 w 115"/>
              <a:gd name="T61" fmla="*/ 0 h 116"/>
              <a:gd name="T62" fmla="*/ 106 w 115"/>
              <a:gd name="T63" fmla="*/ 0 h 116"/>
              <a:gd name="T64" fmla="*/ 106 w 115"/>
              <a:gd name="T65" fmla="*/ 0 h 116"/>
              <a:gd name="T66" fmla="*/ 106 w 115"/>
              <a:gd name="T67" fmla="*/ 0 h 116"/>
              <a:gd name="T68" fmla="*/ 43 w 115"/>
              <a:gd name="T69" fmla="*/ 14 h 116"/>
              <a:gd name="T70" fmla="*/ 37 w 115"/>
              <a:gd name="T71" fmla="*/ 21 h 116"/>
              <a:gd name="T72" fmla="*/ 37 w 115"/>
              <a:gd name="T73" fmla="*/ 73 h 116"/>
              <a:gd name="T74" fmla="*/ 23 w 115"/>
              <a:gd name="T75" fmla="*/ 73 h 116"/>
              <a:gd name="T76" fmla="*/ 2 w 115"/>
              <a:gd name="T77" fmla="*/ 98 h 116"/>
              <a:gd name="T78" fmla="*/ 31 w 115"/>
              <a:gd name="T79" fmla="*/ 113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15" h="116">
                <a:moveTo>
                  <a:pt x="31" y="113"/>
                </a:moveTo>
                <a:cubicBezTo>
                  <a:pt x="43" y="110"/>
                  <a:pt x="51" y="101"/>
                  <a:pt x="52" y="91"/>
                </a:cubicBezTo>
                <a:cubicBezTo>
                  <a:pt x="52" y="91"/>
                  <a:pt x="52" y="91"/>
                  <a:pt x="52" y="90"/>
                </a:cubicBezTo>
                <a:cubicBezTo>
                  <a:pt x="52" y="27"/>
                  <a:pt x="52" y="27"/>
                  <a:pt x="52" y="27"/>
                </a:cubicBezTo>
                <a:cubicBezTo>
                  <a:pt x="100" y="17"/>
                  <a:pt x="100" y="17"/>
                  <a:pt x="100" y="17"/>
                </a:cubicBezTo>
                <a:cubicBezTo>
                  <a:pt x="100" y="60"/>
                  <a:pt x="100" y="60"/>
                  <a:pt x="100" y="60"/>
                </a:cubicBezTo>
                <a:cubicBezTo>
                  <a:pt x="95" y="59"/>
                  <a:pt x="91" y="58"/>
                  <a:pt x="86" y="59"/>
                </a:cubicBezTo>
                <a:cubicBezTo>
                  <a:pt x="72" y="62"/>
                  <a:pt x="63" y="74"/>
                  <a:pt x="66" y="85"/>
                </a:cubicBezTo>
                <a:cubicBezTo>
                  <a:pt x="68" y="96"/>
                  <a:pt x="81" y="102"/>
                  <a:pt x="94" y="100"/>
                </a:cubicBezTo>
                <a:cubicBezTo>
                  <a:pt x="106" y="97"/>
                  <a:pt x="115" y="88"/>
                  <a:pt x="115" y="78"/>
                </a:cubicBezTo>
                <a:cubicBezTo>
                  <a:pt x="115" y="78"/>
                  <a:pt x="115" y="77"/>
                  <a:pt x="115" y="77"/>
                </a:cubicBezTo>
                <a:cubicBezTo>
                  <a:pt x="115" y="8"/>
                  <a:pt x="115" y="8"/>
                  <a:pt x="115" y="8"/>
                </a:cubicBezTo>
                <a:cubicBezTo>
                  <a:pt x="115" y="8"/>
                  <a:pt x="115" y="8"/>
                  <a:pt x="115" y="8"/>
                </a:cubicBezTo>
                <a:cubicBezTo>
                  <a:pt x="115" y="7"/>
                  <a:pt x="115" y="7"/>
                  <a:pt x="115" y="7"/>
                </a:cubicBezTo>
                <a:cubicBezTo>
                  <a:pt x="115" y="7"/>
                  <a:pt x="115" y="6"/>
                  <a:pt x="115" y="6"/>
                </a:cubicBezTo>
                <a:cubicBezTo>
                  <a:pt x="115" y="6"/>
                  <a:pt x="115" y="6"/>
                  <a:pt x="115" y="6"/>
                </a:cubicBezTo>
                <a:cubicBezTo>
                  <a:pt x="115" y="6"/>
                  <a:pt x="115" y="6"/>
                  <a:pt x="115" y="6"/>
                </a:cubicBezTo>
                <a:cubicBezTo>
                  <a:pt x="115" y="5"/>
                  <a:pt x="114" y="5"/>
                  <a:pt x="114" y="5"/>
                </a:cubicBezTo>
                <a:cubicBezTo>
                  <a:pt x="114" y="4"/>
                  <a:pt x="114" y="4"/>
                  <a:pt x="114" y="4"/>
                </a:cubicBezTo>
                <a:cubicBezTo>
                  <a:pt x="114" y="4"/>
                  <a:pt x="114" y="4"/>
                  <a:pt x="114" y="3"/>
                </a:cubicBezTo>
                <a:cubicBezTo>
                  <a:pt x="113" y="3"/>
                  <a:pt x="113" y="3"/>
                  <a:pt x="113" y="3"/>
                </a:cubicBezTo>
                <a:cubicBezTo>
                  <a:pt x="113" y="3"/>
                  <a:pt x="113" y="2"/>
                  <a:pt x="113" y="2"/>
                </a:cubicBezTo>
                <a:cubicBezTo>
                  <a:pt x="112" y="2"/>
                  <a:pt x="112" y="2"/>
                  <a:pt x="112" y="2"/>
                </a:cubicBezTo>
                <a:cubicBezTo>
                  <a:pt x="112" y="2"/>
                  <a:pt x="112" y="1"/>
                  <a:pt x="111" y="1"/>
                </a:cubicBezTo>
                <a:cubicBezTo>
                  <a:pt x="111" y="1"/>
                  <a:pt x="111" y="1"/>
                  <a:pt x="111" y="1"/>
                </a:cubicBezTo>
                <a:cubicBezTo>
                  <a:pt x="111" y="1"/>
                  <a:pt x="110" y="1"/>
                  <a:pt x="110" y="1"/>
                </a:cubicBezTo>
                <a:cubicBezTo>
                  <a:pt x="110" y="1"/>
                  <a:pt x="110" y="1"/>
                  <a:pt x="109" y="0"/>
                </a:cubicBezTo>
                <a:cubicBezTo>
                  <a:pt x="109" y="0"/>
                  <a:pt x="109" y="0"/>
                  <a:pt x="109" y="0"/>
                </a:cubicBezTo>
                <a:cubicBezTo>
                  <a:pt x="108" y="0"/>
                  <a:pt x="108" y="0"/>
                  <a:pt x="108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107" y="0"/>
                  <a:pt x="107" y="0"/>
                  <a:pt x="106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43" y="14"/>
                  <a:pt x="43" y="14"/>
                  <a:pt x="43" y="14"/>
                </a:cubicBezTo>
                <a:cubicBezTo>
                  <a:pt x="39" y="14"/>
                  <a:pt x="37" y="17"/>
                  <a:pt x="37" y="21"/>
                </a:cubicBezTo>
                <a:cubicBezTo>
                  <a:pt x="37" y="73"/>
                  <a:pt x="37" y="73"/>
                  <a:pt x="37" y="73"/>
                </a:cubicBezTo>
                <a:cubicBezTo>
                  <a:pt x="32" y="72"/>
                  <a:pt x="27" y="72"/>
                  <a:pt x="23" y="73"/>
                </a:cubicBezTo>
                <a:cubicBezTo>
                  <a:pt x="9" y="76"/>
                  <a:pt x="0" y="87"/>
                  <a:pt x="2" y="98"/>
                </a:cubicBezTo>
                <a:cubicBezTo>
                  <a:pt x="5" y="109"/>
                  <a:pt x="18" y="116"/>
                  <a:pt x="31" y="1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10" name="Freeform 131"/>
          <p:cNvSpPr/>
          <p:nvPr/>
        </p:nvSpPr>
        <p:spPr bwMode="auto">
          <a:xfrm>
            <a:off x="5042774" y="5806058"/>
            <a:ext cx="429572" cy="418517"/>
          </a:xfrm>
          <a:custGeom>
            <a:avLst/>
            <a:gdLst>
              <a:gd name="T0" fmla="*/ 34 w 115"/>
              <a:gd name="T1" fmla="*/ 110 h 112"/>
              <a:gd name="T2" fmla="*/ 64 w 115"/>
              <a:gd name="T3" fmla="*/ 74 h 112"/>
              <a:gd name="T4" fmla="*/ 63 w 115"/>
              <a:gd name="T5" fmla="*/ 57 h 112"/>
              <a:gd name="T6" fmla="*/ 63 w 115"/>
              <a:gd name="T7" fmla="*/ 40 h 112"/>
              <a:gd name="T8" fmla="*/ 88 w 115"/>
              <a:gd name="T9" fmla="*/ 40 h 112"/>
              <a:gd name="T10" fmla="*/ 115 w 115"/>
              <a:gd name="T11" fmla="*/ 27 h 112"/>
              <a:gd name="T12" fmla="*/ 115 w 115"/>
              <a:gd name="T13" fmla="*/ 25 h 112"/>
              <a:gd name="T14" fmla="*/ 115 w 115"/>
              <a:gd name="T15" fmla="*/ 24 h 112"/>
              <a:gd name="T16" fmla="*/ 113 w 115"/>
              <a:gd name="T17" fmla="*/ 23 h 112"/>
              <a:gd name="T18" fmla="*/ 79 w 115"/>
              <a:gd name="T19" fmla="*/ 9 h 112"/>
              <a:gd name="T20" fmla="*/ 58 w 115"/>
              <a:gd name="T21" fmla="*/ 8 h 112"/>
              <a:gd name="T22" fmla="*/ 55 w 115"/>
              <a:gd name="T23" fmla="*/ 12 h 112"/>
              <a:gd name="T24" fmla="*/ 55 w 115"/>
              <a:gd name="T25" fmla="*/ 18 h 112"/>
              <a:gd name="T26" fmla="*/ 55 w 115"/>
              <a:gd name="T27" fmla="*/ 22 h 112"/>
              <a:gd name="T28" fmla="*/ 55 w 115"/>
              <a:gd name="T29" fmla="*/ 68 h 112"/>
              <a:gd name="T30" fmla="*/ 27 w 115"/>
              <a:gd name="T31" fmla="*/ 66 h 112"/>
              <a:gd name="T32" fmla="*/ 4 w 115"/>
              <a:gd name="T33" fmla="*/ 88 h 112"/>
              <a:gd name="T34" fmla="*/ 34 w 115"/>
              <a:gd name="T35" fmla="*/ 11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5" h="112">
                <a:moveTo>
                  <a:pt x="34" y="110"/>
                </a:moveTo>
                <a:cubicBezTo>
                  <a:pt x="60" y="106"/>
                  <a:pt x="65" y="93"/>
                  <a:pt x="64" y="74"/>
                </a:cubicBezTo>
                <a:cubicBezTo>
                  <a:pt x="64" y="68"/>
                  <a:pt x="63" y="62"/>
                  <a:pt x="63" y="57"/>
                </a:cubicBezTo>
                <a:cubicBezTo>
                  <a:pt x="63" y="40"/>
                  <a:pt x="63" y="40"/>
                  <a:pt x="63" y="40"/>
                </a:cubicBezTo>
                <a:cubicBezTo>
                  <a:pt x="67" y="33"/>
                  <a:pt x="85" y="39"/>
                  <a:pt x="88" y="40"/>
                </a:cubicBezTo>
                <a:cubicBezTo>
                  <a:pt x="97" y="41"/>
                  <a:pt x="105" y="39"/>
                  <a:pt x="115" y="27"/>
                </a:cubicBezTo>
                <a:cubicBezTo>
                  <a:pt x="115" y="25"/>
                  <a:pt x="115" y="25"/>
                  <a:pt x="115" y="25"/>
                </a:cubicBezTo>
                <a:cubicBezTo>
                  <a:pt x="115" y="24"/>
                  <a:pt x="115" y="24"/>
                  <a:pt x="115" y="24"/>
                </a:cubicBezTo>
                <a:cubicBezTo>
                  <a:pt x="113" y="23"/>
                  <a:pt x="113" y="23"/>
                  <a:pt x="113" y="23"/>
                </a:cubicBezTo>
                <a:cubicBezTo>
                  <a:pt x="99" y="27"/>
                  <a:pt x="89" y="17"/>
                  <a:pt x="79" y="9"/>
                </a:cubicBezTo>
                <a:cubicBezTo>
                  <a:pt x="68" y="0"/>
                  <a:pt x="60" y="5"/>
                  <a:pt x="58" y="8"/>
                </a:cubicBezTo>
                <a:cubicBezTo>
                  <a:pt x="56" y="9"/>
                  <a:pt x="55" y="10"/>
                  <a:pt x="55" y="12"/>
                </a:cubicBezTo>
                <a:cubicBezTo>
                  <a:pt x="55" y="18"/>
                  <a:pt x="55" y="18"/>
                  <a:pt x="55" y="18"/>
                </a:cubicBezTo>
                <a:cubicBezTo>
                  <a:pt x="55" y="19"/>
                  <a:pt x="55" y="21"/>
                  <a:pt x="55" y="22"/>
                </a:cubicBezTo>
                <a:cubicBezTo>
                  <a:pt x="55" y="68"/>
                  <a:pt x="55" y="68"/>
                  <a:pt x="55" y="68"/>
                </a:cubicBezTo>
                <a:cubicBezTo>
                  <a:pt x="46" y="64"/>
                  <a:pt x="36" y="63"/>
                  <a:pt x="27" y="66"/>
                </a:cubicBezTo>
                <a:cubicBezTo>
                  <a:pt x="16" y="69"/>
                  <a:pt x="6" y="77"/>
                  <a:pt x="4" y="88"/>
                </a:cubicBezTo>
                <a:cubicBezTo>
                  <a:pt x="0" y="109"/>
                  <a:pt x="20" y="112"/>
                  <a:pt x="34" y="1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55" name="组合 454"/>
          <p:cNvGrpSpPr/>
          <p:nvPr/>
        </p:nvGrpSpPr>
        <p:grpSpPr>
          <a:xfrm>
            <a:off x="4995979" y="4797946"/>
            <a:ext cx="523163" cy="353769"/>
            <a:chOff x="8761413" y="4621213"/>
            <a:chExt cx="720725" cy="487363"/>
          </a:xfrm>
          <a:solidFill>
            <a:schemeClr val="bg1"/>
          </a:solidFill>
        </p:grpSpPr>
        <p:sp>
          <p:nvSpPr>
            <p:cNvPr id="456" name="Rectangle 240"/>
            <p:cNvSpPr>
              <a:spLocks noChangeArrowheads="1"/>
            </p:cNvSpPr>
            <p:nvPr/>
          </p:nvSpPr>
          <p:spPr bwMode="auto">
            <a:xfrm>
              <a:off x="8761413" y="4860925"/>
              <a:ext cx="195263" cy="2476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7" name="Rectangle 241"/>
            <p:cNvSpPr>
              <a:spLocks noChangeArrowheads="1"/>
            </p:cNvSpPr>
            <p:nvPr/>
          </p:nvSpPr>
          <p:spPr bwMode="auto">
            <a:xfrm>
              <a:off x="9023350" y="4733925"/>
              <a:ext cx="195263" cy="3746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8" name="Rectangle 242"/>
            <p:cNvSpPr>
              <a:spLocks noChangeArrowheads="1"/>
            </p:cNvSpPr>
            <p:nvPr/>
          </p:nvSpPr>
          <p:spPr bwMode="auto">
            <a:xfrm>
              <a:off x="9286875" y="4621213"/>
              <a:ext cx="195263" cy="4873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62" name="组合 461"/>
          <p:cNvGrpSpPr/>
          <p:nvPr/>
        </p:nvGrpSpPr>
        <p:grpSpPr>
          <a:xfrm>
            <a:off x="633910" y="5795889"/>
            <a:ext cx="768376" cy="437275"/>
            <a:chOff x="7092950" y="1739900"/>
            <a:chExt cx="1550988" cy="882651"/>
          </a:xfrm>
          <a:solidFill>
            <a:schemeClr val="bg1"/>
          </a:solidFill>
        </p:grpSpPr>
        <p:sp>
          <p:nvSpPr>
            <p:cNvPr id="463" name="Freeform 10"/>
            <p:cNvSpPr>
              <a:spLocks noEditPoints="1"/>
            </p:cNvSpPr>
            <p:nvPr/>
          </p:nvSpPr>
          <p:spPr bwMode="auto">
            <a:xfrm>
              <a:off x="7142163" y="2051050"/>
              <a:ext cx="593725" cy="514350"/>
            </a:xfrm>
            <a:custGeom>
              <a:avLst/>
              <a:gdLst>
                <a:gd name="T0" fmla="*/ 279 w 374"/>
                <a:gd name="T1" fmla="*/ 324 h 324"/>
                <a:gd name="T2" fmla="*/ 92 w 374"/>
                <a:gd name="T3" fmla="*/ 324 h 324"/>
                <a:gd name="T4" fmla="*/ 0 w 374"/>
                <a:gd name="T5" fmla="*/ 161 h 324"/>
                <a:gd name="T6" fmla="*/ 92 w 374"/>
                <a:gd name="T7" fmla="*/ 0 h 324"/>
                <a:gd name="T8" fmla="*/ 279 w 374"/>
                <a:gd name="T9" fmla="*/ 0 h 324"/>
                <a:gd name="T10" fmla="*/ 374 w 374"/>
                <a:gd name="T11" fmla="*/ 161 h 324"/>
                <a:gd name="T12" fmla="*/ 279 w 374"/>
                <a:gd name="T13" fmla="*/ 324 h 324"/>
                <a:gd name="T14" fmla="*/ 102 w 374"/>
                <a:gd name="T15" fmla="*/ 310 h 324"/>
                <a:gd name="T16" fmla="*/ 272 w 374"/>
                <a:gd name="T17" fmla="*/ 310 h 324"/>
                <a:gd name="T18" fmla="*/ 357 w 374"/>
                <a:gd name="T19" fmla="*/ 161 h 324"/>
                <a:gd name="T20" fmla="*/ 272 w 374"/>
                <a:gd name="T21" fmla="*/ 12 h 324"/>
                <a:gd name="T22" fmla="*/ 102 w 374"/>
                <a:gd name="T23" fmla="*/ 12 h 324"/>
                <a:gd name="T24" fmla="*/ 14 w 374"/>
                <a:gd name="T25" fmla="*/ 161 h 324"/>
                <a:gd name="T26" fmla="*/ 102 w 374"/>
                <a:gd name="T27" fmla="*/ 31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4" h="324">
                  <a:moveTo>
                    <a:pt x="279" y="324"/>
                  </a:moveTo>
                  <a:lnTo>
                    <a:pt x="92" y="324"/>
                  </a:lnTo>
                  <a:lnTo>
                    <a:pt x="0" y="161"/>
                  </a:lnTo>
                  <a:lnTo>
                    <a:pt x="92" y="0"/>
                  </a:lnTo>
                  <a:lnTo>
                    <a:pt x="279" y="0"/>
                  </a:lnTo>
                  <a:lnTo>
                    <a:pt x="374" y="161"/>
                  </a:lnTo>
                  <a:lnTo>
                    <a:pt x="279" y="324"/>
                  </a:lnTo>
                  <a:close/>
                  <a:moveTo>
                    <a:pt x="102" y="310"/>
                  </a:moveTo>
                  <a:lnTo>
                    <a:pt x="272" y="310"/>
                  </a:lnTo>
                  <a:lnTo>
                    <a:pt x="357" y="161"/>
                  </a:lnTo>
                  <a:lnTo>
                    <a:pt x="272" y="12"/>
                  </a:lnTo>
                  <a:lnTo>
                    <a:pt x="102" y="12"/>
                  </a:lnTo>
                  <a:lnTo>
                    <a:pt x="14" y="161"/>
                  </a:lnTo>
                  <a:lnTo>
                    <a:pt x="102" y="3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4" name="Freeform 11"/>
            <p:cNvSpPr>
              <a:spLocks noEditPoints="1"/>
            </p:cNvSpPr>
            <p:nvPr/>
          </p:nvSpPr>
          <p:spPr bwMode="auto">
            <a:xfrm>
              <a:off x="7566025" y="1795463"/>
              <a:ext cx="593725" cy="514350"/>
            </a:xfrm>
            <a:custGeom>
              <a:avLst/>
              <a:gdLst>
                <a:gd name="T0" fmla="*/ 280 w 374"/>
                <a:gd name="T1" fmla="*/ 324 h 324"/>
                <a:gd name="T2" fmla="*/ 93 w 374"/>
                <a:gd name="T3" fmla="*/ 324 h 324"/>
                <a:gd name="T4" fmla="*/ 0 w 374"/>
                <a:gd name="T5" fmla="*/ 161 h 324"/>
                <a:gd name="T6" fmla="*/ 93 w 374"/>
                <a:gd name="T7" fmla="*/ 0 h 324"/>
                <a:gd name="T8" fmla="*/ 280 w 374"/>
                <a:gd name="T9" fmla="*/ 0 h 324"/>
                <a:gd name="T10" fmla="*/ 374 w 374"/>
                <a:gd name="T11" fmla="*/ 161 h 324"/>
                <a:gd name="T12" fmla="*/ 280 w 374"/>
                <a:gd name="T13" fmla="*/ 324 h 324"/>
                <a:gd name="T14" fmla="*/ 100 w 374"/>
                <a:gd name="T15" fmla="*/ 310 h 324"/>
                <a:gd name="T16" fmla="*/ 273 w 374"/>
                <a:gd name="T17" fmla="*/ 310 h 324"/>
                <a:gd name="T18" fmla="*/ 358 w 374"/>
                <a:gd name="T19" fmla="*/ 161 h 324"/>
                <a:gd name="T20" fmla="*/ 273 w 374"/>
                <a:gd name="T21" fmla="*/ 14 h 324"/>
                <a:gd name="T22" fmla="*/ 100 w 374"/>
                <a:gd name="T23" fmla="*/ 14 h 324"/>
                <a:gd name="T24" fmla="*/ 15 w 374"/>
                <a:gd name="T25" fmla="*/ 161 h 324"/>
                <a:gd name="T26" fmla="*/ 100 w 374"/>
                <a:gd name="T27" fmla="*/ 31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4" h="324">
                  <a:moveTo>
                    <a:pt x="280" y="324"/>
                  </a:moveTo>
                  <a:lnTo>
                    <a:pt x="93" y="324"/>
                  </a:lnTo>
                  <a:lnTo>
                    <a:pt x="0" y="161"/>
                  </a:lnTo>
                  <a:lnTo>
                    <a:pt x="93" y="0"/>
                  </a:lnTo>
                  <a:lnTo>
                    <a:pt x="280" y="0"/>
                  </a:lnTo>
                  <a:lnTo>
                    <a:pt x="374" y="161"/>
                  </a:lnTo>
                  <a:lnTo>
                    <a:pt x="280" y="324"/>
                  </a:lnTo>
                  <a:close/>
                  <a:moveTo>
                    <a:pt x="100" y="310"/>
                  </a:moveTo>
                  <a:lnTo>
                    <a:pt x="273" y="310"/>
                  </a:lnTo>
                  <a:lnTo>
                    <a:pt x="358" y="161"/>
                  </a:lnTo>
                  <a:lnTo>
                    <a:pt x="273" y="14"/>
                  </a:lnTo>
                  <a:lnTo>
                    <a:pt x="100" y="14"/>
                  </a:lnTo>
                  <a:lnTo>
                    <a:pt x="15" y="161"/>
                  </a:lnTo>
                  <a:lnTo>
                    <a:pt x="100" y="3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5" name="Oval 12"/>
            <p:cNvSpPr>
              <a:spLocks noChangeArrowheads="1"/>
            </p:cNvSpPr>
            <p:nvPr/>
          </p:nvSpPr>
          <p:spPr bwMode="auto">
            <a:xfrm>
              <a:off x="7650163" y="1739900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6" name="Oval 13"/>
            <p:cNvSpPr>
              <a:spLocks noChangeArrowheads="1"/>
            </p:cNvSpPr>
            <p:nvPr/>
          </p:nvSpPr>
          <p:spPr bwMode="auto">
            <a:xfrm>
              <a:off x="7931150" y="1739900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7" name="Oval 14"/>
            <p:cNvSpPr>
              <a:spLocks noChangeArrowheads="1"/>
            </p:cNvSpPr>
            <p:nvPr/>
          </p:nvSpPr>
          <p:spPr bwMode="auto">
            <a:xfrm>
              <a:off x="7513638" y="1990725"/>
              <a:ext cx="136525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8" name="Freeform 15"/>
            <p:cNvSpPr>
              <a:spLocks noEditPoints="1"/>
            </p:cNvSpPr>
            <p:nvPr/>
          </p:nvSpPr>
          <p:spPr bwMode="auto">
            <a:xfrm>
              <a:off x="7994650" y="2039938"/>
              <a:ext cx="593725" cy="514350"/>
            </a:xfrm>
            <a:custGeom>
              <a:avLst/>
              <a:gdLst>
                <a:gd name="T0" fmla="*/ 282 w 374"/>
                <a:gd name="T1" fmla="*/ 324 h 324"/>
                <a:gd name="T2" fmla="*/ 95 w 374"/>
                <a:gd name="T3" fmla="*/ 324 h 324"/>
                <a:gd name="T4" fmla="*/ 0 w 374"/>
                <a:gd name="T5" fmla="*/ 161 h 324"/>
                <a:gd name="T6" fmla="*/ 95 w 374"/>
                <a:gd name="T7" fmla="*/ 0 h 324"/>
                <a:gd name="T8" fmla="*/ 282 w 374"/>
                <a:gd name="T9" fmla="*/ 0 h 324"/>
                <a:gd name="T10" fmla="*/ 374 w 374"/>
                <a:gd name="T11" fmla="*/ 161 h 324"/>
                <a:gd name="T12" fmla="*/ 282 w 374"/>
                <a:gd name="T13" fmla="*/ 324 h 324"/>
                <a:gd name="T14" fmla="*/ 102 w 374"/>
                <a:gd name="T15" fmla="*/ 310 h 324"/>
                <a:gd name="T16" fmla="*/ 275 w 374"/>
                <a:gd name="T17" fmla="*/ 310 h 324"/>
                <a:gd name="T18" fmla="*/ 360 w 374"/>
                <a:gd name="T19" fmla="*/ 161 h 324"/>
                <a:gd name="T20" fmla="*/ 275 w 374"/>
                <a:gd name="T21" fmla="*/ 14 h 324"/>
                <a:gd name="T22" fmla="*/ 102 w 374"/>
                <a:gd name="T23" fmla="*/ 14 h 324"/>
                <a:gd name="T24" fmla="*/ 17 w 374"/>
                <a:gd name="T25" fmla="*/ 161 h 324"/>
                <a:gd name="T26" fmla="*/ 102 w 374"/>
                <a:gd name="T27" fmla="*/ 31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4" h="324">
                  <a:moveTo>
                    <a:pt x="282" y="324"/>
                  </a:moveTo>
                  <a:lnTo>
                    <a:pt x="95" y="324"/>
                  </a:lnTo>
                  <a:lnTo>
                    <a:pt x="0" y="161"/>
                  </a:lnTo>
                  <a:lnTo>
                    <a:pt x="95" y="0"/>
                  </a:lnTo>
                  <a:lnTo>
                    <a:pt x="282" y="0"/>
                  </a:lnTo>
                  <a:lnTo>
                    <a:pt x="374" y="161"/>
                  </a:lnTo>
                  <a:lnTo>
                    <a:pt x="282" y="324"/>
                  </a:lnTo>
                  <a:close/>
                  <a:moveTo>
                    <a:pt x="102" y="310"/>
                  </a:moveTo>
                  <a:lnTo>
                    <a:pt x="275" y="310"/>
                  </a:lnTo>
                  <a:lnTo>
                    <a:pt x="360" y="161"/>
                  </a:lnTo>
                  <a:lnTo>
                    <a:pt x="275" y="14"/>
                  </a:lnTo>
                  <a:lnTo>
                    <a:pt x="102" y="14"/>
                  </a:lnTo>
                  <a:lnTo>
                    <a:pt x="17" y="161"/>
                  </a:lnTo>
                  <a:lnTo>
                    <a:pt x="102" y="3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9" name="Oval 16"/>
            <p:cNvSpPr>
              <a:spLocks noChangeArrowheads="1"/>
            </p:cNvSpPr>
            <p:nvPr/>
          </p:nvSpPr>
          <p:spPr bwMode="auto">
            <a:xfrm>
              <a:off x="8081963" y="1982788"/>
              <a:ext cx="130175" cy="1365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0" name="Oval 17"/>
            <p:cNvSpPr>
              <a:spLocks noChangeArrowheads="1"/>
            </p:cNvSpPr>
            <p:nvPr/>
          </p:nvSpPr>
          <p:spPr bwMode="auto">
            <a:xfrm>
              <a:off x="8362950" y="1982788"/>
              <a:ext cx="134938" cy="1365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1" name="Oval 18"/>
            <p:cNvSpPr>
              <a:spLocks noChangeArrowheads="1"/>
            </p:cNvSpPr>
            <p:nvPr/>
          </p:nvSpPr>
          <p:spPr bwMode="auto">
            <a:xfrm>
              <a:off x="8509000" y="2220913"/>
              <a:ext cx="134938" cy="1301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2" name="Oval 19"/>
            <p:cNvSpPr>
              <a:spLocks noChangeArrowheads="1"/>
            </p:cNvSpPr>
            <p:nvPr/>
          </p:nvSpPr>
          <p:spPr bwMode="auto">
            <a:xfrm>
              <a:off x="8362950" y="2474913"/>
              <a:ext cx="134938" cy="1365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3" name="Oval 20"/>
            <p:cNvSpPr>
              <a:spLocks noChangeArrowheads="1"/>
            </p:cNvSpPr>
            <p:nvPr/>
          </p:nvSpPr>
          <p:spPr bwMode="auto">
            <a:xfrm>
              <a:off x="8085138" y="2474913"/>
              <a:ext cx="134938" cy="1365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4" name="Oval 21"/>
            <p:cNvSpPr>
              <a:spLocks noChangeArrowheads="1"/>
            </p:cNvSpPr>
            <p:nvPr/>
          </p:nvSpPr>
          <p:spPr bwMode="auto">
            <a:xfrm>
              <a:off x="7945438" y="2235200"/>
              <a:ext cx="131763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5" name="Freeform 22"/>
            <p:cNvSpPr>
              <a:spLocks noEditPoints="1"/>
            </p:cNvSpPr>
            <p:nvPr/>
          </p:nvSpPr>
          <p:spPr bwMode="auto">
            <a:xfrm>
              <a:off x="8099425" y="2130425"/>
              <a:ext cx="384175" cy="333375"/>
            </a:xfrm>
            <a:custGeom>
              <a:avLst/>
              <a:gdLst>
                <a:gd name="T0" fmla="*/ 183 w 242"/>
                <a:gd name="T1" fmla="*/ 210 h 210"/>
                <a:gd name="T2" fmla="*/ 62 w 242"/>
                <a:gd name="T3" fmla="*/ 210 h 210"/>
                <a:gd name="T4" fmla="*/ 0 w 242"/>
                <a:gd name="T5" fmla="*/ 104 h 210"/>
                <a:gd name="T6" fmla="*/ 62 w 242"/>
                <a:gd name="T7" fmla="*/ 0 h 210"/>
                <a:gd name="T8" fmla="*/ 183 w 242"/>
                <a:gd name="T9" fmla="*/ 0 h 210"/>
                <a:gd name="T10" fmla="*/ 242 w 242"/>
                <a:gd name="T11" fmla="*/ 104 h 210"/>
                <a:gd name="T12" fmla="*/ 183 w 242"/>
                <a:gd name="T13" fmla="*/ 210 h 210"/>
                <a:gd name="T14" fmla="*/ 67 w 242"/>
                <a:gd name="T15" fmla="*/ 198 h 210"/>
                <a:gd name="T16" fmla="*/ 175 w 242"/>
                <a:gd name="T17" fmla="*/ 198 h 210"/>
                <a:gd name="T18" fmla="*/ 230 w 242"/>
                <a:gd name="T19" fmla="*/ 104 h 210"/>
                <a:gd name="T20" fmla="*/ 175 w 242"/>
                <a:gd name="T21" fmla="*/ 12 h 210"/>
                <a:gd name="T22" fmla="*/ 67 w 242"/>
                <a:gd name="T23" fmla="*/ 12 h 210"/>
                <a:gd name="T24" fmla="*/ 15 w 242"/>
                <a:gd name="T25" fmla="*/ 104 h 210"/>
                <a:gd name="T26" fmla="*/ 67 w 242"/>
                <a:gd name="T27" fmla="*/ 198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2" h="210">
                  <a:moveTo>
                    <a:pt x="183" y="210"/>
                  </a:moveTo>
                  <a:lnTo>
                    <a:pt x="62" y="210"/>
                  </a:lnTo>
                  <a:lnTo>
                    <a:pt x="0" y="104"/>
                  </a:lnTo>
                  <a:lnTo>
                    <a:pt x="62" y="0"/>
                  </a:lnTo>
                  <a:lnTo>
                    <a:pt x="183" y="0"/>
                  </a:lnTo>
                  <a:lnTo>
                    <a:pt x="242" y="104"/>
                  </a:lnTo>
                  <a:lnTo>
                    <a:pt x="183" y="210"/>
                  </a:lnTo>
                  <a:close/>
                  <a:moveTo>
                    <a:pt x="67" y="198"/>
                  </a:moveTo>
                  <a:lnTo>
                    <a:pt x="175" y="198"/>
                  </a:lnTo>
                  <a:lnTo>
                    <a:pt x="230" y="104"/>
                  </a:lnTo>
                  <a:lnTo>
                    <a:pt x="175" y="12"/>
                  </a:lnTo>
                  <a:lnTo>
                    <a:pt x="67" y="12"/>
                  </a:lnTo>
                  <a:lnTo>
                    <a:pt x="15" y="104"/>
                  </a:lnTo>
                  <a:lnTo>
                    <a:pt x="67" y="1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6" name="Freeform 23"/>
            <p:cNvSpPr>
              <a:spLocks noEditPoints="1"/>
            </p:cNvSpPr>
            <p:nvPr/>
          </p:nvSpPr>
          <p:spPr bwMode="auto">
            <a:xfrm>
              <a:off x="7672388" y="1885950"/>
              <a:ext cx="382588" cy="334963"/>
            </a:xfrm>
            <a:custGeom>
              <a:avLst/>
              <a:gdLst>
                <a:gd name="T0" fmla="*/ 180 w 241"/>
                <a:gd name="T1" fmla="*/ 211 h 211"/>
                <a:gd name="T2" fmla="*/ 59 w 241"/>
                <a:gd name="T3" fmla="*/ 211 h 211"/>
                <a:gd name="T4" fmla="*/ 0 w 241"/>
                <a:gd name="T5" fmla="*/ 104 h 211"/>
                <a:gd name="T6" fmla="*/ 59 w 241"/>
                <a:gd name="T7" fmla="*/ 0 h 211"/>
                <a:gd name="T8" fmla="*/ 180 w 241"/>
                <a:gd name="T9" fmla="*/ 0 h 211"/>
                <a:gd name="T10" fmla="*/ 241 w 241"/>
                <a:gd name="T11" fmla="*/ 104 h 211"/>
                <a:gd name="T12" fmla="*/ 180 w 241"/>
                <a:gd name="T13" fmla="*/ 211 h 211"/>
                <a:gd name="T14" fmla="*/ 66 w 241"/>
                <a:gd name="T15" fmla="*/ 199 h 211"/>
                <a:gd name="T16" fmla="*/ 172 w 241"/>
                <a:gd name="T17" fmla="*/ 199 h 211"/>
                <a:gd name="T18" fmla="*/ 227 w 241"/>
                <a:gd name="T19" fmla="*/ 104 h 211"/>
                <a:gd name="T20" fmla="*/ 172 w 241"/>
                <a:gd name="T21" fmla="*/ 12 h 211"/>
                <a:gd name="T22" fmla="*/ 66 w 241"/>
                <a:gd name="T23" fmla="*/ 12 h 211"/>
                <a:gd name="T24" fmla="*/ 12 w 241"/>
                <a:gd name="T25" fmla="*/ 104 h 211"/>
                <a:gd name="T26" fmla="*/ 66 w 241"/>
                <a:gd name="T27" fmla="*/ 199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1" h="211">
                  <a:moveTo>
                    <a:pt x="180" y="211"/>
                  </a:moveTo>
                  <a:lnTo>
                    <a:pt x="59" y="211"/>
                  </a:lnTo>
                  <a:lnTo>
                    <a:pt x="0" y="104"/>
                  </a:lnTo>
                  <a:lnTo>
                    <a:pt x="59" y="0"/>
                  </a:lnTo>
                  <a:lnTo>
                    <a:pt x="180" y="0"/>
                  </a:lnTo>
                  <a:lnTo>
                    <a:pt x="241" y="104"/>
                  </a:lnTo>
                  <a:lnTo>
                    <a:pt x="180" y="211"/>
                  </a:lnTo>
                  <a:close/>
                  <a:moveTo>
                    <a:pt x="66" y="199"/>
                  </a:moveTo>
                  <a:lnTo>
                    <a:pt x="172" y="199"/>
                  </a:lnTo>
                  <a:lnTo>
                    <a:pt x="227" y="104"/>
                  </a:lnTo>
                  <a:lnTo>
                    <a:pt x="172" y="12"/>
                  </a:lnTo>
                  <a:lnTo>
                    <a:pt x="66" y="12"/>
                  </a:lnTo>
                  <a:lnTo>
                    <a:pt x="12" y="104"/>
                  </a:lnTo>
                  <a:lnTo>
                    <a:pt x="66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7" name="Freeform 24"/>
            <p:cNvSpPr>
              <a:spLocks noEditPoints="1"/>
            </p:cNvSpPr>
            <p:nvPr/>
          </p:nvSpPr>
          <p:spPr bwMode="auto">
            <a:xfrm>
              <a:off x="7251700" y="2149475"/>
              <a:ext cx="382588" cy="330200"/>
            </a:xfrm>
            <a:custGeom>
              <a:avLst/>
              <a:gdLst>
                <a:gd name="T0" fmla="*/ 180 w 241"/>
                <a:gd name="T1" fmla="*/ 208 h 208"/>
                <a:gd name="T2" fmla="*/ 59 w 241"/>
                <a:gd name="T3" fmla="*/ 208 h 208"/>
                <a:gd name="T4" fmla="*/ 0 w 241"/>
                <a:gd name="T5" fmla="*/ 104 h 208"/>
                <a:gd name="T6" fmla="*/ 59 w 241"/>
                <a:gd name="T7" fmla="*/ 0 h 208"/>
                <a:gd name="T8" fmla="*/ 180 w 241"/>
                <a:gd name="T9" fmla="*/ 0 h 208"/>
                <a:gd name="T10" fmla="*/ 241 w 241"/>
                <a:gd name="T11" fmla="*/ 104 h 208"/>
                <a:gd name="T12" fmla="*/ 180 w 241"/>
                <a:gd name="T13" fmla="*/ 208 h 208"/>
                <a:gd name="T14" fmla="*/ 66 w 241"/>
                <a:gd name="T15" fmla="*/ 196 h 208"/>
                <a:gd name="T16" fmla="*/ 175 w 241"/>
                <a:gd name="T17" fmla="*/ 196 h 208"/>
                <a:gd name="T18" fmla="*/ 229 w 241"/>
                <a:gd name="T19" fmla="*/ 104 h 208"/>
                <a:gd name="T20" fmla="*/ 175 w 241"/>
                <a:gd name="T21" fmla="*/ 9 h 208"/>
                <a:gd name="T22" fmla="*/ 66 w 241"/>
                <a:gd name="T23" fmla="*/ 9 h 208"/>
                <a:gd name="T24" fmla="*/ 12 w 241"/>
                <a:gd name="T25" fmla="*/ 104 h 208"/>
                <a:gd name="T26" fmla="*/ 66 w 241"/>
                <a:gd name="T27" fmla="*/ 19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1" h="208">
                  <a:moveTo>
                    <a:pt x="180" y="208"/>
                  </a:moveTo>
                  <a:lnTo>
                    <a:pt x="59" y="208"/>
                  </a:lnTo>
                  <a:lnTo>
                    <a:pt x="0" y="104"/>
                  </a:lnTo>
                  <a:lnTo>
                    <a:pt x="59" y="0"/>
                  </a:lnTo>
                  <a:lnTo>
                    <a:pt x="180" y="0"/>
                  </a:lnTo>
                  <a:lnTo>
                    <a:pt x="241" y="104"/>
                  </a:lnTo>
                  <a:lnTo>
                    <a:pt x="180" y="208"/>
                  </a:lnTo>
                  <a:close/>
                  <a:moveTo>
                    <a:pt x="66" y="196"/>
                  </a:moveTo>
                  <a:lnTo>
                    <a:pt x="175" y="196"/>
                  </a:lnTo>
                  <a:lnTo>
                    <a:pt x="229" y="104"/>
                  </a:lnTo>
                  <a:lnTo>
                    <a:pt x="175" y="9"/>
                  </a:lnTo>
                  <a:lnTo>
                    <a:pt x="66" y="9"/>
                  </a:lnTo>
                  <a:lnTo>
                    <a:pt x="12" y="104"/>
                  </a:lnTo>
                  <a:lnTo>
                    <a:pt x="66" y="1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8" name="Oval 25"/>
            <p:cNvSpPr>
              <a:spLocks noChangeArrowheads="1"/>
            </p:cNvSpPr>
            <p:nvPr/>
          </p:nvSpPr>
          <p:spPr bwMode="auto">
            <a:xfrm>
              <a:off x="7224713" y="1995488"/>
              <a:ext cx="134938" cy="1301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9" name="Oval 26"/>
            <p:cNvSpPr>
              <a:spLocks noChangeArrowheads="1"/>
            </p:cNvSpPr>
            <p:nvPr/>
          </p:nvSpPr>
          <p:spPr bwMode="auto">
            <a:xfrm>
              <a:off x="7507288" y="2487613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0" name="Oval 27"/>
            <p:cNvSpPr>
              <a:spLocks noChangeArrowheads="1"/>
            </p:cNvSpPr>
            <p:nvPr/>
          </p:nvSpPr>
          <p:spPr bwMode="auto">
            <a:xfrm>
              <a:off x="7224713" y="2487613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1" name="Oval 28"/>
            <p:cNvSpPr>
              <a:spLocks noChangeArrowheads="1"/>
            </p:cNvSpPr>
            <p:nvPr/>
          </p:nvSpPr>
          <p:spPr bwMode="auto">
            <a:xfrm>
              <a:off x="7092950" y="2238375"/>
              <a:ext cx="136525" cy="1365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2" name="Freeform 29"/>
            <p:cNvSpPr/>
            <p:nvPr/>
          </p:nvSpPr>
          <p:spPr bwMode="auto">
            <a:xfrm>
              <a:off x="7656513" y="2227263"/>
              <a:ext cx="131763" cy="134938"/>
            </a:xfrm>
            <a:custGeom>
              <a:avLst/>
              <a:gdLst>
                <a:gd name="T0" fmla="*/ 35 w 35"/>
                <a:gd name="T1" fmla="*/ 18 h 36"/>
                <a:gd name="T2" fmla="*/ 17 w 35"/>
                <a:gd name="T3" fmla="*/ 36 h 36"/>
                <a:gd name="T4" fmla="*/ 0 w 35"/>
                <a:gd name="T5" fmla="*/ 18 h 36"/>
                <a:gd name="T6" fmla="*/ 17 w 35"/>
                <a:gd name="T7" fmla="*/ 0 h 36"/>
                <a:gd name="T8" fmla="*/ 35 w 35"/>
                <a:gd name="T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6">
                  <a:moveTo>
                    <a:pt x="35" y="18"/>
                  </a:moveTo>
                  <a:cubicBezTo>
                    <a:pt x="35" y="30"/>
                    <a:pt x="30" y="36"/>
                    <a:pt x="17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87" name="组合 486"/>
          <p:cNvGrpSpPr/>
          <p:nvPr/>
        </p:nvGrpSpPr>
        <p:grpSpPr>
          <a:xfrm>
            <a:off x="8573947" y="1738388"/>
            <a:ext cx="330604" cy="530366"/>
            <a:chOff x="7405427" y="2704503"/>
            <a:chExt cx="138852" cy="222751"/>
          </a:xfrm>
          <a:solidFill>
            <a:schemeClr val="bg1"/>
          </a:solidFill>
        </p:grpSpPr>
        <p:sp>
          <p:nvSpPr>
            <p:cNvPr id="493" name="Freeform 104"/>
            <p:cNvSpPr/>
            <p:nvPr/>
          </p:nvSpPr>
          <p:spPr bwMode="auto">
            <a:xfrm>
              <a:off x="7430940" y="2704503"/>
              <a:ext cx="87825" cy="148665"/>
            </a:xfrm>
            <a:custGeom>
              <a:avLst/>
              <a:gdLst>
                <a:gd name="T0" fmla="*/ 0 w 76"/>
                <a:gd name="T1" fmla="*/ 89 h 128"/>
                <a:gd name="T2" fmla="*/ 0 w 76"/>
                <a:gd name="T3" fmla="*/ 107 h 128"/>
                <a:gd name="T4" fmla="*/ 22 w 76"/>
                <a:gd name="T5" fmla="*/ 128 h 128"/>
                <a:gd name="T6" fmla="*/ 54 w 76"/>
                <a:gd name="T7" fmla="*/ 128 h 128"/>
                <a:gd name="T8" fmla="*/ 76 w 76"/>
                <a:gd name="T9" fmla="*/ 107 h 128"/>
                <a:gd name="T10" fmla="*/ 76 w 76"/>
                <a:gd name="T11" fmla="*/ 89 h 128"/>
                <a:gd name="T12" fmla="*/ 49 w 76"/>
                <a:gd name="T13" fmla="*/ 89 h 128"/>
                <a:gd name="T14" fmla="*/ 49 w 76"/>
                <a:gd name="T15" fmla="*/ 73 h 128"/>
                <a:gd name="T16" fmla="*/ 76 w 76"/>
                <a:gd name="T17" fmla="*/ 73 h 128"/>
                <a:gd name="T18" fmla="*/ 76 w 76"/>
                <a:gd name="T19" fmla="*/ 48 h 128"/>
                <a:gd name="T20" fmla="*/ 49 w 76"/>
                <a:gd name="T21" fmla="*/ 48 h 128"/>
                <a:gd name="T22" fmla="*/ 49 w 76"/>
                <a:gd name="T23" fmla="*/ 32 h 128"/>
                <a:gd name="T24" fmla="*/ 76 w 76"/>
                <a:gd name="T25" fmla="*/ 32 h 128"/>
                <a:gd name="T26" fmla="*/ 76 w 76"/>
                <a:gd name="T27" fmla="*/ 21 h 128"/>
                <a:gd name="T28" fmla="*/ 54 w 76"/>
                <a:gd name="T29" fmla="*/ 0 h 128"/>
                <a:gd name="T30" fmla="*/ 22 w 76"/>
                <a:gd name="T31" fmla="*/ 0 h 128"/>
                <a:gd name="T32" fmla="*/ 0 w 76"/>
                <a:gd name="T33" fmla="*/ 21 h 128"/>
                <a:gd name="T34" fmla="*/ 0 w 76"/>
                <a:gd name="T35" fmla="*/ 32 h 128"/>
                <a:gd name="T36" fmla="*/ 27 w 76"/>
                <a:gd name="T37" fmla="*/ 32 h 128"/>
                <a:gd name="T38" fmla="*/ 27 w 76"/>
                <a:gd name="T39" fmla="*/ 48 h 128"/>
                <a:gd name="T40" fmla="*/ 0 w 76"/>
                <a:gd name="T41" fmla="*/ 48 h 128"/>
                <a:gd name="T42" fmla="*/ 0 w 76"/>
                <a:gd name="T43" fmla="*/ 73 h 128"/>
                <a:gd name="T44" fmla="*/ 27 w 76"/>
                <a:gd name="T45" fmla="*/ 73 h 128"/>
                <a:gd name="T46" fmla="*/ 27 w 76"/>
                <a:gd name="T47" fmla="*/ 89 h 128"/>
                <a:gd name="T48" fmla="*/ 0 w 76"/>
                <a:gd name="T49" fmla="*/ 89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6" h="128">
                  <a:moveTo>
                    <a:pt x="0" y="89"/>
                  </a:moveTo>
                  <a:cubicBezTo>
                    <a:pt x="0" y="107"/>
                    <a:pt x="0" y="107"/>
                    <a:pt x="0" y="107"/>
                  </a:cubicBezTo>
                  <a:cubicBezTo>
                    <a:pt x="0" y="119"/>
                    <a:pt x="10" y="128"/>
                    <a:pt x="22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66" y="128"/>
                    <a:pt x="76" y="119"/>
                    <a:pt x="76" y="107"/>
                  </a:cubicBezTo>
                  <a:cubicBezTo>
                    <a:pt x="76" y="89"/>
                    <a:pt x="76" y="89"/>
                    <a:pt x="76" y="89"/>
                  </a:cubicBezTo>
                  <a:cubicBezTo>
                    <a:pt x="49" y="89"/>
                    <a:pt x="49" y="89"/>
                    <a:pt x="49" y="89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48"/>
                    <a:pt x="76" y="48"/>
                    <a:pt x="76" y="48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76" y="9"/>
                    <a:pt x="66" y="0"/>
                    <a:pt x="5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27" y="89"/>
                    <a:pt x="27" y="89"/>
                    <a:pt x="27" y="89"/>
                  </a:cubicBezTo>
                  <a:lnTo>
                    <a:pt x="0" y="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8CC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94" name="Freeform 105"/>
            <p:cNvSpPr/>
            <p:nvPr/>
          </p:nvSpPr>
          <p:spPr bwMode="auto">
            <a:xfrm>
              <a:off x="7405427" y="2836976"/>
              <a:ext cx="138852" cy="90278"/>
            </a:xfrm>
            <a:custGeom>
              <a:avLst/>
              <a:gdLst>
                <a:gd name="T0" fmla="*/ 0 w 120"/>
                <a:gd name="T1" fmla="*/ 3 h 78"/>
                <a:gd name="T2" fmla="*/ 39 w 120"/>
                <a:gd name="T3" fmla="*/ 37 h 78"/>
                <a:gd name="T4" fmla="*/ 52 w 120"/>
                <a:gd name="T5" fmla="*/ 37 h 78"/>
                <a:gd name="T6" fmla="*/ 52 w 120"/>
                <a:gd name="T7" fmla="*/ 62 h 78"/>
                <a:gd name="T8" fmla="*/ 36 w 120"/>
                <a:gd name="T9" fmla="*/ 62 h 78"/>
                <a:gd name="T10" fmla="*/ 36 w 120"/>
                <a:gd name="T11" fmla="*/ 78 h 78"/>
                <a:gd name="T12" fmla="*/ 84 w 120"/>
                <a:gd name="T13" fmla="*/ 78 h 78"/>
                <a:gd name="T14" fmla="*/ 84 w 120"/>
                <a:gd name="T15" fmla="*/ 62 h 78"/>
                <a:gd name="T16" fmla="*/ 68 w 120"/>
                <a:gd name="T17" fmla="*/ 62 h 78"/>
                <a:gd name="T18" fmla="*/ 68 w 120"/>
                <a:gd name="T19" fmla="*/ 37 h 78"/>
                <a:gd name="T20" fmla="*/ 81 w 120"/>
                <a:gd name="T21" fmla="*/ 37 h 78"/>
                <a:gd name="T22" fmla="*/ 120 w 120"/>
                <a:gd name="T23" fmla="*/ 4 h 78"/>
                <a:gd name="T24" fmla="*/ 105 w 120"/>
                <a:gd name="T25" fmla="*/ 0 h 78"/>
                <a:gd name="T26" fmla="*/ 81 w 120"/>
                <a:gd name="T27" fmla="*/ 21 h 78"/>
                <a:gd name="T28" fmla="*/ 39 w 120"/>
                <a:gd name="T29" fmla="*/ 21 h 78"/>
                <a:gd name="T30" fmla="*/ 15 w 120"/>
                <a:gd name="T31" fmla="*/ 0 h 78"/>
                <a:gd name="T32" fmla="*/ 0 w 120"/>
                <a:gd name="T33" fmla="*/ 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" h="78">
                  <a:moveTo>
                    <a:pt x="0" y="3"/>
                  </a:moveTo>
                  <a:cubicBezTo>
                    <a:pt x="4" y="23"/>
                    <a:pt x="21" y="37"/>
                    <a:pt x="39" y="37"/>
                  </a:cubicBezTo>
                  <a:cubicBezTo>
                    <a:pt x="52" y="37"/>
                    <a:pt x="52" y="37"/>
                    <a:pt x="52" y="37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84" y="78"/>
                    <a:pt x="84" y="78"/>
                    <a:pt x="84" y="78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68" y="62"/>
                    <a:pt x="68" y="62"/>
                    <a:pt x="68" y="62"/>
                  </a:cubicBezTo>
                  <a:cubicBezTo>
                    <a:pt x="68" y="37"/>
                    <a:pt x="68" y="37"/>
                    <a:pt x="68" y="37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100" y="37"/>
                    <a:pt x="116" y="20"/>
                    <a:pt x="120" y="4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2" y="10"/>
                    <a:pt x="92" y="21"/>
                    <a:pt x="81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29" y="21"/>
                    <a:pt x="18" y="12"/>
                    <a:pt x="15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8CC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507" name="组合 506"/>
          <p:cNvGrpSpPr/>
          <p:nvPr/>
        </p:nvGrpSpPr>
        <p:grpSpPr>
          <a:xfrm>
            <a:off x="5038657" y="2780177"/>
            <a:ext cx="490341" cy="434946"/>
            <a:chOff x="8335683" y="4429597"/>
            <a:chExt cx="234526" cy="208031"/>
          </a:xfrm>
          <a:solidFill>
            <a:schemeClr val="bg1"/>
          </a:solidFill>
        </p:grpSpPr>
        <p:sp>
          <p:nvSpPr>
            <p:cNvPr id="513" name="Freeform 67"/>
            <p:cNvSpPr/>
            <p:nvPr/>
          </p:nvSpPr>
          <p:spPr bwMode="auto">
            <a:xfrm>
              <a:off x="8337154" y="4513497"/>
              <a:ext cx="233055" cy="61330"/>
            </a:xfrm>
            <a:custGeom>
              <a:avLst/>
              <a:gdLst>
                <a:gd name="T0" fmla="*/ 63 w 475"/>
                <a:gd name="T1" fmla="*/ 125 h 125"/>
                <a:gd name="T2" fmla="*/ 75 w 475"/>
                <a:gd name="T3" fmla="*/ 125 h 125"/>
                <a:gd name="T4" fmla="*/ 399 w 475"/>
                <a:gd name="T5" fmla="*/ 125 h 125"/>
                <a:gd name="T6" fmla="*/ 406 w 475"/>
                <a:gd name="T7" fmla="*/ 125 h 125"/>
                <a:gd name="T8" fmla="*/ 475 w 475"/>
                <a:gd name="T9" fmla="*/ 0 h 125"/>
                <a:gd name="T10" fmla="*/ 472 w 475"/>
                <a:gd name="T11" fmla="*/ 0 h 125"/>
                <a:gd name="T12" fmla="*/ 404 w 475"/>
                <a:gd name="T13" fmla="*/ 0 h 125"/>
                <a:gd name="T14" fmla="*/ 347 w 475"/>
                <a:gd name="T15" fmla="*/ 0 h 125"/>
                <a:gd name="T16" fmla="*/ 127 w 475"/>
                <a:gd name="T17" fmla="*/ 0 h 125"/>
                <a:gd name="T18" fmla="*/ 70 w 475"/>
                <a:gd name="T19" fmla="*/ 0 h 125"/>
                <a:gd name="T20" fmla="*/ 0 w 475"/>
                <a:gd name="T21" fmla="*/ 0 h 125"/>
                <a:gd name="T22" fmla="*/ 63 w 475"/>
                <a:gd name="T23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5" h="125">
                  <a:moveTo>
                    <a:pt x="63" y="125"/>
                  </a:moveTo>
                  <a:lnTo>
                    <a:pt x="75" y="125"/>
                  </a:lnTo>
                  <a:lnTo>
                    <a:pt x="399" y="125"/>
                  </a:lnTo>
                  <a:lnTo>
                    <a:pt x="406" y="125"/>
                  </a:lnTo>
                  <a:lnTo>
                    <a:pt x="475" y="0"/>
                  </a:lnTo>
                  <a:lnTo>
                    <a:pt x="472" y="0"/>
                  </a:lnTo>
                  <a:lnTo>
                    <a:pt x="404" y="0"/>
                  </a:lnTo>
                  <a:lnTo>
                    <a:pt x="347" y="0"/>
                  </a:lnTo>
                  <a:lnTo>
                    <a:pt x="127" y="0"/>
                  </a:lnTo>
                  <a:lnTo>
                    <a:pt x="70" y="0"/>
                  </a:lnTo>
                  <a:lnTo>
                    <a:pt x="0" y="0"/>
                  </a:lnTo>
                  <a:lnTo>
                    <a:pt x="63" y="1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8CC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14" name="Freeform 68"/>
            <p:cNvSpPr/>
            <p:nvPr/>
          </p:nvSpPr>
          <p:spPr bwMode="auto">
            <a:xfrm>
              <a:off x="8335683" y="4527234"/>
              <a:ext cx="233055" cy="110394"/>
            </a:xfrm>
            <a:custGeom>
              <a:avLst/>
              <a:gdLst>
                <a:gd name="T0" fmla="*/ 0 w 201"/>
                <a:gd name="T1" fmla="*/ 95 h 95"/>
                <a:gd name="T2" fmla="*/ 201 w 201"/>
                <a:gd name="T3" fmla="*/ 95 h 95"/>
                <a:gd name="T4" fmla="*/ 201 w 201"/>
                <a:gd name="T5" fmla="*/ 0 h 95"/>
                <a:gd name="T6" fmla="*/ 178 w 201"/>
                <a:gd name="T7" fmla="*/ 44 h 95"/>
                <a:gd name="T8" fmla="*/ 177 w 201"/>
                <a:gd name="T9" fmla="*/ 47 h 95"/>
                <a:gd name="T10" fmla="*/ 173 w 201"/>
                <a:gd name="T11" fmla="*/ 47 h 95"/>
                <a:gd name="T12" fmla="*/ 167 w 201"/>
                <a:gd name="T13" fmla="*/ 47 h 95"/>
                <a:gd name="T14" fmla="*/ 117 w 201"/>
                <a:gd name="T15" fmla="*/ 47 h 95"/>
                <a:gd name="T16" fmla="*/ 117 w 201"/>
                <a:gd name="T17" fmla="*/ 50 h 95"/>
                <a:gd name="T18" fmla="*/ 115 w 201"/>
                <a:gd name="T19" fmla="*/ 58 h 95"/>
                <a:gd name="T20" fmla="*/ 101 w 201"/>
                <a:gd name="T21" fmla="*/ 65 h 95"/>
                <a:gd name="T22" fmla="*/ 88 w 201"/>
                <a:gd name="T23" fmla="*/ 58 h 95"/>
                <a:gd name="T24" fmla="*/ 86 w 201"/>
                <a:gd name="T25" fmla="*/ 50 h 95"/>
                <a:gd name="T26" fmla="*/ 86 w 201"/>
                <a:gd name="T27" fmla="*/ 47 h 95"/>
                <a:gd name="T28" fmla="*/ 36 w 201"/>
                <a:gd name="T29" fmla="*/ 47 h 95"/>
                <a:gd name="T30" fmla="*/ 28 w 201"/>
                <a:gd name="T31" fmla="*/ 47 h 95"/>
                <a:gd name="T32" fmla="*/ 25 w 201"/>
                <a:gd name="T33" fmla="*/ 47 h 95"/>
                <a:gd name="T34" fmla="*/ 23 w 201"/>
                <a:gd name="T35" fmla="*/ 44 h 95"/>
                <a:gd name="T36" fmla="*/ 0 w 201"/>
                <a:gd name="T37" fmla="*/ 1 h 95"/>
                <a:gd name="T38" fmla="*/ 0 w 201"/>
                <a:gd name="T3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1" h="95">
                  <a:moveTo>
                    <a:pt x="0" y="95"/>
                  </a:moveTo>
                  <a:cubicBezTo>
                    <a:pt x="201" y="95"/>
                    <a:pt x="201" y="95"/>
                    <a:pt x="201" y="95"/>
                  </a:cubicBezTo>
                  <a:cubicBezTo>
                    <a:pt x="201" y="0"/>
                    <a:pt x="201" y="0"/>
                    <a:pt x="201" y="0"/>
                  </a:cubicBezTo>
                  <a:cubicBezTo>
                    <a:pt x="178" y="44"/>
                    <a:pt x="178" y="44"/>
                    <a:pt x="178" y="44"/>
                  </a:cubicBezTo>
                  <a:cubicBezTo>
                    <a:pt x="177" y="47"/>
                    <a:pt x="177" y="47"/>
                    <a:pt x="177" y="47"/>
                  </a:cubicBezTo>
                  <a:cubicBezTo>
                    <a:pt x="173" y="47"/>
                    <a:pt x="173" y="47"/>
                    <a:pt x="173" y="47"/>
                  </a:cubicBezTo>
                  <a:cubicBezTo>
                    <a:pt x="167" y="47"/>
                    <a:pt x="167" y="47"/>
                    <a:pt x="167" y="47"/>
                  </a:cubicBezTo>
                  <a:cubicBezTo>
                    <a:pt x="117" y="47"/>
                    <a:pt x="117" y="47"/>
                    <a:pt x="117" y="47"/>
                  </a:cubicBezTo>
                  <a:cubicBezTo>
                    <a:pt x="117" y="48"/>
                    <a:pt x="117" y="49"/>
                    <a:pt x="117" y="50"/>
                  </a:cubicBezTo>
                  <a:cubicBezTo>
                    <a:pt x="117" y="53"/>
                    <a:pt x="116" y="56"/>
                    <a:pt x="115" y="58"/>
                  </a:cubicBezTo>
                  <a:cubicBezTo>
                    <a:pt x="112" y="63"/>
                    <a:pt x="107" y="65"/>
                    <a:pt x="101" y="65"/>
                  </a:cubicBezTo>
                  <a:cubicBezTo>
                    <a:pt x="96" y="65"/>
                    <a:pt x="91" y="63"/>
                    <a:pt x="88" y="58"/>
                  </a:cubicBezTo>
                  <a:cubicBezTo>
                    <a:pt x="87" y="56"/>
                    <a:pt x="86" y="53"/>
                    <a:pt x="86" y="50"/>
                  </a:cubicBezTo>
                  <a:cubicBezTo>
                    <a:pt x="86" y="49"/>
                    <a:pt x="86" y="48"/>
                    <a:pt x="86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8CC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15" name="Freeform 69"/>
            <p:cNvSpPr/>
            <p:nvPr/>
          </p:nvSpPr>
          <p:spPr bwMode="auto">
            <a:xfrm>
              <a:off x="8371499" y="4429597"/>
              <a:ext cx="163874" cy="77031"/>
            </a:xfrm>
            <a:custGeom>
              <a:avLst/>
              <a:gdLst>
                <a:gd name="T0" fmla="*/ 141 w 141"/>
                <a:gd name="T1" fmla="*/ 66 h 66"/>
                <a:gd name="T2" fmla="*/ 141 w 141"/>
                <a:gd name="T3" fmla="*/ 29 h 66"/>
                <a:gd name="T4" fmla="*/ 114 w 141"/>
                <a:gd name="T5" fmla="*/ 0 h 66"/>
                <a:gd name="T6" fmla="*/ 27 w 141"/>
                <a:gd name="T7" fmla="*/ 0 h 66"/>
                <a:gd name="T8" fmla="*/ 0 w 141"/>
                <a:gd name="T9" fmla="*/ 29 h 66"/>
                <a:gd name="T10" fmla="*/ 0 w 141"/>
                <a:gd name="T11" fmla="*/ 66 h 66"/>
                <a:gd name="T12" fmla="*/ 24 w 141"/>
                <a:gd name="T13" fmla="*/ 66 h 66"/>
                <a:gd name="T14" fmla="*/ 24 w 141"/>
                <a:gd name="T15" fmla="*/ 29 h 66"/>
                <a:gd name="T16" fmla="*/ 27 w 141"/>
                <a:gd name="T17" fmla="*/ 24 h 66"/>
                <a:gd name="T18" fmla="*/ 114 w 141"/>
                <a:gd name="T19" fmla="*/ 24 h 66"/>
                <a:gd name="T20" fmla="*/ 117 w 141"/>
                <a:gd name="T21" fmla="*/ 29 h 66"/>
                <a:gd name="T22" fmla="*/ 117 w 141"/>
                <a:gd name="T23" fmla="*/ 66 h 66"/>
                <a:gd name="T24" fmla="*/ 141 w 141"/>
                <a:gd name="T25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1" h="66">
                  <a:moveTo>
                    <a:pt x="141" y="66"/>
                  </a:moveTo>
                  <a:cubicBezTo>
                    <a:pt x="141" y="29"/>
                    <a:pt x="141" y="29"/>
                    <a:pt x="141" y="29"/>
                  </a:cubicBezTo>
                  <a:cubicBezTo>
                    <a:pt x="141" y="13"/>
                    <a:pt x="129" y="0"/>
                    <a:pt x="114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3"/>
                    <a:pt x="0" y="29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6"/>
                    <a:pt x="25" y="24"/>
                    <a:pt x="27" y="24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6" y="24"/>
                    <a:pt x="117" y="26"/>
                    <a:pt x="117" y="29"/>
                  </a:cubicBezTo>
                  <a:cubicBezTo>
                    <a:pt x="117" y="66"/>
                    <a:pt x="117" y="66"/>
                    <a:pt x="117" y="66"/>
                  </a:cubicBez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8CC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508" name="组合 507"/>
          <p:cNvGrpSpPr/>
          <p:nvPr/>
        </p:nvGrpSpPr>
        <p:grpSpPr>
          <a:xfrm>
            <a:off x="2890926" y="1749857"/>
            <a:ext cx="398871" cy="507429"/>
            <a:chOff x="9508806" y="2246244"/>
            <a:chExt cx="237961" cy="302725"/>
          </a:xfrm>
          <a:solidFill>
            <a:schemeClr val="bg1"/>
          </a:solidFill>
        </p:grpSpPr>
        <p:sp>
          <p:nvSpPr>
            <p:cNvPr id="510" name="Freeform 80"/>
            <p:cNvSpPr/>
            <p:nvPr/>
          </p:nvSpPr>
          <p:spPr bwMode="auto">
            <a:xfrm>
              <a:off x="9613312" y="2421402"/>
              <a:ext cx="24041" cy="127567"/>
            </a:xfrm>
            <a:custGeom>
              <a:avLst/>
              <a:gdLst>
                <a:gd name="T0" fmla="*/ 21 w 21"/>
                <a:gd name="T1" fmla="*/ 2 h 110"/>
                <a:gd name="T2" fmla="*/ 11 w 21"/>
                <a:gd name="T3" fmla="*/ 0 h 110"/>
                <a:gd name="T4" fmla="*/ 11 w 21"/>
                <a:gd name="T5" fmla="*/ 0 h 110"/>
                <a:gd name="T6" fmla="*/ 0 w 21"/>
                <a:gd name="T7" fmla="*/ 3 h 110"/>
                <a:gd name="T8" fmla="*/ 0 w 21"/>
                <a:gd name="T9" fmla="*/ 110 h 110"/>
                <a:gd name="T10" fmla="*/ 21 w 21"/>
                <a:gd name="T11" fmla="*/ 110 h 110"/>
                <a:gd name="T12" fmla="*/ 21 w 21"/>
                <a:gd name="T13" fmla="*/ 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10">
                  <a:moveTo>
                    <a:pt x="21" y="2"/>
                  </a:moveTo>
                  <a:cubicBezTo>
                    <a:pt x="18" y="1"/>
                    <a:pt x="15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7" y="0"/>
                    <a:pt x="3" y="1"/>
                    <a:pt x="0" y="3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1" y="110"/>
                    <a:pt x="21" y="110"/>
                    <a:pt x="21" y="110"/>
                  </a:cubicBezTo>
                  <a:lnTo>
                    <a:pt x="21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8CC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11" name="Freeform 81"/>
            <p:cNvSpPr/>
            <p:nvPr/>
          </p:nvSpPr>
          <p:spPr bwMode="auto">
            <a:xfrm>
              <a:off x="9613312" y="2246244"/>
              <a:ext cx="24041" cy="17173"/>
            </a:xfrm>
            <a:custGeom>
              <a:avLst/>
              <a:gdLst>
                <a:gd name="T0" fmla="*/ 13 w 21"/>
                <a:gd name="T1" fmla="*/ 14 h 15"/>
                <a:gd name="T2" fmla="*/ 15 w 21"/>
                <a:gd name="T3" fmla="*/ 14 h 15"/>
                <a:gd name="T4" fmla="*/ 21 w 21"/>
                <a:gd name="T5" fmla="*/ 14 h 15"/>
                <a:gd name="T6" fmla="*/ 21 w 21"/>
                <a:gd name="T7" fmla="*/ 0 h 15"/>
                <a:gd name="T8" fmla="*/ 0 w 21"/>
                <a:gd name="T9" fmla="*/ 0 h 15"/>
                <a:gd name="T10" fmla="*/ 0 w 21"/>
                <a:gd name="T11" fmla="*/ 15 h 15"/>
                <a:gd name="T12" fmla="*/ 13 w 21"/>
                <a:gd name="T13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5">
                  <a:moveTo>
                    <a:pt x="13" y="14"/>
                  </a:moveTo>
                  <a:cubicBezTo>
                    <a:pt x="13" y="14"/>
                    <a:pt x="14" y="14"/>
                    <a:pt x="15" y="14"/>
                  </a:cubicBezTo>
                  <a:cubicBezTo>
                    <a:pt x="17" y="14"/>
                    <a:pt x="19" y="14"/>
                    <a:pt x="21" y="1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4" y="14"/>
                    <a:pt x="8" y="14"/>
                    <a:pt x="13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8CC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12" name="Freeform 82"/>
            <p:cNvSpPr/>
            <p:nvPr/>
          </p:nvSpPr>
          <p:spPr bwMode="auto">
            <a:xfrm>
              <a:off x="9508806" y="2270775"/>
              <a:ext cx="237961" cy="175159"/>
            </a:xfrm>
            <a:custGeom>
              <a:avLst/>
              <a:gdLst>
                <a:gd name="T0" fmla="*/ 111 w 205"/>
                <a:gd name="T1" fmla="*/ 0 h 151"/>
                <a:gd name="T2" fmla="*/ 105 w 205"/>
                <a:gd name="T3" fmla="*/ 0 h 151"/>
                <a:gd name="T4" fmla="*/ 103 w 205"/>
                <a:gd name="T5" fmla="*/ 0 h 151"/>
                <a:gd name="T6" fmla="*/ 90 w 205"/>
                <a:gd name="T7" fmla="*/ 1 h 151"/>
                <a:gd name="T8" fmla="*/ 1 w 205"/>
                <a:gd name="T9" fmla="*/ 99 h 151"/>
                <a:gd name="T10" fmla="*/ 7 w 205"/>
                <a:gd name="T11" fmla="*/ 138 h 151"/>
                <a:gd name="T12" fmla="*/ 11 w 205"/>
                <a:gd name="T13" fmla="*/ 143 h 151"/>
                <a:gd name="T14" fmla="*/ 16 w 205"/>
                <a:gd name="T15" fmla="*/ 137 h 151"/>
                <a:gd name="T16" fmla="*/ 42 w 205"/>
                <a:gd name="T17" fmla="*/ 121 h 151"/>
                <a:gd name="T18" fmla="*/ 43 w 205"/>
                <a:gd name="T19" fmla="*/ 121 h 151"/>
                <a:gd name="T20" fmla="*/ 69 w 205"/>
                <a:gd name="T21" fmla="*/ 139 h 151"/>
                <a:gd name="T22" fmla="*/ 72 w 205"/>
                <a:gd name="T23" fmla="*/ 144 h 151"/>
                <a:gd name="T24" fmla="*/ 75 w 205"/>
                <a:gd name="T25" fmla="*/ 139 h 151"/>
                <a:gd name="T26" fmla="*/ 90 w 205"/>
                <a:gd name="T27" fmla="*/ 125 h 151"/>
                <a:gd name="T28" fmla="*/ 101 w 205"/>
                <a:gd name="T29" fmla="*/ 123 h 151"/>
                <a:gd name="T30" fmla="*/ 102 w 205"/>
                <a:gd name="T31" fmla="*/ 123 h 151"/>
                <a:gd name="T32" fmla="*/ 111 w 205"/>
                <a:gd name="T33" fmla="*/ 125 h 151"/>
                <a:gd name="T34" fmla="*/ 128 w 205"/>
                <a:gd name="T35" fmla="*/ 140 h 151"/>
                <a:gd name="T36" fmla="*/ 131 w 205"/>
                <a:gd name="T37" fmla="*/ 145 h 151"/>
                <a:gd name="T38" fmla="*/ 134 w 205"/>
                <a:gd name="T39" fmla="*/ 140 h 151"/>
                <a:gd name="T40" fmla="*/ 160 w 205"/>
                <a:gd name="T41" fmla="*/ 124 h 151"/>
                <a:gd name="T42" fmla="*/ 160 w 205"/>
                <a:gd name="T43" fmla="*/ 124 h 151"/>
                <a:gd name="T44" fmla="*/ 186 w 205"/>
                <a:gd name="T45" fmla="*/ 141 h 151"/>
                <a:gd name="T46" fmla="*/ 188 w 205"/>
                <a:gd name="T47" fmla="*/ 148 h 151"/>
                <a:gd name="T48" fmla="*/ 190 w 205"/>
                <a:gd name="T49" fmla="*/ 151 h 151"/>
                <a:gd name="T50" fmla="*/ 192 w 205"/>
                <a:gd name="T51" fmla="*/ 149 h 151"/>
                <a:gd name="T52" fmla="*/ 195 w 205"/>
                <a:gd name="T53" fmla="*/ 143 h 151"/>
                <a:gd name="T54" fmla="*/ 204 w 205"/>
                <a:gd name="T55" fmla="*/ 104 h 151"/>
                <a:gd name="T56" fmla="*/ 111 w 205"/>
                <a:gd name="T57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5" h="151">
                  <a:moveTo>
                    <a:pt x="111" y="0"/>
                  </a:moveTo>
                  <a:cubicBezTo>
                    <a:pt x="109" y="0"/>
                    <a:pt x="107" y="0"/>
                    <a:pt x="105" y="0"/>
                  </a:cubicBezTo>
                  <a:cubicBezTo>
                    <a:pt x="104" y="0"/>
                    <a:pt x="103" y="0"/>
                    <a:pt x="103" y="0"/>
                  </a:cubicBezTo>
                  <a:cubicBezTo>
                    <a:pt x="98" y="0"/>
                    <a:pt x="94" y="0"/>
                    <a:pt x="90" y="1"/>
                  </a:cubicBezTo>
                  <a:cubicBezTo>
                    <a:pt x="41" y="7"/>
                    <a:pt x="2" y="48"/>
                    <a:pt x="1" y="99"/>
                  </a:cubicBezTo>
                  <a:cubicBezTo>
                    <a:pt x="0" y="113"/>
                    <a:pt x="3" y="126"/>
                    <a:pt x="7" y="138"/>
                  </a:cubicBezTo>
                  <a:cubicBezTo>
                    <a:pt x="8" y="141"/>
                    <a:pt x="10" y="143"/>
                    <a:pt x="11" y="143"/>
                  </a:cubicBezTo>
                  <a:cubicBezTo>
                    <a:pt x="13" y="143"/>
                    <a:pt x="14" y="141"/>
                    <a:pt x="16" y="137"/>
                  </a:cubicBezTo>
                  <a:cubicBezTo>
                    <a:pt x="21" y="128"/>
                    <a:pt x="31" y="121"/>
                    <a:pt x="42" y="121"/>
                  </a:cubicBezTo>
                  <a:cubicBezTo>
                    <a:pt x="42" y="121"/>
                    <a:pt x="43" y="121"/>
                    <a:pt x="43" y="121"/>
                  </a:cubicBezTo>
                  <a:cubicBezTo>
                    <a:pt x="54" y="122"/>
                    <a:pt x="64" y="129"/>
                    <a:pt x="69" y="139"/>
                  </a:cubicBezTo>
                  <a:cubicBezTo>
                    <a:pt x="70" y="142"/>
                    <a:pt x="71" y="144"/>
                    <a:pt x="72" y="144"/>
                  </a:cubicBezTo>
                  <a:cubicBezTo>
                    <a:pt x="72" y="144"/>
                    <a:pt x="73" y="142"/>
                    <a:pt x="75" y="139"/>
                  </a:cubicBezTo>
                  <a:cubicBezTo>
                    <a:pt x="78" y="132"/>
                    <a:pt x="83" y="128"/>
                    <a:pt x="90" y="125"/>
                  </a:cubicBezTo>
                  <a:cubicBezTo>
                    <a:pt x="93" y="124"/>
                    <a:pt x="97" y="123"/>
                    <a:pt x="101" y="123"/>
                  </a:cubicBezTo>
                  <a:cubicBezTo>
                    <a:pt x="101" y="123"/>
                    <a:pt x="101" y="123"/>
                    <a:pt x="102" y="123"/>
                  </a:cubicBezTo>
                  <a:cubicBezTo>
                    <a:pt x="105" y="123"/>
                    <a:pt x="108" y="124"/>
                    <a:pt x="111" y="125"/>
                  </a:cubicBezTo>
                  <a:cubicBezTo>
                    <a:pt x="119" y="127"/>
                    <a:pt x="125" y="133"/>
                    <a:pt x="128" y="140"/>
                  </a:cubicBezTo>
                  <a:cubicBezTo>
                    <a:pt x="130" y="143"/>
                    <a:pt x="130" y="145"/>
                    <a:pt x="131" y="145"/>
                  </a:cubicBezTo>
                  <a:cubicBezTo>
                    <a:pt x="132" y="145"/>
                    <a:pt x="132" y="143"/>
                    <a:pt x="134" y="140"/>
                  </a:cubicBezTo>
                  <a:cubicBezTo>
                    <a:pt x="139" y="131"/>
                    <a:pt x="148" y="124"/>
                    <a:pt x="160" y="124"/>
                  </a:cubicBezTo>
                  <a:cubicBezTo>
                    <a:pt x="160" y="124"/>
                    <a:pt x="160" y="124"/>
                    <a:pt x="160" y="124"/>
                  </a:cubicBezTo>
                  <a:cubicBezTo>
                    <a:pt x="172" y="125"/>
                    <a:pt x="182" y="132"/>
                    <a:pt x="186" y="141"/>
                  </a:cubicBezTo>
                  <a:cubicBezTo>
                    <a:pt x="187" y="144"/>
                    <a:pt x="188" y="146"/>
                    <a:pt x="188" y="148"/>
                  </a:cubicBezTo>
                  <a:cubicBezTo>
                    <a:pt x="189" y="150"/>
                    <a:pt x="189" y="151"/>
                    <a:pt x="190" y="151"/>
                  </a:cubicBezTo>
                  <a:cubicBezTo>
                    <a:pt x="191" y="151"/>
                    <a:pt x="192" y="150"/>
                    <a:pt x="192" y="149"/>
                  </a:cubicBezTo>
                  <a:cubicBezTo>
                    <a:pt x="193" y="147"/>
                    <a:pt x="194" y="145"/>
                    <a:pt x="195" y="143"/>
                  </a:cubicBezTo>
                  <a:cubicBezTo>
                    <a:pt x="200" y="131"/>
                    <a:pt x="203" y="118"/>
                    <a:pt x="204" y="104"/>
                  </a:cubicBezTo>
                  <a:cubicBezTo>
                    <a:pt x="205" y="50"/>
                    <a:pt x="164" y="5"/>
                    <a:pt x="1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8CC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509" name="Freeform 134"/>
          <p:cNvSpPr>
            <a:spLocks noEditPoints="1"/>
          </p:cNvSpPr>
          <p:nvPr/>
        </p:nvSpPr>
        <p:spPr bwMode="auto">
          <a:xfrm>
            <a:off x="5037145" y="1767260"/>
            <a:ext cx="493364" cy="472622"/>
          </a:xfrm>
          <a:custGeom>
            <a:avLst/>
            <a:gdLst>
              <a:gd name="T0" fmla="*/ 103 w 141"/>
              <a:gd name="T1" fmla="*/ 81 h 135"/>
              <a:gd name="T2" fmla="*/ 96 w 141"/>
              <a:gd name="T3" fmla="*/ 15 h 135"/>
              <a:gd name="T4" fmla="*/ 58 w 141"/>
              <a:gd name="T5" fmla="*/ 0 h 135"/>
              <a:gd name="T6" fmla="*/ 58 w 141"/>
              <a:gd name="T7" fmla="*/ 43 h 135"/>
              <a:gd name="T8" fmla="*/ 90 w 141"/>
              <a:gd name="T9" fmla="*/ 43 h 135"/>
              <a:gd name="T10" fmla="*/ 90 w 141"/>
              <a:gd name="T11" fmla="*/ 63 h 135"/>
              <a:gd name="T12" fmla="*/ 90 w 141"/>
              <a:gd name="T13" fmla="*/ 63 h 135"/>
              <a:gd name="T14" fmla="*/ 90 w 141"/>
              <a:gd name="T15" fmla="*/ 63 h 135"/>
              <a:gd name="T16" fmla="*/ 58 w 141"/>
              <a:gd name="T17" fmla="*/ 63 h 135"/>
              <a:gd name="T18" fmla="*/ 58 w 141"/>
              <a:gd name="T19" fmla="*/ 106 h 135"/>
              <a:gd name="T20" fmla="*/ 86 w 141"/>
              <a:gd name="T21" fmla="*/ 98 h 135"/>
              <a:gd name="T22" fmla="*/ 124 w 141"/>
              <a:gd name="T23" fmla="*/ 135 h 135"/>
              <a:gd name="T24" fmla="*/ 141 w 141"/>
              <a:gd name="T25" fmla="*/ 118 h 135"/>
              <a:gd name="T26" fmla="*/ 103 w 141"/>
              <a:gd name="T27" fmla="*/ 81 h 135"/>
              <a:gd name="T28" fmla="*/ 58 w 141"/>
              <a:gd name="T29" fmla="*/ 0 h 135"/>
              <a:gd name="T30" fmla="*/ 21 w 141"/>
              <a:gd name="T31" fmla="*/ 15 h 135"/>
              <a:gd name="T32" fmla="*/ 21 w 141"/>
              <a:gd name="T33" fmla="*/ 90 h 135"/>
              <a:gd name="T34" fmla="*/ 58 w 141"/>
              <a:gd name="T35" fmla="*/ 106 h 135"/>
              <a:gd name="T36" fmla="*/ 58 w 141"/>
              <a:gd name="T37" fmla="*/ 63 h 135"/>
              <a:gd name="T38" fmla="*/ 26 w 141"/>
              <a:gd name="T39" fmla="*/ 63 h 135"/>
              <a:gd name="T40" fmla="*/ 26 w 141"/>
              <a:gd name="T41" fmla="*/ 43 h 135"/>
              <a:gd name="T42" fmla="*/ 58 w 141"/>
              <a:gd name="T43" fmla="*/ 43 h 135"/>
              <a:gd name="T44" fmla="*/ 58 w 141"/>
              <a:gd name="T45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41" h="135">
                <a:moveTo>
                  <a:pt x="103" y="81"/>
                </a:moveTo>
                <a:cubicBezTo>
                  <a:pt x="116" y="60"/>
                  <a:pt x="114" y="33"/>
                  <a:pt x="96" y="15"/>
                </a:cubicBezTo>
                <a:cubicBezTo>
                  <a:pt x="85" y="5"/>
                  <a:pt x="72" y="0"/>
                  <a:pt x="58" y="0"/>
                </a:cubicBezTo>
                <a:cubicBezTo>
                  <a:pt x="58" y="43"/>
                  <a:pt x="58" y="43"/>
                  <a:pt x="58" y="43"/>
                </a:cubicBezTo>
                <a:cubicBezTo>
                  <a:pt x="90" y="43"/>
                  <a:pt x="90" y="43"/>
                  <a:pt x="90" y="43"/>
                </a:cubicBezTo>
                <a:cubicBezTo>
                  <a:pt x="90" y="63"/>
                  <a:pt x="90" y="63"/>
                  <a:pt x="90" y="63"/>
                </a:cubicBezTo>
                <a:cubicBezTo>
                  <a:pt x="90" y="63"/>
                  <a:pt x="90" y="63"/>
                  <a:pt x="90" y="63"/>
                </a:cubicBezTo>
                <a:cubicBezTo>
                  <a:pt x="90" y="63"/>
                  <a:pt x="90" y="63"/>
                  <a:pt x="90" y="63"/>
                </a:cubicBezTo>
                <a:cubicBezTo>
                  <a:pt x="58" y="63"/>
                  <a:pt x="58" y="63"/>
                  <a:pt x="58" y="63"/>
                </a:cubicBezTo>
                <a:cubicBezTo>
                  <a:pt x="58" y="106"/>
                  <a:pt x="58" y="106"/>
                  <a:pt x="58" y="106"/>
                </a:cubicBezTo>
                <a:cubicBezTo>
                  <a:pt x="68" y="106"/>
                  <a:pt x="78" y="103"/>
                  <a:pt x="86" y="98"/>
                </a:cubicBezTo>
                <a:cubicBezTo>
                  <a:pt x="124" y="135"/>
                  <a:pt x="124" y="135"/>
                  <a:pt x="124" y="135"/>
                </a:cubicBezTo>
                <a:cubicBezTo>
                  <a:pt x="141" y="118"/>
                  <a:pt x="141" y="118"/>
                  <a:pt x="141" y="118"/>
                </a:cubicBezTo>
                <a:lnTo>
                  <a:pt x="103" y="81"/>
                </a:lnTo>
                <a:close/>
                <a:moveTo>
                  <a:pt x="58" y="0"/>
                </a:moveTo>
                <a:cubicBezTo>
                  <a:pt x="45" y="0"/>
                  <a:pt x="31" y="5"/>
                  <a:pt x="21" y="15"/>
                </a:cubicBezTo>
                <a:cubicBezTo>
                  <a:pt x="0" y="36"/>
                  <a:pt x="0" y="70"/>
                  <a:pt x="21" y="90"/>
                </a:cubicBezTo>
                <a:cubicBezTo>
                  <a:pt x="31" y="101"/>
                  <a:pt x="45" y="106"/>
                  <a:pt x="58" y="106"/>
                </a:cubicBezTo>
                <a:cubicBezTo>
                  <a:pt x="58" y="63"/>
                  <a:pt x="58" y="63"/>
                  <a:pt x="58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6" y="43"/>
                  <a:pt x="26" y="43"/>
                  <a:pt x="26" y="43"/>
                </a:cubicBezTo>
                <a:cubicBezTo>
                  <a:pt x="58" y="43"/>
                  <a:pt x="58" y="43"/>
                  <a:pt x="58" y="43"/>
                </a:cubicBezTo>
                <a:lnTo>
                  <a:pt x="5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18CC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26" name="Freeform 19"/>
          <p:cNvSpPr/>
          <p:nvPr/>
        </p:nvSpPr>
        <p:spPr bwMode="auto">
          <a:xfrm>
            <a:off x="1745698" y="1852695"/>
            <a:ext cx="496913" cy="301752"/>
          </a:xfrm>
          <a:custGeom>
            <a:avLst/>
            <a:gdLst>
              <a:gd name="T0" fmla="*/ 331 w 331"/>
              <a:gd name="T1" fmla="*/ 0 h 201"/>
              <a:gd name="T2" fmla="*/ 24 w 331"/>
              <a:gd name="T3" fmla="*/ 0 h 201"/>
              <a:gd name="T4" fmla="*/ 24 w 331"/>
              <a:gd name="T5" fmla="*/ 59 h 201"/>
              <a:gd name="T6" fmla="*/ 0 w 331"/>
              <a:gd name="T7" fmla="*/ 59 h 201"/>
              <a:gd name="T8" fmla="*/ 0 w 331"/>
              <a:gd name="T9" fmla="*/ 144 h 201"/>
              <a:gd name="T10" fmla="*/ 24 w 331"/>
              <a:gd name="T11" fmla="*/ 144 h 201"/>
              <a:gd name="T12" fmla="*/ 24 w 331"/>
              <a:gd name="T13" fmla="*/ 201 h 201"/>
              <a:gd name="T14" fmla="*/ 331 w 331"/>
              <a:gd name="T15" fmla="*/ 201 h 201"/>
              <a:gd name="T16" fmla="*/ 331 w 331"/>
              <a:gd name="T17" fmla="*/ 0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1" h="201">
                <a:moveTo>
                  <a:pt x="331" y="0"/>
                </a:moveTo>
                <a:lnTo>
                  <a:pt x="24" y="0"/>
                </a:lnTo>
                <a:lnTo>
                  <a:pt x="24" y="59"/>
                </a:lnTo>
                <a:lnTo>
                  <a:pt x="0" y="59"/>
                </a:lnTo>
                <a:lnTo>
                  <a:pt x="0" y="144"/>
                </a:lnTo>
                <a:lnTo>
                  <a:pt x="24" y="144"/>
                </a:lnTo>
                <a:lnTo>
                  <a:pt x="24" y="201"/>
                </a:lnTo>
                <a:lnTo>
                  <a:pt x="331" y="201"/>
                </a:lnTo>
                <a:lnTo>
                  <a:pt x="33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18CC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59" name="Freeform 49"/>
          <p:cNvSpPr>
            <a:spLocks noEditPoints="1"/>
          </p:cNvSpPr>
          <p:nvPr/>
        </p:nvSpPr>
        <p:spPr bwMode="auto">
          <a:xfrm>
            <a:off x="7366164" y="2742912"/>
            <a:ext cx="507792" cy="509476"/>
          </a:xfrm>
          <a:custGeom>
            <a:avLst/>
            <a:gdLst>
              <a:gd name="T0" fmla="*/ 191 w 255"/>
              <a:gd name="T1" fmla="*/ 239 h 256"/>
              <a:gd name="T2" fmla="*/ 238 w 255"/>
              <a:gd name="T3" fmla="*/ 191 h 256"/>
              <a:gd name="T4" fmla="*/ 253 w 255"/>
              <a:gd name="T5" fmla="*/ 154 h 256"/>
              <a:gd name="T6" fmla="*/ 253 w 255"/>
              <a:gd name="T7" fmla="*/ 102 h 256"/>
              <a:gd name="T8" fmla="*/ 238 w 255"/>
              <a:gd name="T9" fmla="*/ 64 h 256"/>
              <a:gd name="T10" fmla="*/ 191 w 255"/>
              <a:gd name="T11" fmla="*/ 17 h 256"/>
              <a:gd name="T12" fmla="*/ 174 w 255"/>
              <a:gd name="T13" fmla="*/ 9 h 256"/>
              <a:gd name="T14" fmla="*/ 136 w 255"/>
              <a:gd name="T15" fmla="*/ 0 h 256"/>
              <a:gd name="T16" fmla="*/ 142 w 255"/>
              <a:gd name="T17" fmla="*/ 13 h 256"/>
              <a:gd name="T18" fmla="*/ 158 w 255"/>
              <a:gd name="T19" fmla="*/ 13 h 256"/>
              <a:gd name="T20" fmla="*/ 172 w 255"/>
              <a:gd name="T21" fmla="*/ 17 h 256"/>
              <a:gd name="T22" fmla="*/ 168 w 255"/>
              <a:gd name="T23" fmla="*/ 20 h 256"/>
              <a:gd name="T24" fmla="*/ 148 w 255"/>
              <a:gd name="T25" fmla="*/ 27 h 256"/>
              <a:gd name="T26" fmla="*/ 151 w 255"/>
              <a:gd name="T27" fmla="*/ 41 h 256"/>
              <a:gd name="T28" fmla="*/ 163 w 255"/>
              <a:gd name="T29" fmla="*/ 49 h 256"/>
              <a:gd name="T30" fmla="*/ 181 w 255"/>
              <a:gd name="T31" fmla="*/ 25 h 256"/>
              <a:gd name="T32" fmla="*/ 194 w 255"/>
              <a:gd name="T33" fmla="*/ 30 h 256"/>
              <a:gd name="T34" fmla="*/ 205 w 255"/>
              <a:gd name="T35" fmla="*/ 35 h 256"/>
              <a:gd name="T36" fmla="*/ 210 w 255"/>
              <a:gd name="T37" fmla="*/ 53 h 256"/>
              <a:gd name="T38" fmla="*/ 207 w 255"/>
              <a:gd name="T39" fmla="*/ 62 h 256"/>
              <a:gd name="T40" fmla="*/ 200 w 255"/>
              <a:gd name="T41" fmla="*/ 55 h 256"/>
              <a:gd name="T42" fmla="*/ 184 w 255"/>
              <a:gd name="T43" fmla="*/ 57 h 256"/>
              <a:gd name="T44" fmla="*/ 195 w 255"/>
              <a:gd name="T45" fmla="*/ 63 h 256"/>
              <a:gd name="T46" fmla="*/ 168 w 255"/>
              <a:gd name="T47" fmla="*/ 74 h 256"/>
              <a:gd name="T48" fmla="*/ 155 w 255"/>
              <a:gd name="T49" fmla="*/ 83 h 256"/>
              <a:gd name="T50" fmla="*/ 138 w 255"/>
              <a:gd name="T51" fmla="*/ 99 h 256"/>
              <a:gd name="T52" fmla="*/ 147 w 255"/>
              <a:gd name="T53" fmla="*/ 152 h 256"/>
              <a:gd name="T54" fmla="*/ 162 w 255"/>
              <a:gd name="T55" fmla="*/ 155 h 256"/>
              <a:gd name="T56" fmla="*/ 176 w 255"/>
              <a:gd name="T57" fmla="*/ 160 h 256"/>
              <a:gd name="T58" fmla="*/ 199 w 255"/>
              <a:gd name="T59" fmla="*/ 172 h 256"/>
              <a:gd name="T60" fmla="*/ 212 w 255"/>
              <a:gd name="T61" fmla="*/ 185 h 256"/>
              <a:gd name="T62" fmla="*/ 230 w 255"/>
              <a:gd name="T63" fmla="*/ 191 h 256"/>
              <a:gd name="T64" fmla="*/ 146 w 255"/>
              <a:gd name="T65" fmla="*/ 224 h 256"/>
              <a:gd name="T66" fmla="*/ 1 w 255"/>
              <a:gd name="T67" fmla="*/ 108 h 256"/>
              <a:gd name="T68" fmla="*/ 4 w 255"/>
              <a:gd name="T69" fmla="*/ 160 h 256"/>
              <a:gd name="T70" fmla="*/ 27 w 255"/>
              <a:gd name="T71" fmla="*/ 207 h 256"/>
              <a:gd name="T72" fmla="*/ 81 w 255"/>
              <a:gd name="T73" fmla="*/ 247 h 256"/>
              <a:gd name="T74" fmla="*/ 130 w 255"/>
              <a:gd name="T75" fmla="*/ 203 h 256"/>
              <a:gd name="T76" fmla="*/ 126 w 255"/>
              <a:gd name="T77" fmla="*/ 182 h 256"/>
              <a:gd name="T78" fmla="*/ 132 w 255"/>
              <a:gd name="T79" fmla="*/ 163 h 256"/>
              <a:gd name="T80" fmla="*/ 116 w 255"/>
              <a:gd name="T81" fmla="*/ 158 h 256"/>
              <a:gd name="T82" fmla="*/ 100 w 255"/>
              <a:gd name="T83" fmla="*/ 146 h 256"/>
              <a:gd name="T84" fmla="*/ 73 w 255"/>
              <a:gd name="T85" fmla="*/ 136 h 256"/>
              <a:gd name="T86" fmla="*/ 62 w 255"/>
              <a:gd name="T87" fmla="*/ 114 h 256"/>
              <a:gd name="T88" fmla="*/ 55 w 255"/>
              <a:gd name="T89" fmla="*/ 111 h 256"/>
              <a:gd name="T90" fmla="*/ 55 w 255"/>
              <a:gd name="T91" fmla="*/ 116 h 256"/>
              <a:gd name="T92" fmla="*/ 46 w 255"/>
              <a:gd name="T93" fmla="*/ 95 h 256"/>
              <a:gd name="T94" fmla="*/ 46 w 255"/>
              <a:gd name="T95" fmla="*/ 73 h 256"/>
              <a:gd name="T96" fmla="*/ 56 w 255"/>
              <a:gd name="T97" fmla="*/ 50 h 256"/>
              <a:gd name="T98" fmla="*/ 54 w 255"/>
              <a:gd name="T99" fmla="*/ 36 h 256"/>
              <a:gd name="T100" fmla="*/ 114 w 255"/>
              <a:gd name="T101" fmla="*/ 9 h 256"/>
              <a:gd name="T102" fmla="*/ 136 w 255"/>
              <a:gd name="T103" fmla="*/ 0 h 256"/>
              <a:gd name="T104" fmla="*/ 79 w 255"/>
              <a:gd name="T105" fmla="*/ 10 h 256"/>
              <a:gd name="T106" fmla="*/ 37 w 255"/>
              <a:gd name="T107" fmla="*/ 37 h 256"/>
              <a:gd name="T108" fmla="*/ 8 w 255"/>
              <a:gd name="T109" fmla="*/ 81 h 256"/>
              <a:gd name="T110" fmla="*/ 135 w 255"/>
              <a:gd name="T111" fmla="*/ 160 h 256"/>
              <a:gd name="T112" fmla="*/ 117 w 255"/>
              <a:gd name="T113" fmla="*/ 141 h 256"/>
              <a:gd name="T114" fmla="*/ 113 w 255"/>
              <a:gd name="T115" fmla="*/ 130 h 256"/>
              <a:gd name="T116" fmla="*/ 91 w 255"/>
              <a:gd name="T117" fmla="*/ 134 h 256"/>
              <a:gd name="T118" fmla="*/ 103 w 255"/>
              <a:gd name="T119" fmla="*/ 106 h 256"/>
              <a:gd name="T120" fmla="*/ 126 w 255"/>
              <a:gd name="T121" fmla="*/ 106 h 256"/>
              <a:gd name="T122" fmla="*/ 133 w 255"/>
              <a:gd name="T123" fmla="*/ 106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55" h="256">
                <a:moveTo>
                  <a:pt x="136" y="255"/>
                </a:moveTo>
                <a:cubicBezTo>
                  <a:pt x="143" y="255"/>
                  <a:pt x="150" y="254"/>
                  <a:pt x="156" y="253"/>
                </a:cubicBezTo>
                <a:cubicBezTo>
                  <a:pt x="160" y="252"/>
                  <a:pt x="164" y="250"/>
                  <a:pt x="168" y="249"/>
                </a:cubicBezTo>
                <a:cubicBezTo>
                  <a:pt x="170" y="248"/>
                  <a:pt x="172" y="248"/>
                  <a:pt x="174" y="247"/>
                </a:cubicBezTo>
                <a:cubicBezTo>
                  <a:pt x="178" y="245"/>
                  <a:pt x="182" y="244"/>
                  <a:pt x="186" y="242"/>
                </a:cubicBezTo>
                <a:cubicBezTo>
                  <a:pt x="188" y="241"/>
                  <a:pt x="189" y="240"/>
                  <a:pt x="191" y="239"/>
                </a:cubicBezTo>
                <a:cubicBezTo>
                  <a:pt x="199" y="234"/>
                  <a:pt x="207" y="229"/>
                  <a:pt x="213" y="223"/>
                </a:cubicBezTo>
                <a:cubicBezTo>
                  <a:pt x="215" y="221"/>
                  <a:pt x="216" y="220"/>
                  <a:pt x="218" y="218"/>
                </a:cubicBezTo>
                <a:cubicBezTo>
                  <a:pt x="219" y="217"/>
                  <a:pt x="221" y="215"/>
                  <a:pt x="222" y="214"/>
                </a:cubicBezTo>
                <a:cubicBezTo>
                  <a:pt x="224" y="212"/>
                  <a:pt x="226" y="209"/>
                  <a:pt x="228" y="207"/>
                </a:cubicBezTo>
                <a:cubicBezTo>
                  <a:pt x="231" y="203"/>
                  <a:pt x="234" y="199"/>
                  <a:pt x="236" y="195"/>
                </a:cubicBezTo>
                <a:cubicBezTo>
                  <a:pt x="237" y="194"/>
                  <a:pt x="238" y="193"/>
                  <a:pt x="238" y="191"/>
                </a:cubicBezTo>
                <a:cubicBezTo>
                  <a:pt x="239" y="190"/>
                  <a:pt x="240" y="188"/>
                  <a:pt x="241" y="186"/>
                </a:cubicBezTo>
                <a:cubicBezTo>
                  <a:pt x="242" y="185"/>
                  <a:pt x="242" y="184"/>
                  <a:pt x="243" y="183"/>
                </a:cubicBezTo>
                <a:cubicBezTo>
                  <a:pt x="244" y="181"/>
                  <a:pt x="245" y="180"/>
                  <a:pt x="245" y="178"/>
                </a:cubicBezTo>
                <a:cubicBezTo>
                  <a:pt x="246" y="176"/>
                  <a:pt x="247" y="174"/>
                  <a:pt x="248" y="172"/>
                </a:cubicBezTo>
                <a:cubicBezTo>
                  <a:pt x="249" y="168"/>
                  <a:pt x="250" y="164"/>
                  <a:pt x="251" y="160"/>
                </a:cubicBezTo>
                <a:cubicBezTo>
                  <a:pt x="252" y="158"/>
                  <a:pt x="252" y="156"/>
                  <a:pt x="253" y="154"/>
                </a:cubicBezTo>
                <a:cubicBezTo>
                  <a:pt x="253" y="152"/>
                  <a:pt x="254" y="149"/>
                  <a:pt x="254" y="147"/>
                </a:cubicBezTo>
                <a:cubicBezTo>
                  <a:pt x="254" y="145"/>
                  <a:pt x="254" y="143"/>
                  <a:pt x="255" y="141"/>
                </a:cubicBezTo>
                <a:cubicBezTo>
                  <a:pt x="255" y="137"/>
                  <a:pt x="255" y="132"/>
                  <a:pt x="255" y="128"/>
                </a:cubicBezTo>
                <a:cubicBezTo>
                  <a:pt x="255" y="123"/>
                  <a:pt x="255" y="119"/>
                  <a:pt x="255" y="115"/>
                </a:cubicBezTo>
                <a:cubicBezTo>
                  <a:pt x="254" y="113"/>
                  <a:pt x="254" y="110"/>
                  <a:pt x="254" y="108"/>
                </a:cubicBezTo>
                <a:cubicBezTo>
                  <a:pt x="254" y="106"/>
                  <a:pt x="253" y="104"/>
                  <a:pt x="253" y="102"/>
                </a:cubicBezTo>
                <a:cubicBezTo>
                  <a:pt x="252" y="100"/>
                  <a:pt x="252" y="98"/>
                  <a:pt x="251" y="96"/>
                </a:cubicBezTo>
                <a:cubicBezTo>
                  <a:pt x="250" y="92"/>
                  <a:pt x="249" y="88"/>
                  <a:pt x="248" y="84"/>
                </a:cubicBezTo>
                <a:cubicBezTo>
                  <a:pt x="247" y="83"/>
                  <a:pt x="247" y="82"/>
                  <a:pt x="246" y="81"/>
                </a:cubicBezTo>
                <a:cubicBezTo>
                  <a:pt x="245" y="78"/>
                  <a:pt x="244" y="75"/>
                  <a:pt x="243" y="72"/>
                </a:cubicBezTo>
                <a:cubicBezTo>
                  <a:pt x="242" y="71"/>
                  <a:pt x="242" y="71"/>
                  <a:pt x="241" y="70"/>
                </a:cubicBezTo>
                <a:cubicBezTo>
                  <a:pt x="240" y="68"/>
                  <a:pt x="239" y="66"/>
                  <a:pt x="238" y="64"/>
                </a:cubicBezTo>
                <a:cubicBezTo>
                  <a:pt x="235" y="59"/>
                  <a:pt x="232" y="54"/>
                  <a:pt x="228" y="49"/>
                </a:cubicBezTo>
                <a:cubicBezTo>
                  <a:pt x="226" y="46"/>
                  <a:pt x="224" y="44"/>
                  <a:pt x="222" y="42"/>
                </a:cubicBezTo>
                <a:cubicBezTo>
                  <a:pt x="221" y="40"/>
                  <a:pt x="219" y="39"/>
                  <a:pt x="218" y="37"/>
                </a:cubicBezTo>
                <a:cubicBezTo>
                  <a:pt x="216" y="36"/>
                  <a:pt x="215" y="35"/>
                  <a:pt x="213" y="33"/>
                </a:cubicBezTo>
                <a:cubicBezTo>
                  <a:pt x="211" y="30"/>
                  <a:pt x="207" y="28"/>
                  <a:pt x="204" y="26"/>
                </a:cubicBezTo>
                <a:cubicBezTo>
                  <a:pt x="200" y="22"/>
                  <a:pt x="196" y="19"/>
                  <a:pt x="191" y="17"/>
                </a:cubicBezTo>
                <a:cubicBezTo>
                  <a:pt x="189" y="16"/>
                  <a:pt x="188" y="15"/>
                  <a:pt x="186" y="14"/>
                </a:cubicBezTo>
                <a:cubicBezTo>
                  <a:pt x="185" y="13"/>
                  <a:pt x="184" y="13"/>
                  <a:pt x="183" y="13"/>
                </a:cubicBezTo>
                <a:cubicBezTo>
                  <a:pt x="182" y="12"/>
                  <a:pt x="181" y="12"/>
                  <a:pt x="180" y="11"/>
                </a:cubicBezTo>
                <a:cubicBezTo>
                  <a:pt x="180" y="11"/>
                  <a:pt x="179" y="11"/>
                  <a:pt x="179" y="11"/>
                </a:cubicBezTo>
                <a:cubicBezTo>
                  <a:pt x="177" y="10"/>
                  <a:pt x="176" y="9"/>
                  <a:pt x="174" y="9"/>
                </a:cubicBezTo>
                <a:cubicBezTo>
                  <a:pt x="174" y="9"/>
                  <a:pt x="174" y="9"/>
                  <a:pt x="174" y="9"/>
                </a:cubicBezTo>
                <a:cubicBezTo>
                  <a:pt x="173" y="8"/>
                  <a:pt x="171" y="8"/>
                  <a:pt x="169" y="7"/>
                </a:cubicBezTo>
                <a:cubicBezTo>
                  <a:pt x="169" y="7"/>
                  <a:pt x="169" y="7"/>
                  <a:pt x="168" y="7"/>
                </a:cubicBezTo>
                <a:cubicBezTo>
                  <a:pt x="165" y="5"/>
                  <a:pt x="161" y="4"/>
                  <a:pt x="157" y="3"/>
                </a:cubicBezTo>
                <a:cubicBezTo>
                  <a:pt x="156" y="3"/>
                  <a:pt x="154" y="3"/>
                  <a:pt x="153" y="2"/>
                </a:cubicBezTo>
                <a:cubicBezTo>
                  <a:pt x="152" y="2"/>
                  <a:pt x="151" y="2"/>
                  <a:pt x="150" y="2"/>
                </a:cubicBezTo>
                <a:cubicBezTo>
                  <a:pt x="146" y="1"/>
                  <a:pt x="141" y="1"/>
                  <a:pt x="136" y="0"/>
                </a:cubicBezTo>
                <a:cubicBezTo>
                  <a:pt x="136" y="7"/>
                  <a:pt x="136" y="7"/>
                  <a:pt x="136" y="7"/>
                </a:cubicBezTo>
                <a:cubicBezTo>
                  <a:pt x="142" y="7"/>
                  <a:pt x="147" y="8"/>
                  <a:pt x="152" y="9"/>
                </a:cubicBezTo>
                <a:cubicBezTo>
                  <a:pt x="151" y="10"/>
                  <a:pt x="150" y="10"/>
                  <a:pt x="149" y="10"/>
                </a:cubicBezTo>
                <a:cubicBezTo>
                  <a:pt x="148" y="10"/>
                  <a:pt x="148" y="11"/>
                  <a:pt x="147" y="11"/>
                </a:cubicBezTo>
                <a:cubicBezTo>
                  <a:pt x="145" y="12"/>
                  <a:pt x="143" y="11"/>
                  <a:pt x="141" y="11"/>
                </a:cubicBezTo>
                <a:cubicBezTo>
                  <a:pt x="140" y="12"/>
                  <a:pt x="142" y="12"/>
                  <a:pt x="142" y="13"/>
                </a:cubicBezTo>
                <a:cubicBezTo>
                  <a:pt x="144" y="14"/>
                  <a:pt x="146" y="14"/>
                  <a:pt x="148" y="13"/>
                </a:cubicBezTo>
                <a:cubicBezTo>
                  <a:pt x="150" y="13"/>
                  <a:pt x="152" y="14"/>
                  <a:pt x="153" y="13"/>
                </a:cubicBezTo>
                <a:cubicBezTo>
                  <a:pt x="154" y="13"/>
                  <a:pt x="153" y="11"/>
                  <a:pt x="154" y="11"/>
                </a:cubicBezTo>
                <a:cubicBezTo>
                  <a:pt x="154" y="10"/>
                  <a:pt x="155" y="10"/>
                  <a:pt x="155" y="10"/>
                </a:cubicBezTo>
                <a:cubicBezTo>
                  <a:pt x="157" y="10"/>
                  <a:pt x="158" y="11"/>
                  <a:pt x="159" y="11"/>
                </a:cubicBezTo>
                <a:cubicBezTo>
                  <a:pt x="159" y="12"/>
                  <a:pt x="158" y="12"/>
                  <a:pt x="158" y="13"/>
                </a:cubicBezTo>
                <a:cubicBezTo>
                  <a:pt x="159" y="14"/>
                  <a:pt x="161" y="13"/>
                  <a:pt x="162" y="12"/>
                </a:cubicBezTo>
                <a:cubicBezTo>
                  <a:pt x="162" y="12"/>
                  <a:pt x="162" y="12"/>
                  <a:pt x="163" y="12"/>
                </a:cubicBezTo>
                <a:cubicBezTo>
                  <a:pt x="165" y="13"/>
                  <a:pt x="166" y="13"/>
                  <a:pt x="168" y="14"/>
                </a:cubicBezTo>
                <a:cubicBezTo>
                  <a:pt x="171" y="15"/>
                  <a:pt x="174" y="16"/>
                  <a:pt x="176" y="17"/>
                </a:cubicBezTo>
                <a:cubicBezTo>
                  <a:pt x="176" y="17"/>
                  <a:pt x="175" y="18"/>
                  <a:pt x="175" y="18"/>
                </a:cubicBezTo>
                <a:cubicBezTo>
                  <a:pt x="174" y="18"/>
                  <a:pt x="173" y="16"/>
                  <a:pt x="172" y="17"/>
                </a:cubicBezTo>
                <a:cubicBezTo>
                  <a:pt x="172" y="18"/>
                  <a:pt x="174" y="19"/>
                  <a:pt x="175" y="20"/>
                </a:cubicBezTo>
                <a:cubicBezTo>
                  <a:pt x="176" y="20"/>
                  <a:pt x="177" y="21"/>
                  <a:pt x="177" y="22"/>
                </a:cubicBezTo>
                <a:cubicBezTo>
                  <a:pt x="176" y="25"/>
                  <a:pt x="174" y="22"/>
                  <a:pt x="173" y="22"/>
                </a:cubicBezTo>
                <a:cubicBezTo>
                  <a:pt x="171" y="22"/>
                  <a:pt x="168" y="26"/>
                  <a:pt x="166" y="23"/>
                </a:cubicBezTo>
                <a:cubicBezTo>
                  <a:pt x="167" y="21"/>
                  <a:pt x="168" y="21"/>
                  <a:pt x="169" y="19"/>
                </a:cubicBezTo>
                <a:cubicBezTo>
                  <a:pt x="168" y="19"/>
                  <a:pt x="168" y="20"/>
                  <a:pt x="168" y="20"/>
                </a:cubicBezTo>
                <a:cubicBezTo>
                  <a:pt x="167" y="20"/>
                  <a:pt x="166" y="20"/>
                  <a:pt x="166" y="21"/>
                </a:cubicBezTo>
                <a:cubicBezTo>
                  <a:pt x="165" y="21"/>
                  <a:pt x="164" y="22"/>
                  <a:pt x="163" y="22"/>
                </a:cubicBezTo>
                <a:cubicBezTo>
                  <a:pt x="162" y="22"/>
                  <a:pt x="161" y="22"/>
                  <a:pt x="160" y="22"/>
                </a:cubicBezTo>
                <a:cubicBezTo>
                  <a:pt x="159" y="23"/>
                  <a:pt x="157" y="24"/>
                  <a:pt x="156" y="25"/>
                </a:cubicBezTo>
                <a:cubicBezTo>
                  <a:pt x="155" y="25"/>
                  <a:pt x="154" y="25"/>
                  <a:pt x="153" y="25"/>
                </a:cubicBezTo>
                <a:cubicBezTo>
                  <a:pt x="152" y="26"/>
                  <a:pt x="150" y="27"/>
                  <a:pt x="148" y="27"/>
                </a:cubicBezTo>
                <a:cubicBezTo>
                  <a:pt x="146" y="28"/>
                  <a:pt x="144" y="29"/>
                  <a:pt x="143" y="30"/>
                </a:cubicBezTo>
                <a:cubicBezTo>
                  <a:pt x="143" y="31"/>
                  <a:pt x="141" y="33"/>
                  <a:pt x="141" y="33"/>
                </a:cubicBezTo>
                <a:cubicBezTo>
                  <a:pt x="141" y="34"/>
                  <a:pt x="143" y="34"/>
                  <a:pt x="143" y="35"/>
                </a:cubicBezTo>
                <a:cubicBezTo>
                  <a:pt x="143" y="36"/>
                  <a:pt x="142" y="37"/>
                  <a:pt x="143" y="38"/>
                </a:cubicBezTo>
                <a:cubicBezTo>
                  <a:pt x="143" y="38"/>
                  <a:pt x="144" y="38"/>
                  <a:pt x="145" y="38"/>
                </a:cubicBezTo>
                <a:cubicBezTo>
                  <a:pt x="148" y="38"/>
                  <a:pt x="149" y="40"/>
                  <a:pt x="151" y="41"/>
                </a:cubicBezTo>
                <a:cubicBezTo>
                  <a:pt x="152" y="41"/>
                  <a:pt x="154" y="42"/>
                  <a:pt x="155" y="42"/>
                </a:cubicBezTo>
                <a:cubicBezTo>
                  <a:pt x="157" y="43"/>
                  <a:pt x="159" y="42"/>
                  <a:pt x="159" y="43"/>
                </a:cubicBezTo>
                <a:cubicBezTo>
                  <a:pt x="159" y="45"/>
                  <a:pt x="157" y="45"/>
                  <a:pt x="157" y="46"/>
                </a:cubicBezTo>
                <a:cubicBezTo>
                  <a:pt x="158" y="47"/>
                  <a:pt x="157" y="48"/>
                  <a:pt x="157" y="49"/>
                </a:cubicBezTo>
                <a:cubicBezTo>
                  <a:pt x="157" y="50"/>
                  <a:pt x="158" y="52"/>
                  <a:pt x="159" y="52"/>
                </a:cubicBezTo>
                <a:cubicBezTo>
                  <a:pt x="160" y="52"/>
                  <a:pt x="162" y="50"/>
                  <a:pt x="163" y="49"/>
                </a:cubicBezTo>
                <a:cubicBezTo>
                  <a:pt x="163" y="47"/>
                  <a:pt x="163" y="45"/>
                  <a:pt x="164" y="44"/>
                </a:cubicBezTo>
                <a:cubicBezTo>
                  <a:pt x="171" y="44"/>
                  <a:pt x="176" y="41"/>
                  <a:pt x="176" y="34"/>
                </a:cubicBezTo>
                <a:cubicBezTo>
                  <a:pt x="176" y="34"/>
                  <a:pt x="175" y="33"/>
                  <a:pt x="176" y="32"/>
                </a:cubicBezTo>
                <a:cubicBezTo>
                  <a:pt x="176" y="31"/>
                  <a:pt x="178" y="30"/>
                  <a:pt x="177" y="29"/>
                </a:cubicBezTo>
                <a:cubicBezTo>
                  <a:pt x="178" y="29"/>
                  <a:pt x="178" y="28"/>
                  <a:pt x="179" y="28"/>
                </a:cubicBezTo>
                <a:cubicBezTo>
                  <a:pt x="179" y="27"/>
                  <a:pt x="180" y="26"/>
                  <a:pt x="181" y="25"/>
                </a:cubicBezTo>
                <a:cubicBezTo>
                  <a:pt x="181" y="25"/>
                  <a:pt x="181" y="25"/>
                  <a:pt x="181" y="25"/>
                </a:cubicBezTo>
                <a:cubicBezTo>
                  <a:pt x="181" y="25"/>
                  <a:pt x="182" y="25"/>
                  <a:pt x="183" y="25"/>
                </a:cubicBezTo>
                <a:cubicBezTo>
                  <a:pt x="184" y="26"/>
                  <a:pt x="185" y="26"/>
                  <a:pt x="186" y="26"/>
                </a:cubicBezTo>
                <a:cubicBezTo>
                  <a:pt x="187" y="26"/>
                  <a:pt x="188" y="25"/>
                  <a:pt x="188" y="26"/>
                </a:cubicBezTo>
                <a:cubicBezTo>
                  <a:pt x="190" y="26"/>
                  <a:pt x="191" y="27"/>
                  <a:pt x="192" y="28"/>
                </a:cubicBezTo>
                <a:cubicBezTo>
                  <a:pt x="193" y="29"/>
                  <a:pt x="193" y="29"/>
                  <a:pt x="194" y="30"/>
                </a:cubicBezTo>
                <a:cubicBezTo>
                  <a:pt x="193" y="31"/>
                  <a:pt x="192" y="31"/>
                  <a:pt x="192" y="33"/>
                </a:cubicBezTo>
                <a:cubicBezTo>
                  <a:pt x="192" y="33"/>
                  <a:pt x="192" y="33"/>
                  <a:pt x="192" y="33"/>
                </a:cubicBezTo>
                <a:cubicBezTo>
                  <a:pt x="193" y="34"/>
                  <a:pt x="194" y="35"/>
                  <a:pt x="195" y="35"/>
                </a:cubicBezTo>
                <a:cubicBezTo>
                  <a:pt x="196" y="35"/>
                  <a:pt x="197" y="35"/>
                  <a:pt x="198" y="34"/>
                </a:cubicBezTo>
                <a:cubicBezTo>
                  <a:pt x="199" y="34"/>
                  <a:pt x="200" y="32"/>
                  <a:pt x="201" y="32"/>
                </a:cubicBezTo>
                <a:cubicBezTo>
                  <a:pt x="202" y="33"/>
                  <a:pt x="204" y="34"/>
                  <a:pt x="205" y="35"/>
                </a:cubicBezTo>
                <a:cubicBezTo>
                  <a:pt x="205" y="35"/>
                  <a:pt x="205" y="36"/>
                  <a:pt x="205" y="36"/>
                </a:cubicBezTo>
                <a:cubicBezTo>
                  <a:pt x="205" y="38"/>
                  <a:pt x="205" y="39"/>
                  <a:pt x="205" y="40"/>
                </a:cubicBezTo>
                <a:cubicBezTo>
                  <a:pt x="205" y="43"/>
                  <a:pt x="208" y="42"/>
                  <a:pt x="210" y="44"/>
                </a:cubicBezTo>
                <a:cubicBezTo>
                  <a:pt x="210" y="44"/>
                  <a:pt x="210" y="45"/>
                  <a:pt x="211" y="45"/>
                </a:cubicBezTo>
                <a:cubicBezTo>
                  <a:pt x="211" y="46"/>
                  <a:pt x="212" y="46"/>
                  <a:pt x="212" y="47"/>
                </a:cubicBezTo>
                <a:cubicBezTo>
                  <a:pt x="213" y="50"/>
                  <a:pt x="210" y="50"/>
                  <a:pt x="210" y="53"/>
                </a:cubicBezTo>
                <a:cubicBezTo>
                  <a:pt x="210" y="54"/>
                  <a:pt x="209" y="54"/>
                  <a:pt x="209" y="55"/>
                </a:cubicBezTo>
                <a:cubicBezTo>
                  <a:pt x="209" y="57"/>
                  <a:pt x="212" y="55"/>
                  <a:pt x="213" y="57"/>
                </a:cubicBezTo>
                <a:cubicBezTo>
                  <a:pt x="213" y="58"/>
                  <a:pt x="213" y="59"/>
                  <a:pt x="212" y="60"/>
                </a:cubicBezTo>
                <a:cubicBezTo>
                  <a:pt x="213" y="61"/>
                  <a:pt x="213" y="63"/>
                  <a:pt x="212" y="63"/>
                </a:cubicBezTo>
                <a:cubicBezTo>
                  <a:pt x="210" y="63"/>
                  <a:pt x="210" y="62"/>
                  <a:pt x="209" y="62"/>
                </a:cubicBezTo>
                <a:cubicBezTo>
                  <a:pt x="208" y="62"/>
                  <a:pt x="207" y="62"/>
                  <a:pt x="207" y="62"/>
                </a:cubicBezTo>
                <a:cubicBezTo>
                  <a:pt x="206" y="61"/>
                  <a:pt x="205" y="61"/>
                  <a:pt x="204" y="61"/>
                </a:cubicBezTo>
                <a:cubicBezTo>
                  <a:pt x="203" y="61"/>
                  <a:pt x="201" y="61"/>
                  <a:pt x="200" y="60"/>
                </a:cubicBezTo>
                <a:cubicBezTo>
                  <a:pt x="202" y="58"/>
                  <a:pt x="204" y="56"/>
                  <a:pt x="206" y="54"/>
                </a:cubicBezTo>
                <a:cubicBezTo>
                  <a:pt x="206" y="54"/>
                  <a:pt x="208" y="53"/>
                  <a:pt x="207" y="52"/>
                </a:cubicBezTo>
                <a:cubicBezTo>
                  <a:pt x="206" y="51"/>
                  <a:pt x="205" y="52"/>
                  <a:pt x="204" y="53"/>
                </a:cubicBezTo>
                <a:cubicBezTo>
                  <a:pt x="203" y="54"/>
                  <a:pt x="201" y="54"/>
                  <a:pt x="200" y="55"/>
                </a:cubicBezTo>
                <a:cubicBezTo>
                  <a:pt x="198" y="55"/>
                  <a:pt x="195" y="54"/>
                  <a:pt x="193" y="55"/>
                </a:cubicBezTo>
                <a:cubicBezTo>
                  <a:pt x="192" y="56"/>
                  <a:pt x="195" y="56"/>
                  <a:pt x="195" y="57"/>
                </a:cubicBezTo>
                <a:cubicBezTo>
                  <a:pt x="194" y="58"/>
                  <a:pt x="193" y="58"/>
                  <a:pt x="192" y="57"/>
                </a:cubicBezTo>
                <a:cubicBezTo>
                  <a:pt x="191" y="56"/>
                  <a:pt x="192" y="56"/>
                  <a:pt x="191" y="55"/>
                </a:cubicBezTo>
                <a:cubicBezTo>
                  <a:pt x="191" y="55"/>
                  <a:pt x="188" y="54"/>
                  <a:pt x="187" y="55"/>
                </a:cubicBezTo>
                <a:cubicBezTo>
                  <a:pt x="185" y="55"/>
                  <a:pt x="184" y="56"/>
                  <a:pt x="184" y="57"/>
                </a:cubicBezTo>
                <a:cubicBezTo>
                  <a:pt x="186" y="58"/>
                  <a:pt x="189" y="56"/>
                  <a:pt x="189" y="58"/>
                </a:cubicBezTo>
                <a:cubicBezTo>
                  <a:pt x="188" y="60"/>
                  <a:pt x="186" y="61"/>
                  <a:pt x="186" y="63"/>
                </a:cubicBezTo>
                <a:cubicBezTo>
                  <a:pt x="186" y="64"/>
                  <a:pt x="187" y="65"/>
                  <a:pt x="188" y="65"/>
                </a:cubicBezTo>
                <a:cubicBezTo>
                  <a:pt x="189" y="65"/>
                  <a:pt x="189" y="65"/>
                  <a:pt x="190" y="65"/>
                </a:cubicBezTo>
                <a:cubicBezTo>
                  <a:pt x="191" y="65"/>
                  <a:pt x="191" y="66"/>
                  <a:pt x="192" y="66"/>
                </a:cubicBezTo>
                <a:cubicBezTo>
                  <a:pt x="193" y="65"/>
                  <a:pt x="194" y="63"/>
                  <a:pt x="195" y="63"/>
                </a:cubicBezTo>
                <a:cubicBezTo>
                  <a:pt x="197" y="65"/>
                  <a:pt x="194" y="67"/>
                  <a:pt x="192" y="67"/>
                </a:cubicBezTo>
                <a:cubicBezTo>
                  <a:pt x="189" y="68"/>
                  <a:pt x="187" y="68"/>
                  <a:pt x="185" y="69"/>
                </a:cubicBezTo>
                <a:cubicBezTo>
                  <a:pt x="184" y="70"/>
                  <a:pt x="181" y="73"/>
                  <a:pt x="180" y="70"/>
                </a:cubicBezTo>
                <a:cubicBezTo>
                  <a:pt x="180" y="68"/>
                  <a:pt x="182" y="69"/>
                  <a:pt x="182" y="68"/>
                </a:cubicBezTo>
                <a:cubicBezTo>
                  <a:pt x="180" y="67"/>
                  <a:pt x="178" y="68"/>
                  <a:pt x="176" y="69"/>
                </a:cubicBezTo>
                <a:cubicBezTo>
                  <a:pt x="173" y="70"/>
                  <a:pt x="169" y="71"/>
                  <a:pt x="168" y="74"/>
                </a:cubicBezTo>
                <a:cubicBezTo>
                  <a:pt x="168" y="75"/>
                  <a:pt x="168" y="76"/>
                  <a:pt x="168" y="76"/>
                </a:cubicBezTo>
                <a:cubicBezTo>
                  <a:pt x="168" y="77"/>
                  <a:pt x="166" y="77"/>
                  <a:pt x="165" y="77"/>
                </a:cubicBezTo>
                <a:cubicBezTo>
                  <a:pt x="164" y="77"/>
                  <a:pt x="162" y="78"/>
                  <a:pt x="162" y="79"/>
                </a:cubicBezTo>
                <a:cubicBezTo>
                  <a:pt x="161" y="79"/>
                  <a:pt x="160" y="79"/>
                  <a:pt x="160" y="79"/>
                </a:cubicBezTo>
                <a:cubicBezTo>
                  <a:pt x="159" y="79"/>
                  <a:pt x="158" y="81"/>
                  <a:pt x="157" y="82"/>
                </a:cubicBezTo>
                <a:cubicBezTo>
                  <a:pt x="156" y="82"/>
                  <a:pt x="155" y="82"/>
                  <a:pt x="155" y="83"/>
                </a:cubicBezTo>
                <a:cubicBezTo>
                  <a:pt x="154" y="83"/>
                  <a:pt x="154" y="85"/>
                  <a:pt x="153" y="86"/>
                </a:cubicBezTo>
                <a:cubicBezTo>
                  <a:pt x="152" y="86"/>
                  <a:pt x="151" y="85"/>
                  <a:pt x="151" y="85"/>
                </a:cubicBezTo>
                <a:cubicBezTo>
                  <a:pt x="150" y="87"/>
                  <a:pt x="151" y="90"/>
                  <a:pt x="150" y="91"/>
                </a:cubicBezTo>
                <a:cubicBezTo>
                  <a:pt x="149" y="93"/>
                  <a:pt x="147" y="94"/>
                  <a:pt x="145" y="95"/>
                </a:cubicBezTo>
                <a:cubicBezTo>
                  <a:pt x="144" y="95"/>
                  <a:pt x="143" y="96"/>
                  <a:pt x="141" y="96"/>
                </a:cubicBezTo>
                <a:cubicBezTo>
                  <a:pt x="140" y="97"/>
                  <a:pt x="139" y="98"/>
                  <a:pt x="138" y="99"/>
                </a:cubicBezTo>
                <a:cubicBezTo>
                  <a:pt x="138" y="99"/>
                  <a:pt x="137" y="99"/>
                  <a:pt x="136" y="100"/>
                </a:cubicBezTo>
                <a:cubicBezTo>
                  <a:pt x="136" y="160"/>
                  <a:pt x="136" y="160"/>
                  <a:pt x="136" y="160"/>
                </a:cubicBezTo>
                <a:cubicBezTo>
                  <a:pt x="137" y="159"/>
                  <a:pt x="138" y="158"/>
                  <a:pt x="138" y="157"/>
                </a:cubicBezTo>
                <a:cubicBezTo>
                  <a:pt x="139" y="156"/>
                  <a:pt x="139" y="155"/>
                  <a:pt x="140" y="154"/>
                </a:cubicBezTo>
                <a:cubicBezTo>
                  <a:pt x="142" y="153"/>
                  <a:pt x="143" y="154"/>
                  <a:pt x="145" y="153"/>
                </a:cubicBezTo>
                <a:cubicBezTo>
                  <a:pt x="146" y="153"/>
                  <a:pt x="146" y="152"/>
                  <a:pt x="147" y="152"/>
                </a:cubicBezTo>
                <a:cubicBezTo>
                  <a:pt x="148" y="151"/>
                  <a:pt x="148" y="150"/>
                  <a:pt x="149" y="151"/>
                </a:cubicBezTo>
                <a:cubicBezTo>
                  <a:pt x="150" y="152"/>
                  <a:pt x="148" y="153"/>
                  <a:pt x="149" y="154"/>
                </a:cubicBezTo>
                <a:cubicBezTo>
                  <a:pt x="151" y="155"/>
                  <a:pt x="152" y="152"/>
                  <a:pt x="153" y="152"/>
                </a:cubicBezTo>
                <a:cubicBezTo>
                  <a:pt x="154" y="152"/>
                  <a:pt x="155" y="153"/>
                  <a:pt x="156" y="153"/>
                </a:cubicBezTo>
                <a:cubicBezTo>
                  <a:pt x="157" y="154"/>
                  <a:pt x="157" y="155"/>
                  <a:pt x="159" y="155"/>
                </a:cubicBezTo>
                <a:cubicBezTo>
                  <a:pt x="159" y="155"/>
                  <a:pt x="160" y="155"/>
                  <a:pt x="162" y="155"/>
                </a:cubicBezTo>
                <a:cubicBezTo>
                  <a:pt x="163" y="155"/>
                  <a:pt x="164" y="156"/>
                  <a:pt x="165" y="156"/>
                </a:cubicBezTo>
                <a:cubicBezTo>
                  <a:pt x="166" y="156"/>
                  <a:pt x="167" y="155"/>
                  <a:pt x="168" y="155"/>
                </a:cubicBezTo>
                <a:cubicBezTo>
                  <a:pt x="170" y="154"/>
                  <a:pt x="171" y="155"/>
                  <a:pt x="172" y="156"/>
                </a:cubicBezTo>
                <a:cubicBezTo>
                  <a:pt x="173" y="157"/>
                  <a:pt x="174" y="155"/>
                  <a:pt x="175" y="156"/>
                </a:cubicBezTo>
                <a:cubicBezTo>
                  <a:pt x="174" y="157"/>
                  <a:pt x="175" y="157"/>
                  <a:pt x="175" y="158"/>
                </a:cubicBezTo>
                <a:cubicBezTo>
                  <a:pt x="176" y="159"/>
                  <a:pt x="176" y="159"/>
                  <a:pt x="176" y="160"/>
                </a:cubicBezTo>
                <a:cubicBezTo>
                  <a:pt x="176" y="160"/>
                  <a:pt x="178" y="160"/>
                  <a:pt x="179" y="161"/>
                </a:cubicBezTo>
                <a:cubicBezTo>
                  <a:pt x="180" y="162"/>
                  <a:pt x="180" y="163"/>
                  <a:pt x="181" y="164"/>
                </a:cubicBezTo>
                <a:cubicBezTo>
                  <a:pt x="183" y="165"/>
                  <a:pt x="185" y="167"/>
                  <a:pt x="186" y="167"/>
                </a:cubicBezTo>
                <a:cubicBezTo>
                  <a:pt x="188" y="167"/>
                  <a:pt x="189" y="167"/>
                  <a:pt x="190" y="167"/>
                </a:cubicBezTo>
                <a:cubicBezTo>
                  <a:pt x="193" y="167"/>
                  <a:pt x="195" y="168"/>
                  <a:pt x="197" y="170"/>
                </a:cubicBezTo>
                <a:cubicBezTo>
                  <a:pt x="198" y="171"/>
                  <a:pt x="199" y="171"/>
                  <a:pt x="199" y="172"/>
                </a:cubicBezTo>
                <a:cubicBezTo>
                  <a:pt x="200" y="173"/>
                  <a:pt x="199" y="174"/>
                  <a:pt x="200" y="175"/>
                </a:cubicBezTo>
                <a:cubicBezTo>
                  <a:pt x="200" y="177"/>
                  <a:pt x="203" y="177"/>
                  <a:pt x="202" y="180"/>
                </a:cubicBezTo>
                <a:cubicBezTo>
                  <a:pt x="202" y="181"/>
                  <a:pt x="203" y="182"/>
                  <a:pt x="204" y="182"/>
                </a:cubicBezTo>
                <a:cubicBezTo>
                  <a:pt x="205" y="183"/>
                  <a:pt x="206" y="184"/>
                  <a:pt x="207" y="184"/>
                </a:cubicBezTo>
                <a:cubicBezTo>
                  <a:pt x="207" y="184"/>
                  <a:pt x="208" y="184"/>
                  <a:pt x="208" y="184"/>
                </a:cubicBezTo>
                <a:cubicBezTo>
                  <a:pt x="210" y="184"/>
                  <a:pt x="211" y="184"/>
                  <a:pt x="212" y="185"/>
                </a:cubicBezTo>
                <a:cubicBezTo>
                  <a:pt x="213" y="185"/>
                  <a:pt x="214" y="185"/>
                  <a:pt x="215" y="186"/>
                </a:cubicBezTo>
                <a:cubicBezTo>
                  <a:pt x="215" y="186"/>
                  <a:pt x="216" y="188"/>
                  <a:pt x="216" y="188"/>
                </a:cubicBezTo>
                <a:cubicBezTo>
                  <a:pt x="217" y="189"/>
                  <a:pt x="218" y="188"/>
                  <a:pt x="219" y="188"/>
                </a:cubicBezTo>
                <a:cubicBezTo>
                  <a:pt x="221" y="188"/>
                  <a:pt x="223" y="189"/>
                  <a:pt x="224" y="189"/>
                </a:cubicBezTo>
                <a:cubicBezTo>
                  <a:pt x="225" y="189"/>
                  <a:pt x="225" y="189"/>
                  <a:pt x="226" y="189"/>
                </a:cubicBezTo>
                <a:cubicBezTo>
                  <a:pt x="228" y="189"/>
                  <a:pt x="229" y="190"/>
                  <a:pt x="230" y="191"/>
                </a:cubicBezTo>
                <a:cubicBezTo>
                  <a:pt x="214" y="218"/>
                  <a:pt x="187" y="238"/>
                  <a:pt x="156" y="246"/>
                </a:cubicBezTo>
                <a:cubicBezTo>
                  <a:pt x="156" y="244"/>
                  <a:pt x="155" y="243"/>
                  <a:pt x="155" y="242"/>
                </a:cubicBezTo>
                <a:cubicBezTo>
                  <a:pt x="155" y="239"/>
                  <a:pt x="156" y="237"/>
                  <a:pt x="155" y="235"/>
                </a:cubicBezTo>
                <a:cubicBezTo>
                  <a:pt x="155" y="233"/>
                  <a:pt x="155" y="230"/>
                  <a:pt x="154" y="229"/>
                </a:cubicBezTo>
                <a:cubicBezTo>
                  <a:pt x="153" y="228"/>
                  <a:pt x="150" y="226"/>
                  <a:pt x="149" y="225"/>
                </a:cubicBezTo>
                <a:cubicBezTo>
                  <a:pt x="148" y="224"/>
                  <a:pt x="147" y="224"/>
                  <a:pt x="146" y="224"/>
                </a:cubicBezTo>
                <a:cubicBezTo>
                  <a:pt x="143" y="223"/>
                  <a:pt x="139" y="220"/>
                  <a:pt x="138" y="218"/>
                </a:cubicBezTo>
                <a:cubicBezTo>
                  <a:pt x="138" y="218"/>
                  <a:pt x="138" y="217"/>
                  <a:pt x="137" y="216"/>
                </a:cubicBezTo>
                <a:cubicBezTo>
                  <a:pt x="137" y="215"/>
                  <a:pt x="137" y="215"/>
                  <a:pt x="136" y="214"/>
                </a:cubicBezTo>
                <a:lnTo>
                  <a:pt x="136" y="255"/>
                </a:lnTo>
                <a:close/>
                <a:moveTo>
                  <a:pt x="2" y="102"/>
                </a:moveTo>
                <a:cubicBezTo>
                  <a:pt x="2" y="104"/>
                  <a:pt x="1" y="106"/>
                  <a:pt x="1" y="108"/>
                </a:cubicBezTo>
                <a:cubicBezTo>
                  <a:pt x="1" y="110"/>
                  <a:pt x="0" y="113"/>
                  <a:pt x="0" y="115"/>
                </a:cubicBezTo>
                <a:cubicBezTo>
                  <a:pt x="0" y="119"/>
                  <a:pt x="0" y="123"/>
                  <a:pt x="0" y="128"/>
                </a:cubicBezTo>
                <a:cubicBezTo>
                  <a:pt x="0" y="132"/>
                  <a:pt x="0" y="137"/>
                  <a:pt x="0" y="141"/>
                </a:cubicBezTo>
                <a:cubicBezTo>
                  <a:pt x="0" y="143"/>
                  <a:pt x="1" y="145"/>
                  <a:pt x="1" y="147"/>
                </a:cubicBezTo>
                <a:cubicBezTo>
                  <a:pt x="1" y="149"/>
                  <a:pt x="2" y="152"/>
                  <a:pt x="2" y="154"/>
                </a:cubicBezTo>
                <a:cubicBezTo>
                  <a:pt x="3" y="156"/>
                  <a:pt x="3" y="158"/>
                  <a:pt x="4" y="160"/>
                </a:cubicBezTo>
                <a:cubicBezTo>
                  <a:pt x="5" y="164"/>
                  <a:pt x="6" y="168"/>
                  <a:pt x="7" y="172"/>
                </a:cubicBezTo>
                <a:cubicBezTo>
                  <a:pt x="8" y="174"/>
                  <a:pt x="9" y="176"/>
                  <a:pt x="10" y="178"/>
                </a:cubicBezTo>
                <a:cubicBezTo>
                  <a:pt x="10" y="180"/>
                  <a:pt x="11" y="181"/>
                  <a:pt x="12" y="183"/>
                </a:cubicBezTo>
                <a:cubicBezTo>
                  <a:pt x="13" y="184"/>
                  <a:pt x="13" y="185"/>
                  <a:pt x="14" y="186"/>
                </a:cubicBezTo>
                <a:cubicBezTo>
                  <a:pt x="14" y="188"/>
                  <a:pt x="15" y="190"/>
                  <a:pt x="16" y="191"/>
                </a:cubicBezTo>
                <a:cubicBezTo>
                  <a:pt x="20" y="197"/>
                  <a:pt x="23" y="202"/>
                  <a:pt x="27" y="207"/>
                </a:cubicBezTo>
                <a:cubicBezTo>
                  <a:pt x="29" y="209"/>
                  <a:pt x="31" y="212"/>
                  <a:pt x="33" y="214"/>
                </a:cubicBezTo>
                <a:cubicBezTo>
                  <a:pt x="34" y="215"/>
                  <a:pt x="36" y="217"/>
                  <a:pt x="37" y="218"/>
                </a:cubicBezTo>
                <a:cubicBezTo>
                  <a:pt x="38" y="220"/>
                  <a:pt x="40" y="221"/>
                  <a:pt x="41" y="223"/>
                </a:cubicBezTo>
                <a:cubicBezTo>
                  <a:pt x="48" y="229"/>
                  <a:pt x="56" y="234"/>
                  <a:pt x="64" y="239"/>
                </a:cubicBezTo>
                <a:cubicBezTo>
                  <a:pt x="66" y="240"/>
                  <a:pt x="67" y="241"/>
                  <a:pt x="69" y="242"/>
                </a:cubicBezTo>
                <a:cubicBezTo>
                  <a:pt x="73" y="244"/>
                  <a:pt x="77" y="245"/>
                  <a:pt x="81" y="247"/>
                </a:cubicBezTo>
                <a:cubicBezTo>
                  <a:pt x="82" y="248"/>
                  <a:pt x="84" y="248"/>
                  <a:pt x="86" y="249"/>
                </a:cubicBezTo>
                <a:cubicBezTo>
                  <a:pt x="99" y="253"/>
                  <a:pt x="113" y="256"/>
                  <a:pt x="127" y="256"/>
                </a:cubicBezTo>
                <a:cubicBezTo>
                  <a:pt x="130" y="256"/>
                  <a:pt x="133" y="256"/>
                  <a:pt x="136" y="255"/>
                </a:cubicBezTo>
                <a:cubicBezTo>
                  <a:pt x="136" y="214"/>
                  <a:pt x="136" y="214"/>
                  <a:pt x="136" y="214"/>
                </a:cubicBezTo>
                <a:cubicBezTo>
                  <a:pt x="136" y="213"/>
                  <a:pt x="135" y="213"/>
                  <a:pt x="135" y="212"/>
                </a:cubicBezTo>
                <a:cubicBezTo>
                  <a:pt x="133" y="209"/>
                  <a:pt x="132" y="206"/>
                  <a:pt x="130" y="203"/>
                </a:cubicBezTo>
                <a:cubicBezTo>
                  <a:pt x="129" y="202"/>
                  <a:pt x="128" y="201"/>
                  <a:pt x="127" y="200"/>
                </a:cubicBezTo>
                <a:cubicBezTo>
                  <a:pt x="127" y="199"/>
                  <a:pt x="125" y="198"/>
                  <a:pt x="125" y="197"/>
                </a:cubicBezTo>
                <a:cubicBezTo>
                  <a:pt x="124" y="196"/>
                  <a:pt x="123" y="194"/>
                  <a:pt x="124" y="193"/>
                </a:cubicBezTo>
                <a:cubicBezTo>
                  <a:pt x="124" y="192"/>
                  <a:pt x="126" y="191"/>
                  <a:pt x="126" y="190"/>
                </a:cubicBezTo>
                <a:cubicBezTo>
                  <a:pt x="126" y="189"/>
                  <a:pt x="125" y="188"/>
                  <a:pt x="125" y="187"/>
                </a:cubicBezTo>
                <a:cubicBezTo>
                  <a:pt x="124" y="185"/>
                  <a:pt x="125" y="184"/>
                  <a:pt x="126" y="182"/>
                </a:cubicBezTo>
                <a:cubicBezTo>
                  <a:pt x="126" y="182"/>
                  <a:pt x="126" y="181"/>
                  <a:pt x="127" y="180"/>
                </a:cubicBezTo>
                <a:cubicBezTo>
                  <a:pt x="127" y="180"/>
                  <a:pt x="128" y="179"/>
                  <a:pt x="129" y="179"/>
                </a:cubicBezTo>
                <a:cubicBezTo>
                  <a:pt x="129" y="178"/>
                  <a:pt x="130" y="177"/>
                  <a:pt x="130" y="176"/>
                </a:cubicBezTo>
                <a:cubicBezTo>
                  <a:pt x="131" y="175"/>
                  <a:pt x="133" y="175"/>
                  <a:pt x="133" y="173"/>
                </a:cubicBezTo>
                <a:cubicBezTo>
                  <a:pt x="134" y="172"/>
                  <a:pt x="134" y="167"/>
                  <a:pt x="133" y="165"/>
                </a:cubicBezTo>
                <a:cubicBezTo>
                  <a:pt x="133" y="164"/>
                  <a:pt x="132" y="164"/>
                  <a:pt x="132" y="163"/>
                </a:cubicBezTo>
                <a:cubicBezTo>
                  <a:pt x="131" y="161"/>
                  <a:pt x="131" y="159"/>
                  <a:pt x="129" y="159"/>
                </a:cubicBezTo>
                <a:cubicBezTo>
                  <a:pt x="128" y="159"/>
                  <a:pt x="128" y="161"/>
                  <a:pt x="127" y="161"/>
                </a:cubicBezTo>
                <a:cubicBezTo>
                  <a:pt x="127" y="162"/>
                  <a:pt x="127" y="163"/>
                  <a:pt x="126" y="164"/>
                </a:cubicBezTo>
                <a:cubicBezTo>
                  <a:pt x="124" y="164"/>
                  <a:pt x="124" y="162"/>
                  <a:pt x="122" y="161"/>
                </a:cubicBezTo>
                <a:cubicBezTo>
                  <a:pt x="121" y="161"/>
                  <a:pt x="120" y="161"/>
                  <a:pt x="119" y="161"/>
                </a:cubicBezTo>
                <a:cubicBezTo>
                  <a:pt x="118" y="160"/>
                  <a:pt x="118" y="158"/>
                  <a:pt x="116" y="158"/>
                </a:cubicBezTo>
                <a:cubicBezTo>
                  <a:pt x="115" y="157"/>
                  <a:pt x="114" y="157"/>
                  <a:pt x="113" y="156"/>
                </a:cubicBezTo>
                <a:cubicBezTo>
                  <a:pt x="113" y="156"/>
                  <a:pt x="113" y="154"/>
                  <a:pt x="113" y="154"/>
                </a:cubicBezTo>
                <a:cubicBezTo>
                  <a:pt x="112" y="153"/>
                  <a:pt x="111" y="149"/>
                  <a:pt x="109" y="149"/>
                </a:cubicBezTo>
                <a:cubicBezTo>
                  <a:pt x="108" y="148"/>
                  <a:pt x="106" y="148"/>
                  <a:pt x="104" y="148"/>
                </a:cubicBezTo>
                <a:cubicBezTo>
                  <a:pt x="104" y="147"/>
                  <a:pt x="103" y="147"/>
                  <a:pt x="102" y="147"/>
                </a:cubicBezTo>
                <a:cubicBezTo>
                  <a:pt x="102" y="147"/>
                  <a:pt x="101" y="147"/>
                  <a:pt x="100" y="146"/>
                </a:cubicBezTo>
                <a:cubicBezTo>
                  <a:pt x="97" y="145"/>
                  <a:pt x="96" y="141"/>
                  <a:pt x="92" y="141"/>
                </a:cubicBezTo>
                <a:cubicBezTo>
                  <a:pt x="91" y="141"/>
                  <a:pt x="90" y="142"/>
                  <a:pt x="88" y="142"/>
                </a:cubicBezTo>
                <a:cubicBezTo>
                  <a:pt x="87" y="142"/>
                  <a:pt x="85" y="141"/>
                  <a:pt x="83" y="140"/>
                </a:cubicBezTo>
                <a:cubicBezTo>
                  <a:pt x="82" y="140"/>
                  <a:pt x="80" y="139"/>
                  <a:pt x="78" y="138"/>
                </a:cubicBezTo>
                <a:cubicBezTo>
                  <a:pt x="77" y="138"/>
                  <a:pt x="76" y="137"/>
                  <a:pt x="75" y="136"/>
                </a:cubicBezTo>
                <a:cubicBezTo>
                  <a:pt x="75" y="136"/>
                  <a:pt x="74" y="136"/>
                  <a:pt x="73" y="136"/>
                </a:cubicBezTo>
                <a:cubicBezTo>
                  <a:pt x="72" y="135"/>
                  <a:pt x="71" y="134"/>
                  <a:pt x="70" y="134"/>
                </a:cubicBezTo>
                <a:cubicBezTo>
                  <a:pt x="69" y="133"/>
                  <a:pt x="68" y="132"/>
                  <a:pt x="68" y="131"/>
                </a:cubicBezTo>
                <a:cubicBezTo>
                  <a:pt x="68" y="130"/>
                  <a:pt x="69" y="129"/>
                  <a:pt x="69" y="128"/>
                </a:cubicBezTo>
                <a:cubicBezTo>
                  <a:pt x="69" y="125"/>
                  <a:pt x="67" y="122"/>
                  <a:pt x="65" y="120"/>
                </a:cubicBezTo>
                <a:cubicBezTo>
                  <a:pt x="64" y="119"/>
                  <a:pt x="63" y="118"/>
                  <a:pt x="62" y="116"/>
                </a:cubicBezTo>
                <a:cubicBezTo>
                  <a:pt x="62" y="115"/>
                  <a:pt x="62" y="115"/>
                  <a:pt x="62" y="114"/>
                </a:cubicBezTo>
                <a:cubicBezTo>
                  <a:pt x="61" y="114"/>
                  <a:pt x="60" y="112"/>
                  <a:pt x="59" y="111"/>
                </a:cubicBezTo>
                <a:cubicBezTo>
                  <a:pt x="58" y="110"/>
                  <a:pt x="57" y="109"/>
                  <a:pt x="57" y="108"/>
                </a:cubicBezTo>
                <a:cubicBezTo>
                  <a:pt x="56" y="106"/>
                  <a:pt x="57" y="105"/>
                  <a:pt x="57" y="103"/>
                </a:cubicBezTo>
                <a:cubicBezTo>
                  <a:pt x="56" y="101"/>
                  <a:pt x="52" y="102"/>
                  <a:pt x="53" y="105"/>
                </a:cubicBezTo>
                <a:cubicBezTo>
                  <a:pt x="53" y="106"/>
                  <a:pt x="54" y="107"/>
                  <a:pt x="54" y="108"/>
                </a:cubicBezTo>
                <a:cubicBezTo>
                  <a:pt x="55" y="109"/>
                  <a:pt x="55" y="110"/>
                  <a:pt x="55" y="111"/>
                </a:cubicBezTo>
                <a:cubicBezTo>
                  <a:pt x="56" y="112"/>
                  <a:pt x="57" y="113"/>
                  <a:pt x="57" y="114"/>
                </a:cubicBezTo>
                <a:cubicBezTo>
                  <a:pt x="58" y="116"/>
                  <a:pt x="58" y="118"/>
                  <a:pt x="58" y="120"/>
                </a:cubicBezTo>
                <a:cubicBezTo>
                  <a:pt x="59" y="121"/>
                  <a:pt x="60" y="122"/>
                  <a:pt x="59" y="123"/>
                </a:cubicBezTo>
                <a:cubicBezTo>
                  <a:pt x="58" y="123"/>
                  <a:pt x="57" y="122"/>
                  <a:pt x="57" y="121"/>
                </a:cubicBezTo>
                <a:cubicBezTo>
                  <a:pt x="56" y="121"/>
                  <a:pt x="55" y="120"/>
                  <a:pt x="54" y="119"/>
                </a:cubicBezTo>
                <a:cubicBezTo>
                  <a:pt x="54" y="118"/>
                  <a:pt x="55" y="117"/>
                  <a:pt x="55" y="116"/>
                </a:cubicBezTo>
                <a:cubicBezTo>
                  <a:pt x="54" y="114"/>
                  <a:pt x="50" y="114"/>
                  <a:pt x="50" y="112"/>
                </a:cubicBezTo>
                <a:cubicBezTo>
                  <a:pt x="50" y="111"/>
                  <a:pt x="52" y="111"/>
                  <a:pt x="52" y="109"/>
                </a:cubicBezTo>
                <a:cubicBezTo>
                  <a:pt x="52" y="108"/>
                  <a:pt x="50" y="107"/>
                  <a:pt x="50" y="106"/>
                </a:cubicBezTo>
                <a:cubicBezTo>
                  <a:pt x="49" y="105"/>
                  <a:pt x="49" y="103"/>
                  <a:pt x="49" y="102"/>
                </a:cubicBezTo>
                <a:cubicBezTo>
                  <a:pt x="49" y="100"/>
                  <a:pt x="49" y="99"/>
                  <a:pt x="49" y="98"/>
                </a:cubicBezTo>
                <a:cubicBezTo>
                  <a:pt x="49" y="97"/>
                  <a:pt x="47" y="95"/>
                  <a:pt x="46" y="95"/>
                </a:cubicBezTo>
                <a:cubicBezTo>
                  <a:pt x="45" y="94"/>
                  <a:pt x="44" y="95"/>
                  <a:pt x="43" y="94"/>
                </a:cubicBezTo>
                <a:cubicBezTo>
                  <a:pt x="43" y="93"/>
                  <a:pt x="43" y="91"/>
                  <a:pt x="43" y="90"/>
                </a:cubicBezTo>
                <a:cubicBezTo>
                  <a:pt x="42" y="88"/>
                  <a:pt x="42" y="87"/>
                  <a:pt x="42" y="85"/>
                </a:cubicBezTo>
                <a:cubicBezTo>
                  <a:pt x="42" y="83"/>
                  <a:pt x="42" y="81"/>
                  <a:pt x="42" y="79"/>
                </a:cubicBezTo>
                <a:cubicBezTo>
                  <a:pt x="43" y="78"/>
                  <a:pt x="44" y="77"/>
                  <a:pt x="45" y="76"/>
                </a:cubicBezTo>
                <a:cubicBezTo>
                  <a:pt x="45" y="75"/>
                  <a:pt x="46" y="74"/>
                  <a:pt x="46" y="73"/>
                </a:cubicBezTo>
                <a:cubicBezTo>
                  <a:pt x="47" y="71"/>
                  <a:pt x="49" y="70"/>
                  <a:pt x="51" y="68"/>
                </a:cubicBezTo>
                <a:cubicBezTo>
                  <a:pt x="52" y="66"/>
                  <a:pt x="54" y="64"/>
                  <a:pt x="55" y="62"/>
                </a:cubicBezTo>
                <a:cubicBezTo>
                  <a:pt x="55" y="61"/>
                  <a:pt x="56" y="60"/>
                  <a:pt x="56" y="59"/>
                </a:cubicBezTo>
                <a:cubicBezTo>
                  <a:pt x="56" y="57"/>
                  <a:pt x="53" y="56"/>
                  <a:pt x="53" y="55"/>
                </a:cubicBezTo>
                <a:cubicBezTo>
                  <a:pt x="54" y="54"/>
                  <a:pt x="55" y="54"/>
                  <a:pt x="55" y="53"/>
                </a:cubicBezTo>
                <a:cubicBezTo>
                  <a:pt x="56" y="52"/>
                  <a:pt x="56" y="51"/>
                  <a:pt x="56" y="50"/>
                </a:cubicBezTo>
                <a:cubicBezTo>
                  <a:pt x="56" y="49"/>
                  <a:pt x="55" y="48"/>
                  <a:pt x="55" y="46"/>
                </a:cubicBezTo>
                <a:cubicBezTo>
                  <a:pt x="56" y="45"/>
                  <a:pt x="57" y="44"/>
                  <a:pt x="56" y="43"/>
                </a:cubicBezTo>
                <a:cubicBezTo>
                  <a:pt x="56" y="42"/>
                  <a:pt x="54" y="44"/>
                  <a:pt x="53" y="43"/>
                </a:cubicBezTo>
                <a:cubicBezTo>
                  <a:pt x="52" y="42"/>
                  <a:pt x="53" y="41"/>
                  <a:pt x="53" y="40"/>
                </a:cubicBezTo>
                <a:cubicBezTo>
                  <a:pt x="53" y="39"/>
                  <a:pt x="53" y="39"/>
                  <a:pt x="53" y="38"/>
                </a:cubicBezTo>
                <a:cubicBezTo>
                  <a:pt x="53" y="38"/>
                  <a:pt x="54" y="37"/>
                  <a:pt x="54" y="36"/>
                </a:cubicBezTo>
                <a:cubicBezTo>
                  <a:pt x="53" y="35"/>
                  <a:pt x="53" y="34"/>
                  <a:pt x="52" y="33"/>
                </a:cubicBezTo>
                <a:cubicBezTo>
                  <a:pt x="67" y="21"/>
                  <a:pt x="86" y="12"/>
                  <a:pt x="106" y="9"/>
                </a:cubicBezTo>
                <a:cubicBezTo>
                  <a:pt x="106" y="9"/>
                  <a:pt x="106" y="9"/>
                  <a:pt x="106" y="9"/>
                </a:cubicBezTo>
                <a:cubicBezTo>
                  <a:pt x="106" y="9"/>
                  <a:pt x="106" y="10"/>
                  <a:pt x="107" y="10"/>
                </a:cubicBezTo>
                <a:cubicBezTo>
                  <a:pt x="108" y="9"/>
                  <a:pt x="109" y="10"/>
                  <a:pt x="111" y="10"/>
                </a:cubicBezTo>
                <a:cubicBezTo>
                  <a:pt x="112" y="10"/>
                  <a:pt x="113" y="9"/>
                  <a:pt x="114" y="9"/>
                </a:cubicBezTo>
                <a:cubicBezTo>
                  <a:pt x="117" y="10"/>
                  <a:pt x="120" y="12"/>
                  <a:pt x="122" y="11"/>
                </a:cubicBezTo>
                <a:cubicBezTo>
                  <a:pt x="123" y="11"/>
                  <a:pt x="123" y="10"/>
                  <a:pt x="123" y="9"/>
                </a:cubicBezTo>
                <a:cubicBezTo>
                  <a:pt x="124" y="8"/>
                  <a:pt x="124" y="8"/>
                  <a:pt x="124" y="7"/>
                </a:cubicBezTo>
                <a:cubicBezTo>
                  <a:pt x="125" y="7"/>
                  <a:pt x="126" y="7"/>
                  <a:pt x="127" y="7"/>
                </a:cubicBezTo>
                <a:cubicBezTo>
                  <a:pt x="130" y="7"/>
                  <a:pt x="133" y="7"/>
                  <a:pt x="136" y="7"/>
                </a:cubicBezTo>
                <a:cubicBezTo>
                  <a:pt x="136" y="0"/>
                  <a:pt x="136" y="0"/>
                  <a:pt x="136" y="0"/>
                </a:cubicBezTo>
                <a:cubicBezTo>
                  <a:pt x="134" y="0"/>
                  <a:pt x="132" y="0"/>
                  <a:pt x="130" y="0"/>
                </a:cubicBezTo>
                <a:cubicBezTo>
                  <a:pt x="129" y="0"/>
                  <a:pt x="128" y="0"/>
                  <a:pt x="127" y="0"/>
                </a:cubicBezTo>
                <a:cubicBezTo>
                  <a:pt x="126" y="0"/>
                  <a:pt x="125" y="0"/>
                  <a:pt x="123" y="0"/>
                </a:cubicBezTo>
                <a:cubicBezTo>
                  <a:pt x="111" y="0"/>
                  <a:pt x="98" y="3"/>
                  <a:pt x="86" y="7"/>
                </a:cubicBezTo>
                <a:cubicBezTo>
                  <a:pt x="84" y="7"/>
                  <a:pt x="82" y="8"/>
                  <a:pt x="81" y="9"/>
                </a:cubicBezTo>
                <a:cubicBezTo>
                  <a:pt x="80" y="9"/>
                  <a:pt x="79" y="9"/>
                  <a:pt x="79" y="10"/>
                </a:cubicBezTo>
                <a:cubicBezTo>
                  <a:pt x="77" y="10"/>
                  <a:pt x="76" y="11"/>
                  <a:pt x="75" y="11"/>
                </a:cubicBezTo>
                <a:cubicBezTo>
                  <a:pt x="73" y="12"/>
                  <a:pt x="71" y="13"/>
                  <a:pt x="69" y="14"/>
                </a:cubicBezTo>
                <a:cubicBezTo>
                  <a:pt x="67" y="15"/>
                  <a:pt x="66" y="16"/>
                  <a:pt x="64" y="17"/>
                </a:cubicBezTo>
                <a:cubicBezTo>
                  <a:pt x="57" y="21"/>
                  <a:pt x="50" y="26"/>
                  <a:pt x="44" y="31"/>
                </a:cubicBezTo>
                <a:cubicBezTo>
                  <a:pt x="43" y="32"/>
                  <a:pt x="42" y="32"/>
                  <a:pt x="41" y="33"/>
                </a:cubicBezTo>
                <a:cubicBezTo>
                  <a:pt x="40" y="35"/>
                  <a:pt x="38" y="36"/>
                  <a:pt x="37" y="37"/>
                </a:cubicBezTo>
                <a:cubicBezTo>
                  <a:pt x="36" y="39"/>
                  <a:pt x="34" y="40"/>
                  <a:pt x="33" y="42"/>
                </a:cubicBezTo>
                <a:cubicBezTo>
                  <a:pt x="31" y="44"/>
                  <a:pt x="29" y="46"/>
                  <a:pt x="27" y="49"/>
                </a:cubicBezTo>
                <a:cubicBezTo>
                  <a:pt x="23" y="54"/>
                  <a:pt x="20" y="59"/>
                  <a:pt x="16" y="64"/>
                </a:cubicBezTo>
                <a:cubicBezTo>
                  <a:pt x="15" y="66"/>
                  <a:pt x="14" y="68"/>
                  <a:pt x="14" y="70"/>
                </a:cubicBezTo>
                <a:cubicBezTo>
                  <a:pt x="13" y="71"/>
                  <a:pt x="13" y="71"/>
                  <a:pt x="12" y="72"/>
                </a:cubicBezTo>
                <a:cubicBezTo>
                  <a:pt x="11" y="75"/>
                  <a:pt x="10" y="78"/>
                  <a:pt x="8" y="81"/>
                </a:cubicBezTo>
                <a:cubicBezTo>
                  <a:pt x="8" y="82"/>
                  <a:pt x="8" y="83"/>
                  <a:pt x="7" y="84"/>
                </a:cubicBezTo>
                <a:cubicBezTo>
                  <a:pt x="6" y="88"/>
                  <a:pt x="5" y="92"/>
                  <a:pt x="4" y="96"/>
                </a:cubicBezTo>
                <a:cubicBezTo>
                  <a:pt x="3" y="98"/>
                  <a:pt x="3" y="100"/>
                  <a:pt x="2" y="102"/>
                </a:cubicBezTo>
                <a:close/>
                <a:moveTo>
                  <a:pt x="136" y="100"/>
                </a:moveTo>
                <a:cubicBezTo>
                  <a:pt x="136" y="160"/>
                  <a:pt x="136" y="160"/>
                  <a:pt x="136" y="160"/>
                </a:cubicBezTo>
                <a:cubicBezTo>
                  <a:pt x="136" y="160"/>
                  <a:pt x="135" y="160"/>
                  <a:pt x="135" y="160"/>
                </a:cubicBezTo>
                <a:cubicBezTo>
                  <a:pt x="134" y="160"/>
                  <a:pt x="133" y="159"/>
                  <a:pt x="132" y="158"/>
                </a:cubicBezTo>
                <a:cubicBezTo>
                  <a:pt x="129" y="157"/>
                  <a:pt x="127" y="159"/>
                  <a:pt x="124" y="159"/>
                </a:cubicBezTo>
                <a:cubicBezTo>
                  <a:pt x="122" y="159"/>
                  <a:pt x="119" y="156"/>
                  <a:pt x="119" y="153"/>
                </a:cubicBezTo>
                <a:cubicBezTo>
                  <a:pt x="119" y="152"/>
                  <a:pt x="119" y="150"/>
                  <a:pt x="120" y="148"/>
                </a:cubicBezTo>
                <a:cubicBezTo>
                  <a:pt x="120" y="147"/>
                  <a:pt x="121" y="146"/>
                  <a:pt x="121" y="145"/>
                </a:cubicBezTo>
                <a:cubicBezTo>
                  <a:pt x="121" y="143"/>
                  <a:pt x="119" y="142"/>
                  <a:pt x="117" y="141"/>
                </a:cubicBezTo>
                <a:cubicBezTo>
                  <a:pt x="115" y="141"/>
                  <a:pt x="111" y="143"/>
                  <a:pt x="108" y="141"/>
                </a:cubicBezTo>
                <a:cubicBezTo>
                  <a:pt x="108" y="140"/>
                  <a:pt x="109" y="140"/>
                  <a:pt x="109" y="139"/>
                </a:cubicBezTo>
                <a:cubicBezTo>
                  <a:pt x="110" y="138"/>
                  <a:pt x="109" y="138"/>
                  <a:pt x="110" y="137"/>
                </a:cubicBezTo>
                <a:cubicBezTo>
                  <a:pt x="110" y="136"/>
                  <a:pt x="111" y="136"/>
                  <a:pt x="111" y="135"/>
                </a:cubicBezTo>
                <a:cubicBezTo>
                  <a:pt x="112" y="134"/>
                  <a:pt x="112" y="133"/>
                  <a:pt x="112" y="132"/>
                </a:cubicBezTo>
                <a:cubicBezTo>
                  <a:pt x="112" y="131"/>
                  <a:pt x="113" y="130"/>
                  <a:pt x="113" y="130"/>
                </a:cubicBezTo>
                <a:cubicBezTo>
                  <a:pt x="113" y="129"/>
                  <a:pt x="113" y="128"/>
                  <a:pt x="112" y="127"/>
                </a:cubicBezTo>
                <a:cubicBezTo>
                  <a:pt x="110" y="127"/>
                  <a:pt x="108" y="127"/>
                  <a:pt x="107" y="128"/>
                </a:cubicBezTo>
                <a:cubicBezTo>
                  <a:pt x="104" y="129"/>
                  <a:pt x="105" y="133"/>
                  <a:pt x="102" y="134"/>
                </a:cubicBezTo>
                <a:cubicBezTo>
                  <a:pt x="101" y="135"/>
                  <a:pt x="99" y="135"/>
                  <a:pt x="98" y="135"/>
                </a:cubicBezTo>
                <a:cubicBezTo>
                  <a:pt x="97" y="135"/>
                  <a:pt x="96" y="135"/>
                  <a:pt x="95" y="135"/>
                </a:cubicBezTo>
                <a:cubicBezTo>
                  <a:pt x="94" y="135"/>
                  <a:pt x="92" y="134"/>
                  <a:pt x="91" y="134"/>
                </a:cubicBezTo>
                <a:cubicBezTo>
                  <a:pt x="90" y="133"/>
                  <a:pt x="89" y="129"/>
                  <a:pt x="89" y="129"/>
                </a:cubicBezTo>
                <a:cubicBezTo>
                  <a:pt x="87" y="125"/>
                  <a:pt x="89" y="121"/>
                  <a:pt x="90" y="118"/>
                </a:cubicBezTo>
                <a:cubicBezTo>
                  <a:pt x="91" y="118"/>
                  <a:pt x="91" y="117"/>
                  <a:pt x="91" y="117"/>
                </a:cubicBezTo>
                <a:cubicBezTo>
                  <a:pt x="92" y="116"/>
                  <a:pt x="91" y="114"/>
                  <a:pt x="92" y="113"/>
                </a:cubicBezTo>
                <a:cubicBezTo>
                  <a:pt x="92" y="111"/>
                  <a:pt x="95" y="110"/>
                  <a:pt x="97" y="109"/>
                </a:cubicBezTo>
                <a:cubicBezTo>
                  <a:pt x="99" y="108"/>
                  <a:pt x="100" y="106"/>
                  <a:pt x="103" y="106"/>
                </a:cubicBezTo>
                <a:cubicBezTo>
                  <a:pt x="104" y="106"/>
                  <a:pt x="105" y="107"/>
                  <a:pt x="107" y="107"/>
                </a:cubicBezTo>
                <a:cubicBezTo>
                  <a:pt x="108" y="107"/>
                  <a:pt x="108" y="108"/>
                  <a:pt x="109" y="108"/>
                </a:cubicBezTo>
                <a:cubicBezTo>
                  <a:pt x="112" y="108"/>
                  <a:pt x="112" y="106"/>
                  <a:pt x="115" y="105"/>
                </a:cubicBezTo>
                <a:cubicBezTo>
                  <a:pt x="117" y="105"/>
                  <a:pt x="118" y="104"/>
                  <a:pt x="120" y="105"/>
                </a:cubicBezTo>
                <a:cubicBezTo>
                  <a:pt x="121" y="105"/>
                  <a:pt x="122" y="106"/>
                  <a:pt x="123" y="106"/>
                </a:cubicBezTo>
                <a:cubicBezTo>
                  <a:pt x="124" y="106"/>
                  <a:pt x="125" y="106"/>
                  <a:pt x="126" y="106"/>
                </a:cubicBezTo>
                <a:cubicBezTo>
                  <a:pt x="127" y="106"/>
                  <a:pt x="128" y="108"/>
                  <a:pt x="128" y="109"/>
                </a:cubicBezTo>
                <a:cubicBezTo>
                  <a:pt x="128" y="110"/>
                  <a:pt x="127" y="111"/>
                  <a:pt x="128" y="112"/>
                </a:cubicBezTo>
                <a:cubicBezTo>
                  <a:pt x="129" y="114"/>
                  <a:pt x="131" y="114"/>
                  <a:pt x="133" y="115"/>
                </a:cubicBezTo>
                <a:cubicBezTo>
                  <a:pt x="134" y="114"/>
                  <a:pt x="133" y="112"/>
                  <a:pt x="133" y="110"/>
                </a:cubicBezTo>
                <a:cubicBezTo>
                  <a:pt x="133" y="110"/>
                  <a:pt x="133" y="109"/>
                  <a:pt x="133" y="109"/>
                </a:cubicBezTo>
                <a:cubicBezTo>
                  <a:pt x="133" y="108"/>
                  <a:pt x="133" y="107"/>
                  <a:pt x="133" y="106"/>
                </a:cubicBezTo>
                <a:cubicBezTo>
                  <a:pt x="133" y="103"/>
                  <a:pt x="134" y="101"/>
                  <a:pt x="136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18CC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561" name="组合 560"/>
          <p:cNvGrpSpPr/>
          <p:nvPr/>
        </p:nvGrpSpPr>
        <p:grpSpPr>
          <a:xfrm>
            <a:off x="1776628" y="2710891"/>
            <a:ext cx="435053" cy="573519"/>
            <a:chOff x="7098776" y="2608337"/>
            <a:chExt cx="249737" cy="329221"/>
          </a:xfrm>
          <a:solidFill>
            <a:schemeClr val="bg1"/>
          </a:solidFill>
        </p:grpSpPr>
        <p:sp>
          <p:nvSpPr>
            <p:cNvPr id="569" name="Freeform 77"/>
            <p:cNvSpPr/>
            <p:nvPr/>
          </p:nvSpPr>
          <p:spPr bwMode="auto">
            <a:xfrm>
              <a:off x="7098776" y="2608337"/>
              <a:ext cx="249737" cy="267890"/>
            </a:xfrm>
            <a:custGeom>
              <a:avLst/>
              <a:gdLst>
                <a:gd name="T0" fmla="*/ 178 w 215"/>
                <a:gd name="T1" fmla="*/ 158 h 231"/>
                <a:gd name="T2" fmla="*/ 193 w 215"/>
                <a:gd name="T3" fmla="*/ 150 h 231"/>
                <a:gd name="T4" fmla="*/ 212 w 215"/>
                <a:gd name="T5" fmla="*/ 143 h 231"/>
                <a:gd name="T6" fmla="*/ 214 w 215"/>
                <a:gd name="T7" fmla="*/ 115 h 231"/>
                <a:gd name="T8" fmla="*/ 209 w 215"/>
                <a:gd name="T9" fmla="*/ 67 h 231"/>
                <a:gd name="T10" fmla="*/ 160 w 215"/>
                <a:gd name="T11" fmla="*/ 109 h 231"/>
                <a:gd name="T12" fmla="*/ 144 w 215"/>
                <a:gd name="T13" fmla="*/ 125 h 231"/>
                <a:gd name="T14" fmla="*/ 145 w 215"/>
                <a:gd name="T15" fmla="*/ 108 h 231"/>
                <a:gd name="T16" fmla="*/ 161 w 215"/>
                <a:gd name="T17" fmla="*/ 76 h 231"/>
                <a:gd name="T18" fmla="*/ 147 w 215"/>
                <a:gd name="T19" fmla="*/ 46 h 231"/>
                <a:gd name="T20" fmla="*/ 108 w 215"/>
                <a:gd name="T21" fmla="*/ 1 h 231"/>
                <a:gd name="T22" fmla="*/ 108 w 215"/>
                <a:gd name="T23" fmla="*/ 0 h 231"/>
                <a:gd name="T24" fmla="*/ 107 w 215"/>
                <a:gd name="T25" fmla="*/ 1 h 231"/>
                <a:gd name="T26" fmla="*/ 107 w 215"/>
                <a:gd name="T27" fmla="*/ 0 h 231"/>
                <a:gd name="T28" fmla="*/ 107 w 215"/>
                <a:gd name="T29" fmla="*/ 1 h 231"/>
                <a:gd name="T30" fmla="*/ 68 w 215"/>
                <a:gd name="T31" fmla="*/ 46 h 231"/>
                <a:gd name="T32" fmla="*/ 54 w 215"/>
                <a:gd name="T33" fmla="*/ 76 h 231"/>
                <a:gd name="T34" fmla="*/ 70 w 215"/>
                <a:gd name="T35" fmla="*/ 108 h 231"/>
                <a:gd name="T36" fmla="*/ 71 w 215"/>
                <a:gd name="T37" fmla="*/ 125 h 231"/>
                <a:gd name="T38" fmla="*/ 55 w 215"/>
                <a:gd name="T39" fmla="*/ 109 h 231"/>
                <a:gd name="T40" fmla="*/ 6 w 215"/>
                <a:gd name="T41" fmla="*/ 67 h 231"/>
                <a:gd name="T42" fmla="*/ 1 w 215"/>
                <a:gd name="T43" fmla="*/ 115 h 231"/>
                <a:gd name="T44" fmla="*/ 3 w 215"/>
                <a:gd name="T45" fmla="*/ 143 h 231"/>
                <a:gd name="T46" fmla="*/ 21 w 215"/>
                <a:gd name="T47" fmla="*/ 150 h 231"/>
                <a:gd name="T48" fmla="*/ 37 w 215"/>
                <a:gd name="T49" fmla="*/ 158 h 231"/>
                <a:gd name="T50" fmla="*/ 34 w 215"/>
                <a:gd name="T51" fmla="*/ 169 h 231"/>
                <a:gd name="T52" fmla="*/ 1 w 215"/>
                <a:gd name="T53" fmla="*/ 158 h 231"/>
                <a:gd name="T54" fmla="*/ 49 w 215"/>
                <a:gd name="T55" fmla="*/ 226 h 231"/>
                <a:gd name="T56" fmla="*/ 73 w 215"/>
                <a:gd name="T57" fmla="*/ 222 h 231"/>
                <a:gd name="T58" fmla="*/ 94 w 215"/>
                <a:gd name="T59" fmla="*/ 208 h 231"/>
                <a:gd name="T60" fmla="*/ 102 w 215"/>
                <a:gd name="T61" fmla="*/ 205 h 231"/>
                <a:gd name="T62" fmla="*/ 102 w 215"/>
                <a:gd name="T63" fmla="*/ 195 h 231"/>
                <a:gd name="T64" fmla="*/ 107 w 215"/>
                <a:gd name="T65" fmla="*/ 103 h 231"/>
                <a:gd name="T66" fmla="*/ 113 w 215"/>
                <a:gd name="T67" fmla="*/ 195 h 231"/>
                <a:gd name="T68" fmla="*/ 113 w 215"/>
                <a:gd name="T69" fmla="*/ 205 h 231"/>
                <a:gd name="T70" fmla="*/ 120 w 215"/>
                <a:gd name="T71" fmla="*/ 208 h 231"/>
                <a:gd name="T72" fmla="*/ 142 w 215"/>
                <a:gd name="T73" fmla="*/ 222 h 231"/>
                <a:gd name="T74" fmla="*/ 166 w 215"/>
                <a:gd name="T75" fmla="*/ 226 h 231"/>
                <a:gd name="T76" fmla="*/ 214 w 215"/>
                <a:gd name="T77" fmla="*/ 158 h 231"/>
                <a:gd name="T78" fmla="*/ 181 w 215"/>
                <a:gd name="T79" fmla="*/ 169 h 231"/>
                <a:gd name="T80" fmla="*/ 178 w 215"/>
                <a:gd name="T81" fmla="*/ 158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5" h="231">
                  <a:moveTo>
                    <a:pt x="178" y="158"/>
                  </a:moveTo>
                  <a:cubicBezTo>
                    <a:pt x="182" y="154"/>
                    <a:pt x="188" y="152"/>
                    <a:pt x="193" y="150"/>
                  </a:cubicBezTo>
                  <a:cubicBezTo>
                    <a:pt x="199" y="148"/>
                    <a:pt x="206" y="147"/>
                    <a:pt x="212" y="143"/>
                  </a:cubicBezTo>
                  <a:cubicBezTo>
                    <a:pt x="214" y="134"/>
                    <a:pt x="215" y="125"/>
                    <a:pt x="214" y="115"/>
                  </a:cubicBezTo>
                  <a:cubicBezTo>
                    <a:pt x="213" y="99"/>
                    <a:pt x="209" y="84"/>
                    <a:pt x="209" y="67"/>
                  </a:cubicBezTo>
                  <a:cubicBezTo>
                    <a:pt x="189" y="79"/>
                    <a:pt x="167" y="85"/>
                    <a:pt x="160" y="109"/>
                  </a:cubicBezTo>
                  <a:cubicBezTo>
                    <a:pt x="159" y="114"/>
                    <a:pt x="152" y="130"/>
                    <a:pt x="144" y="125"/>
                  </a:cubicBezTo>
                  <a:cubicBezTo>
                    <a:pt x="138" y="121"/>
                    <a:pt x="142" y="112"/>
                    <a:pt x="145" y="108"/>
                  </a:cubicBezTo>
                  <a:cubicBezTo>
                    <a:pt x="152" y="98"/>
                    <a:pt x="161" y="89"/>
                    <a:pt x="161" y="76"/>
                  </a:cubicBezTo>
                  <a:cubicBezTo>
                    <a:pt x="161" y="64"/>
                    <a:pt x="153" y="55"/>
                    <a:pt x="147" y="46"/>
                  </a:cubicBezTo>
                  <a:cubicBezTo>
                    <a:pt x="134" y="30"/>
                    <a:pt x="119" y="17"/>
                    <a:pt x="108" y="1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0"/>
                    <a:pt x="107" y="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96" y="17"/>
                    <a:pt x="80" y="30"/>
                    <a:pt x="68" y="46"/>
                  </a:cubicBezTo>
                  <a:cubicBezTo>
                    <a:pt x="61" y="55"/>
                    <a:pt x="54" y="64"/>
                    <a:pt x="54" y="76"/>
                  </a:cubicBezTo>
                  <a:cubicBezTo>
                    <a:pt x="54" y="89"/>
                    <a:pt x="63" y="98"/>
                    <a:pt x="70" y="108"/>
                  </a:cubicBezTo>
                  <a:cubicBezTo>
                    <a:pt x="73" y="112"/>
                    <a:pt x="77" y="121"/>
                    <a:pt x="71" y="125"/>
                  </a:cubicBezTo>
                  <a:cubicBezTo>
                    <a:pt x="63" y="130"/>
                    <a:pt x="56" y="114"/>
                    <a:pt x="55" y="109"/>
                  </a:cubicBezTo>
                  <a:cubicBezTo>
                    <a:pt x="48" y="85"/>
                    <a:pt x="26" y="79"/>
                    <a:pt x="6" y="67"/>
                  </a:cubicBezTo>
                  <a:cubicBezTo>
                    <a:pt x="5" y="84"/>
                    <a:pt x="2" y="99"/>
                    <a:pt x="1" y="115"/>
                  </a:cubicBezTo>
                  <a:cubicBezTo>
                    <a:pt x="0" y="125"/>
                    <a:pt x="1" y="134"/>
                    <a:pt x="3" y="143"/>
                  </a:cubicBezTo>
                  <a:cubicBezTo>
                    <a:pt x="9" y="147"/>
                    <a:pt x="15" y="148"/>
                    <a:pt x="21" y="150"/>
                  </a:cubicBezTo>
                  <a:cubicBezTo>
                    <a:pt x="27" y="152"/>
                    <a:pt x="33" y="154"/>
                    <a:pt x="37" y="158"/>
                  </a:cubicBezTo>
                  <a:cubicBezTo>
                    <a:pt x="42" y="162"/>
                    <a:pt x="42" y="170"/>
                    <a:pt x="34" y="169"/>
                  </a:cubicBezTo>
                  <a:cubicBezTo>
                    <a:pt x="23" y="168"/>
                    <a:pt x="12" y="157"/>
                    <a:pt x="1" y="158"/>
                  </a:cubicBezTo>
                  <a:cubicBezTo>
                    <a:pt x="6" y="187"/>
                    <a:pt x="20" y="214"/>
                    <a:pt x="49" y="226"/>
                  </a:cubicBezTo>
                  <a:cubicBezTo>
                    <a:pt x="59" y="231"/>
                    <a:pt x="64" y="229"/>
                    <a:pt x="73" y="222"/>
                  </a:cubicBezTo>
                  <a:cubicBezTo>
                    <a:pt x="80" y="216"/>
                    <a:pt x="85" y="210"/>
                    <a:pt x="94" y="208"/>
                  </a:cubicBezTo>
                  <a:cubicBezTo>
                    <a:pt x="98" y="207"/>
                    <a:pt x="102" y="209"/>
                    <a:pt x="102" y="205"/>
                  </a:cubicBezTo>
                  <a:cubicBezTo>
                    <a:pt x="102" y="201"/>
                    <a:pt x="102" y="198"/>
                    <a:pt x="102" y="195"/>
                  </a:cubicBezTo>
                  <a:cubicBezTo>
                    <a:pt x="104" y="159"/>
                    <a:pt x="106" y="138"/>
                    <a:pt x="107" y="103"/>
                  </a:cubicBezTo>
                  <a:cubicBezTo>
                    <a:pt x="109" y="138"/>
                    <a:pt x="111" y="159"/>
                    <a:pt x="113" y="195"/>
                  </a:cubicBezTo>
                  <a:cubicBezTo>
                    <a:pt x="113" y="198"/>
                    <a:pt x="113" y="201"/>
                    <a:pt x="113" y="205"/>
                  </a:cubicBezTo>
                  <a:cubicBezTo>
                    <a:pt x="113" y="209"/>
                    <a:pt x="117" y="207"/>
                    <a:pt x="120" y="208"/>
                  </a:cubicBezTo>
                  <a:cubicBezTo>
                    <a:pt x="130" y="210"/>
                    <a:pt x="135" y="216"/>
                    <a:pt x="142" y="222"/>
                  </a:cubicBezTo>
                  <a:cubicBezTo>
                    <a:pt x="151" y="229"/>
                    <a:pt x="156" y="231"/>
                    <a:pt x="166" y="226"/>
                  </a:cubicBezTo>
                  <a:cubicBezTo>
                    <a:pt x="195" y="214"/>
                    <a:pt x="209" y="187"/>
                    <a:pt x="214" y="158"/>
                  </a:cubicBezTo>
                  <a:cubicBezTo>
                    <a:pt x="203" y="157"/>
                    <a:pt x="192" y="168"/>
                    <a:pt x="181" y="169"/>
                  </a:cubicBezTo>
                  <a:cubicBezTo>
                    <a:pt x="173" y="170"/>
                    <a:pt x="173" y="162"/>
                    <a:pt x="178" y="1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8CC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70" name="Rectangle 78"/>
            <p:cNvSpPr>
              <a:spLocks noChangeArrowheads="1"/>
            </p:cNvSpPr>
            <p:nvPr/>
          </p:nvSpPr>
          <p:spPr bwMode="auto">
            <a:xfrm>
              <a:off x="7215058" y="2855130"/>
              <a:ext cx="17173" cy="8242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8CC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562" name="组合 561"/>
          <p:cNvGrpSpPr/>
          <p:nvPr/>
        </p:nvGrpSpPr>
        <p:grpSpPr>
          <a:xfrm>
            <a:off x="6165125" y="1804283"/>
            <a:ext cx="394048" cy="398576"/>
            <a:chOff x="7567828" y="4144535"/>
            <a:chExt cx="213430" cy="215882"/>
          </a:xfrm>
          <a:solidFill>
            <a:schemeClr val="bg1"/>
          </a:solidFill>
        </p:grpSpPr>
        <p:sp>
          <p:nvSpPr>
            <p:cNvPr id="567" name="Freeform 97"/>
            <p:cNvSpPr/>
            <p:nvPr/>
          </p:nvSpPr>
          <p:spPr bwMode="auto">
            <a:xfrm>
              <a:off x="7586473" y="4144535"/>
              <a:ext cx="194785" cy="113829"/>
            </a:xfrm>
            <a:custGeom>
              <a:avLst/>
              <a:gdLst>
                <a:gd name="T0" fmla="*/ 95 w 168"/>
                <a:gd name="T1" fmla="*/ 0 h 98"/>
                <a:gd name="T2" fmla="*/ 95 w 168"/>
                <a:gd name="T3" fmla="*/ 16 h 98"/>
                <a:gd name="T4" fmla="*/ 0 w 168"/>
                <a:gd name="T5" fmla="*/ 98 h 98"/>
                <a:gd name="T6" fmla="*/ 95 w 168"/>
                <a:gd name="T7" fmla="*/ 79 h 98"/>
                <a:gd name="T8" fmla="*/ 95 w 168"/>
                <a:gd name="T9" fmla="*/ 96 h 98"/>
                <a:gd name="T10" fmla="*/ 168 w 168"/>
                <a:gd name="T11" fmla="*/ 48 h 98"/>
                <a:gd name="T12" fmla="*/ 95 w 168"/>
                <a:gd name="T1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98">
                  <a:moveTo>
                    <a:pt x="95" y="0"/>
                  </a:moveTo>
                  <a:cubicBezTo>
                    <a:pt x="95" y="16"/>
                    <a:pt x="95" y="16"/>
                    <a:pt x="95" y="16"/>
                  </a:cubicBezTo>
                  <a:cubicBezTo>
                    <a:pt x="11" y="16"/>
                    <a:pt x="0" y="98"/>
                    <a:pt x="0" y="98"/>
                  </a:cubicBezTo>
                  <a:cubicBezTo>
                    <a:pt x="0" y="98"/>
                    <a:pt x="27" y="79"/>
                    <a:pt x="95" y="79"/>
                  </a:cubicBezTo>
                  <a:cubicBezTo>
                    <a:pt x="95" y="96"/>
                    <a:pt x="95" y="96"/>
                    <a:pt x="95" y="96"/>
                  </a:cubicBezTo>
                  <a:cubicBezTo>
                    <a:pt x="168" y="48"/>
                    <a:pt x="168" y="48"/>
                    <a:pt x="168" y="48"/>
                  </a:cubicBezTo>
                  <a:lnTo>
                    <a:pt x="9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8CC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68" name="Freeform 98"/>
            <p:cNvSpPr/>
            <p:nvPr/>
          </p:nvSpPr>
          <p:spPr bwMode="auto">
            <a:xfrm>
              <a:off x="7567828" y="4246588"/>
              <a:ext cx="192332" cy="113829"/>
            </a:xfrm>
            <a:custGeom>
              <a:avLst/>
              <a:gdLst>
                <a:gd name="T0" fmla="*/ 73 w 166"/>
                <a:gd name="T1" fmla="*/ 98 h 98"/>
                <a:gd name="T2" fmla="*/ 73 w 166"/>
                <a:gd name="T3" fmla="*/ 81 h 98"/>
                <a:gd name="T4" fmla="*/ 166 w 166"/>
                <a:gd name="T5" fmla="*/ 0 h 98"/>
                <a:gd name="T6" fmla="*/ 73 w 166"/>
                <a:gd name="T7" fmla="*/ 18 h 98"/>
                <a:gd name="T8" fmla="*/ 73 w 166"/>
                <a:gd name="T9" fmla="*/ 1 h 98"/>
                <a:gd name="T10" fmla="*/ 0 w 166"/>
                <a:gd name="T11" fmla="*/ 50 h 98"/>
                <a:gd name="T12" fmla="*/ 73 w 166"/>
                <a:gd name="T13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" h="98">
                  <a:moveTo>
                    <a:pt x="73" y="98"/>
                  </a:moveTo>
                  <a:cubicBezTo>
                    <a:pt x="73" y="81"/>
                    <a:pt x="73" y="81"/>
                    <a:pt x="73" y="81"/>
                  </a:cubicBezTo>
                  <a:cubicBezTo>
                    <a:pt x="157" y="81"/>
                    <a:pt x="166" y="0"/>
                    <a:pt x="166" y="0"/>
                  </a:cubicBezTo>
                  <a:cubicBezTo>
                    <a:pt x="166" y="0"/>
                    <a:pt x="141" y="18"/>
                    <a:pt x="73" y="18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0" y="50"/>
                    <a:pt x="0" y="50"/>
                    <a:pt x="0" y="50"/>
                  </a:cubicBezTo>
                  <a:lnTo>
                    <a:pt x="73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8CC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572" name="组合 571"/>
          <p:cNvGrpSpPr/>
          <p:nvPr/>
        </p:nvGrpSpPr>
        <p:grpSpPr>
          <a:xfrm>
            <a:off x="9674172" y="1813412"/>
            <a:ext cx="560781" cy="380318"/>
            <a:chOff x="7931885" y="4344226"/>
            <a:chExt cx="326277" cy="221279"/>
          </a:xfrm>
          <a:solidFill>
            <a:schemeClr val="bg1"/>
          </a:solidFill>
        </p:grpSpPr>
        <p:sp>
          <p:nvSpPr>
            <p:cNvPr id="584" name="Freeform 5"/>
            <p:cNvSpPr>
              <a:spLocks noEditPoints="1"/>
            </p:cNvSpPr>
            <p:nvPr/>
          </p:nvSpPr>
          <p:spPr bwMode="auto">
            <a:xfrm>
              <a:off x="7990271" y="4344226"/>
              <a:ext cx="239924" cy="107451"/>
            </a:xfrm>
            <a:custGeom>
              <a:avLst/>
              <a:gdLst>
                <a:gd name="T0" fmla="*/ 163 w 207"/>
                <a:gd name="T1" fmla="*/ 93 h 93"/>
                <a:gd name="T2" fmla="*/ 207 w 207"/>
                <a:gd name="T3" fmla="*/ 93 h 93"/>
                <a:gd name="T4" fmla="*/ 207 w 207"/>
                <a:gd name="T5" fmla="*/ 36 h 93"/>
                <a:gd name="T6" fmla="*/ 182 w 207"/>
                <a:gd name="T7" fmla="*/ 36 h 93"/>
                <a:gd name="T8" fmla="*/ 182 w 207"/>
                <a:gd name="T9" fmla="*/ 18 h 93"/>
                <a:gd name="T10" fmla="*/ 163 w 207"/>
                <a:gd name="T11" fmla="*/ 11 h 93"/>
                <a:gd name="T12" fmla="*/ 163 w 207"/>
                <a:gd name="T13" fmla="*/ 54 h 93"/>
                <a:gd name="T14" fmla="*/ 181 w 207"/>
                <a:gd name="T15" fmla="*/ 54 h 93"/>
                <a:gd name="T16" fmla="*/ 181 w 207"/>
                <a:gd name="T17" fmla="*/ 79 h 93"/>
                <a:gd name="T18" fmla="*/ 181 w 207"/>
                <a:gd name="T19" fmla="*/ 79 h 93"/>
                <a:gd name="T20" fmla="*/ 163 w 207"/>
                <a:gd name="T21" fmla="*/ 79 h 93"/>
                <a:gd name="T22" fmla="*/ 163 w 207"/>
                <a:gd name="T23" fmla="*/ 93 h 93"/>
                <a:gd name="T24" fmla="*/ 135 w 207"/>
                <a:gd name="T25" fmla="*/ 0 h 93"/>
                <a:gd name="T26" fmla="*/ 135 w 207"/>
                <a:gd name="T27" fmla="*/ 36 h 93"/>
                <a:gd name="T28" fmla="*/ 103 w 207"/>
                <a:gd name="T29" fmla="*/ 36 h 93"/>
                <a:gd name="T30" fmla="*/ 103 w 207"/>
                <a:gd name="T31" fmla="*/ 54 h 93"/>
                <a:gd name="T32" fmla="*/ 121 w 207"/>
                <a:gd name="T33" fmla="*/ 54 h 93"/>
                <a:gd name="T34" fmla="*/ 121 w 207"/>
                <a:gd name="T35" fmla="*/ 79 h 93"/>
                <a:gd name="T36" fmla="*/ 121 w 207"/>
                <a:gd name="T37" fmla="*/ 79 h 93"/>
                <a:gd name="T38" fmla="*/ 103 w 207"/>
                <a:gd name="T39" fmla="*/ 79 h 93"/>
                <a:gd name="T40" fmla="*/ 103 w 207"/>
                <a:gd name="T41" fmla="*/ 93 h 93"/>
                <a:gd name="T42" fmla="*/ 163 w 207"/>
                <a:gd name="T43" fmla="*/ 93 h 93"/>
                <a:gd name="T44" fmla="*/ 163 w 207"/>
                <a:gd name="T45" fmla="*/ 79 h 93"/>
                <a:gd name="T46" fmla="*/ 145 w 207"/>
                <a:gd name="T47" fmla="*/ 79 h 93"/>
                <a:gd name="T48" fmla="*/ 145 w 207"/>
                <a:gd name="T49" fmla="*/ 54 h 93"/>
                <a:gd name="T50" fmla="*/ 163 w 207"/>
                <a:gd name="T51" fmla="*/ 54 h 93"/>
                <a:gd name="T52" fmla="*/ 163 w 207"/>
                <a:gd name="T53" fmla="*/ 11 h 93"/>
                <a:gd name="T54" fmla="*/ 135 w 207"/>
                <a:gd name="T55" fmla="*/ 0 h 93"/>
                <a:gd name="T56" fmla="*/ 103 w 207"/>
                <a:gd name="T57" fmla="*/ 36 h 93"/>
                <a:gd name="T58" fmla="*/ 44 w 207"/>
                <a:gd name="T59" fmla="*/ 36 h 93"/>
                <a:gd name="T60" fmla="*/ 44 w 207"/>
                <a:gd name="T61" fmla="*/ 54 h 93"/>
                <a:gd name="T62" fmla="*/ 62 w 207"/>
                <a:gd name="T63" fmla="*/ 54 h 93"/>
                <a:gd name="T64" fmla="*/ 62 w 207"/>
                <a:gd name="T65" fmla="*/ 79 h 93"/>
                <a:gd name="T66" fmla="*/ 62 w 207"/>
                <a:gd name="T67" fmla="*/ 79 h 93"/>
                <a:gd name="T68" fmla="*/ 44 w 207"/>
                <a:gd name="T69" fmla="*/ 79 h 93"/>
                <a:gd name="T70" fmla="*/ 44 w 207"/>
                <a:gd name="T71" fmla="*/ 93 h 93"/>
                <a:gd name="T72" fmla="*/ 103 w 207"/>
                <a:gd name="T73" fmla="*/ 93 h 93"/>
                <a:gd name="T74" fmla="*/ 103 w 207"/>
                <a:gd name="T75" fmla="*/ 79 h 93"/>
                <a:gd name="T76" fmla="*/ 86 w 207"/>
                <a:gd name="T77" fmla="*/ 79 h 93"/>
                <a:gd name="T78" fmla="*/ 86 w 207"/>
                <a:gd name="T79" fmla="*/ 54 h 93"/>
                <a:gd name="T80" fmla="*/ 103 w 207"/>
                <a:gd name="T81" fmla="*/ 54 h 93"/>
                <a:gd name="T82" fmla="*/ 103 w 207"/>
                <a:gd name="T83" fmla="*/ 36 h 93"/>
                <a:gd name="T84" fmla="*/ 44 w 207"/>
                <a:gd name="T85" fmla="*/ 36 h 93"/>
                <a:gd name="T86" fmla="*/ 0 w 207"/>
                <a:gd name="T87" fmla="*/ 36 h 93"/>
                <a:gd name="T88" fmla="*/ 0 w 207"/>
                <a:gd name="T89" fmla="*/ 93 h 93"/>
                <a:gd name="T90" fmla="*/ 44 w 207"/>
                <a:gd name="T91" fmla="*/ 93 h 93"/>
                <a:gd name="T92" fmla="*/ 44 w 207"/>
                <a:gd name="T93" fmla="*/ 79 h 93"/>
                <a:gd name="T94" fmla="*/ 26 w 207"/>
                <a:gd name="T95" fmla="*/ 79 h 93"/>
                <a:gd name="T96" fmla="*/ 26 w 207"/>
                <a:gd name="T97" fmla="*/ 54 h 93"/>
                <a:gd name="T98" fmla="*/ 44 w 207"/>
                <a:gd name="T99" fmla="*/ 54 h 93"/>
                <a:gd name="T100" fmla="*/ 44 w 207"/>
                <a:gd name="T101" fmla="*/ 3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7" h="93">
                  <a:moveTo>
                    <a:pt x="163" y="93"/>
                  </a:moveTo>
                  <a:cubicBezTo>
                    <a:pt x="207" y="93"/>
                    <a:pt x="207" y="93"/>
                    <a:pt x="207" y="93"/>
                  </a:cubicBezTo>
                  <a:cubicBezTo>
                    <a:pt x="207" y="36"/>
                    <a:pt x="207" y="36"/>
                    <a:pt x="207" y="36"/>
                  </a:cubicBezTo>
                  <a:cubicBezTo>
                    <a:pt x="182" y="36"/>
                    <a:pt x="182" y="36"/>
                    <a:pt x="182" y="36"/>
                  </a:cubicBezTo>
                  <a:cubicBezTo>
                    <a:pt x="182" y="18"/>
                    <a:pt x="182" y="18"/>
                    <a:pt x="182" y="18"/>
                  </a:cubicBezTo>
                  <a:cubicBezTo>
                    <a:pt x="176" y="16"/>
                    <a:pt x="170" y="14"/>
                    <a:pt x="163" y="11"/>
                  </a:cubicBezTo>
                  <a:cubicBezTo>
                    <a:pt x="163" y="54"/>
                    <a:pt x="163" y="54"/>
                    <a:pt x="163" y="54"/>
                  </a:cubicBezTo>
                  <a:cubicBezTo>
                    <a:pt x="181" y="54"/>
                    <a:pt x="181" y="54"/>
                    <a:pt x="181" y="54"/>
                  </a:cubicBezTo>
                  <a:cubicBezTo>
                    <a:pt x="181" y="79"/>
                    <a:pt x="181" y="79"/>
                    <a:pt x="181" y="79"/>
                  </a:cubicBezTo>
                  <a:cubicBezTo>
                    <a:pt x="181" y="79"/>
                    <a:pt x="181" y="79"/>
                    <a:pt x="181" y="79"/>
                  </a:cubicBezTo>
                  <a:cubicBezTo>
                    <a:pt x="163" y="79"/>
                    <a:pt x="163" y="79"/>
                    <a:pt x="163" y="79"/>
                  </a:cubicBezTo>
                  <a:lnTo>
                    <a:pt x="163" y="93"/>
                  </a:lnTo>
                  <a:close/>
                  <a:moveTo>
                    <a:pt x="135" y="0"/>
                  </a:moveTo>
                  <a:cubicBezTo>
                    <a:pt x="135" y="36"/>
                    <a:pt x="135" y="36"/>
                    <a:pt x="135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3" y="54"/>
                    <a:pt x="103" y="54"/>
                    <a:pt x="103" y="54"/>
                  </a:cubicBezTo>
                  <a:cubicBezTo>
                    <a:pt x="121" y="54"/>
                    <a:pt x="121" y="54"/>
                    <a:pt x="121" y="54"/>
                  </a:cubicBezTo>
                  <a:cubicBezTo>
                    <a:pt x="121" y="79"/>
                    <a:pt x="121" y="79"/>
                    <a:pt x="121" y="79"/>
                  </a:cubicBezTo>
                  <a:cubicBezTo>
                    <a:pt x="121" y="79"/>
                    <a:pt x="121" y="79"/>
                    <a:pt x="121" y="79"/>
                  </a:cubicBezTo>
                  <a:cubicBezTo>
                    <a:pt x="103" y="79"/>
                    <a:pt x="103" y="79"/>
                    <a:pt x="103" y="79"/>
                  </a:cubicBezTo>
                  <a:cubicBezTo>
                    <a:pt x="103" y="93"/>
                    <a:pt x="103" y="93"/>
                    <a:pt x="103" y="93"/>
                  </a:cubicBezTo>
                  <a:cubicBezTo>
                    <a:pt x="163" y="93"/>
                    <a:pt x="163" y="93"/>
                    <a:pt x="163" y="93"/>
                  </a:cubicBezTo>
                  <a:cubicBezTo>
                    <a:pt x="163" y="79"/>
                    <a:pt x="163" y="79"/>
                    <a:pt x="163" y="79"/>
                  </a:cubicBezTo>
                  <a:cubicBezTo>
                    <a:pt x="145" y="79"/>
                    <a:pt x="145" y="79"/>
                    <a:pt x="145" y="79"/>
                  </a:cubicBezTo>
                  <a:cubicBezTo>
                    <a:pt x="145" y="54"/>
                    <a:pt x="145" y="54"/>
                    <a:pt x="145" y="54"/>
                  </a:cubicBezTo>
                  <a:cubicBezTo>
                    <a:pt x="163" y="54"/>
                    <a:pt x="163" y="54"/>
                    <a:pt x="163" y="54"/>
                  </a:cubicBezTo>
                  <a:cubicBezTo>
                    <a:pt x="163" y="11"/>
                    <a:pt x="163" y="11"/>
                    <a:pt x="163" y="11"/>
                  </a:cubicBezTo>
                  <a:cubicBezTo>
                    <a:pt x="154" y="8"/>
                    <a:pt x="144" y="4"/>
                    <a:pt x="135" y="0"/>
                  </a:cubicBezTo>
                  <a:close/>
                  <a:moveTo>
                    <a:pt x="103" y="36"/>
                  </a:moveTo>
                  <a:cubicBezTo>
                    <a:pt x="44" y="36"/>
                    <a:pt x="44" y="36"/>
                    <a:pt x="44" y="36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103" y="93"/>
                    <a:pt x="103" y="93"/>
                    <a:pt x="103" y="93"/>
                  </a:cubicBezTo>
                  <a:cubicBezTo>
                    <a:pt x="103" y="79"/>
                    <a:pt x="103" y="79"/>
                    <a:pt x="103" y="79"/>
                  </a:cubicBezTo>
                  <a:cubicBezTo>
                    <a:pt x="86" y="79"/>
                    <a:pt x="86" y="79"/>
                    <a:pt x="86" y="79"/>
                  </a:cubicBezTo>
                  <a:cubicBezTo>
                    <a:pt x="86" y="54"/>
                    <a:pt x="86" y="54"/>
                    <a:pt x="86" y="54"/>
                  </a:cubicBezTo>
                  <a:cubicBezTo>
                    <a:pt x="103" y="54"/>
                    <a:pt x="103" y="54"/>
                    <a:pt x="103" y="54"/>
                  </a:cubicBezTo>
                  <a:lnTo>
                    <a:pt x="103" y="36"/>
                  </a:lnTo>
                  <a:close/>
                  <a:moveTo>
                    <a:pt x="44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44" y="54"/>
                    <a:pt x="44" y="54"/>
                    <a:pt x="44" y="54"/>
                  </a:cubicBezTo>
                  <a:lnTo>
                    <a:pt x="44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8CC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85" name="Freeform 6"/>
            <p:cNvSpPr/>
            <p:nvPr/>
          </p:nvSpPr>
          <p:spPr bwMode="auto">
            <a:xfrm>
              <a:off x="7931885" y="4460998"/>
              <a:ext cx="326277" cy="104507"/>
            </a:xfrm>
            <a:custGeom>
              <a:avLst/>
              <a:gdLst>
                <a:gd name="T0" fmla="*/ 641 w 665"/>
                <a:gd name="T1" fmla="*/ 213 h 213"/>
                <a:gd name="T2" fmla="*/ 665 w 665"/>
                <a:gd name="T3" fmla="*/ 0 h 213"/>
                <a:gd name="T4" fmla="*/ 0 w 665"/>
                <a:gd name="T5" fmla="*/ 0 h 213"/>
                <a:gd name="T6" fmla="*/ 76 w 665"/>
                <a:gd name="T7" fmla="*/ 213 h 213"/>
                <a:gd name="T8" fmla="*/ 641 w 665"/>
                <a:gd name="T9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5" h="213">
                  <a:moveTo>
                    <a:pt x="641" y="213"/>
                  </a:moveTo>
                  <a:lnTo>
                    <a:pt x="665" y="0"/>
                  </a:lnTo>
                  <a:lnTo>
                    <a:pt x="0" y="0"/>
                  </a:lnTo>
                  <a:lnTo>
                    <a:pt x="76" y="213"/>
                  </a:lnTo>
                  <a:lnTo>
                    <a:pt x="641" y="2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8CC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573" name="组合 572"/>
          <p:cNvGrpSpPr/>
          <p:nvPr/>
        </p:nvGrpSpPr>
        <p:grpSpPr>
          <a:xfrm>
            <a:off x="9684416" y="2779827"/>
            <a:ext cx="540293" cy="435647"/>
            <a:chOff x="9155053" y="1934196"/>
            <a:chExt cx="233055" cy="187916"/>
          </a:xfrm>
          <a:solidFill>
            <a:schemeClr val="bg1"/>
          </a:solidFill>
        </p:grpSpPr>
        <p:sp>
          <p:nvSpPr>
            <p:cNvPr id="582" name="Freeform 102"/>
            <p:cNvSpPr>
              <a:spLocks noEditPoints="1"/>
            </p:cNvSpPr>
            <p:nvPr/>
          </p:nvSpPr>
          <p:spPr bwMode="auto">
            <a:xfrm>
              <a:off x="9174679" y="1934196"/>
              <a:ext cx="171725" cy="106469"/>
            </a:xfrm>
            <a:custGeom>
              <a:avLst/>
              <a:gdLst>
                <a:gd name="T0" fmla="*/ 276 w 350"/>
                <a:gd name="T1" fmla="*/ 120 h 217"/>
                <a:gd name="T2" fmla="*/ 350 w 350"/>
                <a:gd name="T3" fmla="*/ 120 h 217"/>
                <a:gd name="T4" fmla="*/ 350 w 350"/>
                <a:gd name="T5" fmla="*/ 217 h 217"/>
                <a:gd name="T6" fmla="*/ 276 w 350"/>
                <a:gd name="T7" fmla="*/ 217 h 217"/>
                <a:gd name="T8" fmla="*/ 276 w 350"/>
                <a:gd name="T9" fmla="*/ 194 h 217"/>
                <a:gd name="T10" fmla="*/ 305 w 350"/>
                <a:gd name="T11" fmla="*/ 194 h 217"/>
                <a:gd name="T12" fmla="*/ 305 w 350"/>
                <a:gd name="T13" fmla="*/ 151 h 217"/>
                <a:gd name="T14" fmla="*/ 276 w 350"/>
                <a:gd name="T15" fmla="*/ 151 h 217"/>
                <a:gd name="T16" fmla="*/ 276 w 350"/>
                <a:gd name="T17" fmla="*/ 120 h 217"/>
                <a:gd name="T18" fmla="*/ 175 w 350"/>
                <a:gd name="T19" fmla="*/ 120 h 217"/>
                <a:gd name="T20" fmla="*/ 276 w 350"/>
                <a:gd name="T21" fmla="*/ 120 h 217"/>
                <a:gd name="T22" fmla="*/ 276 w 350"/>
                <a:gd name="T23" fmla="*/ 151 h 217"/>
                <a:gd name="T24" fmla="*/ 246 w 350"/>
                <a:gd name="T25" fmla="*/ 151 h 217"/>
                <a:gd name="T26" fmla="*/ 246 w 350"/>
                <a:gd name="T27" fmla="*/ 194 h 217"/>
                <a:gd name="T28" fmla="*/ 246 w 350"/>
                <a:gd name="T29" fmla="*/ 194 h 217"/>
                <a:gd name="T30" fmla="*/ 276 w 350"/>
                <a:gd name="T31" fmla="*/ 194 h 217"/>
                <a:gd name="T32" fmla="*/ 276 w 350"/>
                <a:gd name="T33" fmla="*/ 217 h 217"/>
                <a:gd name="T34" fmla="*/ 175 w 350"/>
                <a:gd name="T35" fmla="*/ 217 h 217"/>
                <a:gd name="T36" fmla="*/ 175 w 350"/>
                <a:gd name="T37" fmla="*/ 194 h 217"/>
                <a:gd name="T38" fmla="*/ 206 w 350"/>
                <a:gd name="T39" fmla="*/ 194 h 217"/>
                <a:gd name="T40" fmla="*/ 206 w 350"/>
                <a:gd name="T41" fmla="*/ 151 h 217"/>
                <a:gd name="T42" fmla="*/ 175 w 350"/>
                <a:gd name="T43" fmla="*/ 151 h 217"/>
                <a:gd name="T44" fmla="*/ 175 w 350"/>
                <a:gd name="T45" fmla="*/ 120 h 217"/>
                <a:gd name="T46" fmla="*/ 123 w 350"/>
                <a:gd name="T47" fmla="*/ 0 h 217"/>
                <a:gd name="T48" fmla="*/ 123 w 350"/>
                <a:gd name="T49" fmla="*/ 120 h 217"/>
                <a:gd name="T50" fmla="*/ 175 w 350"/>
                <a:gd name="T51" fmla="*/ 120 h 217"/>
                <a:gd name="T52" fmla="*/ 175 w 350"/>
                <a:gd name="T53" fmla="*/ 151 h 217"/>
                <a:gd name="T54" fmla="*/ 144 w 350"/>
                <a:gd name="T55" fmla="*/ 151 h 217"/>
                <a:gd name="T56" fmla="*/ 144 w 350"/>
                <a:gd name="T57" fmla="*/ 194 h 217"/>
                <a:gd name="T58" fmla="*/ 144 w 350"/>
                <a:gd name="T59" fmla="*/ 194 h 217"/>
                <a:gd name="T60" fmla="*/ 175 w 350"/>
                <a:gd name="T61" fmla="*/ 194 h 217"/>
                <a:gd name="T62" fmla="*/ 175 w 350"/>
                <a:gd name="T63" fmla="*/ 217 h 217"/>
                <a:gd name="T64" fmla="*/ 73 w 350"/>
                <a:gd name="T65" fmla="*/ 217 h 217"/>
                <a:gd name="T66" fmla="*/ 73 w 350"/>
                <a:gd name="T67" fmla="*/ 194 h 217"/>
                <a:gd name="T68" fmla="*/ 104 w 350"/>
                <a:gd name="T69" fmla="*/ 194 h 217"/>
                <a:gd name="T70" fmla="*/ 104 w 350"/>
                <a:gd name="T71" fmla="*/ 151 h 217"/>
                <a:gd name="T72" fmla="*/ 73 w 350"/>
                <a:gd name="T73" fmla="*/ 151 h 217"/>
                <a:gd name="T74" fmla="*/ 73 w 350"/>
                <a:gd name="T75" fmla="*/ 0 h 217"/>
                <a:gd name="T76" fmla="*/ 123 w 350"/>
                <a:gd name="T77" fmla="*/ 0 h 217"/>
                <a:gd name="T78" fmla="*/ 73 w 350"/>
                <a:gd name="T79" fmla="*/ 217 h 217"/>
                <a:gd name="T80" fmla="*/ 0 w 350"/>
                <a:gd name="T81" fmla="*/ 217 h 217"/>
                <a:gd name="T82" fmla="*/ 0 w 350"/>
                <a:gd name="T83" fmla="*/ 120 h 217"/>
                <a:gd name="T84" fmla="*/ 42 w 350"/>
                <a:gd name="T85" fmla="*/ 120 h 217"/>
                <a:gd name="T86" fmla="*/ 42 w 350"/>
                <a:gd name="T87" fmla="*/ 0 h 217"/>
                <a:gd name="T88" fmla="*/ 73 w 350"/>
                <a:gd name="T89" fmla="*/ 0 h 217"/>
                <a:gd name="T90" fmla="*/ 73 w 350"/>
                <a:gd name="T91" fmla="*/ 151 h 217"/>
                <a:gd name="T92" fmla="*/ 45 w 350"/>
                <a:gd name="T93" fmla="*/ 151 h 217"/>
                <a:gd name="T94" fmla="*/ 45 w 350"/>
                <a:gd name="T95" fmla="*/ 194 h 217"/>
                <a:gd name="T96" fmla="*/ 45 w 350"/>
                <a:gd name="T97" fmla="*/ 194 h 217"/>
                <a:gd name="T98" fmla="*/ 73 w 350"/>
                <a:gd name="T99" fmla="*/ 194 h 217"/>
                <a:gd name="T100" fmla="*/ 73 w 350"/>
                <a:gd name="T101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0" h="217">
                  <a:moveTo>
                    <a:pt x="276" y="120"/>
                  </a:moveTo>
                  <a:lnTo>
                    <a:pt x="350" y="120"/>
                  </a:lnTo>
                  <a:lnTo>
                    <a:pt x="350" y="217"/>
                  </a:lnTo>
                  <a:lnTo>
                    <a:pt x="276" y="217"/>
                  </a:lnTo>
                  <a:lnTo>
                    <a:pt x="276" y="194"/>
                  </a:lnTo>
                  <a:lnTo>
                    <a:pt x="305" y="194"/>
                  </a:lnTo>
                  <a:lnTo>
                    <a:pt x="305" y="151"/>
                  </a:lnTo>
                  <a:lnTo>
                    <a:pt x="276" y="151"/>
                  </a:lnTo>
                  <a:lnTo>
                    <a:pt x="276" y="120"/>
                  </a:lnTo>
                  <a:close/>
                  <a:moveTo>
                    <a:pt x="175" y="120"/>
                  </a:moveTo>
                  <a:lnTo>
                    <a:pt x="276" y="120"/>
                  </a:lnTo>
                  <a:lnTo>
                    <a:pt x="276" y="151"/>
                  </a:lnTo>
                  <a:lnTo>
                    <a:pt x="246" y="151"/>
                  </a:lnTo>
                  <a:lnTo>
                    <a:pt x="246" y="194"/>
                  </a:lnTo>
                  <a:lnTo>
                    <a:pt x="246" y="194"/>
                  </a:lnTo>
                  <a:lnTo>
                    <a:pt x="276" y="194"/>
                  </a:lnTo>
                  <a:lnTo>
                    <a:pt x="276" y="217"/>
                  </a:lnTo>
                  <a:lnTo>
                    <a:pt x="175" y="217"/>
                  </a:lnTo>
                  <a:lnTo>
                    <a:pt x="175" y="194"/>
                  </a:lnTo>
                  <a:lnTo>
                    <a:pt x="206" y="194"/>
                  </a:lnTo>
                  <a:lnTo>
                    <a:pt x="206" y="151"/>
                  </a:lnTo>
                  <a:lnTo>
                    <a:pt x="175" y="151"/>
                  </a:lnTo>
                  <a:lnTo>
                    <a:pt x="175" y="120"/>
                  </a:lnTo>
                  <a:close/>
                  <a:moveTo>
                    <a:pt x="123" y="0"/>
                  </a:moveTo>
                  <a:lnTo>
                    <a:pt x="123" y="120"/>
                  </a:lnTo>
                  <a:lnTo>
                    <a:pt x="175" y="120"/>
                  </a:lnTo>
                  <a:lnTo>
                    <a:pt x="175" y="151"/>
                  </a:lnTo>
                  <a:lnTo>
                    <a:pt x="144" y="151"/>
                  </a:lnTo>
                  <a:lnTo>
                    <a:pt x="144" y="194"/>
                  </a:lnTo>
                  <a:lnTo>
                    <a:pt x="144" y="194"/>
                  </a:lnTo>
                  <a:lnTo>
                    <a:pt x="175" y="194"/>
                  </a:lnTo>
                  <a:lnTo>
                    <a:pt x="175" y="217"/>
                  </a:lnTo>
                  <a:lnTo>
                    <a:pt x="73" y="217"/>
                  </a:lnTo>
                  <a:lnTo>
                    <a:pt x="73" y="194"/>
                  </a:lnTo>
                  <a:lnTo>
                    <a:pt x="104" y="194"/>
                  </a:lnTo>
                  <a:lnTo>
                    <a:pt x="104" y="151"/>
                  </a:lnTo>
                  <a:lnTo>
                    <a:pt x="73" y="151"/>
                  </a:lnTo>
                  <a:lnTo>
                    <a:pt x="73" y="0"/>
                  </a:lnTo>
                  <a:lnTo>
                    <a:pt x="123" y="0"/>
                  </a:lnTo>
                  <a:close/>
                  <a:moveTo>
                    <a:pt x="73" y="217"/>
                  </a:moveTo>
                  <a:lnTo>
                    <a:pt x="0" y="217"/>
                  </a:lnTo>
                  <a:lnTo>
                    <a:pt x="0" y="120"/>
                  </a:lnTo>
                  <a:lnTo>
                    <a:pt x="42" y="120"/>
                  </a:lnTo>
                  <a:lnTo>
                    <a:pt x="42" y="0"/>
                  </a:lnTo>
                  <a:lnTo>
                    <a:pt x="73" y="0"/>
                  </a:lnTo>
                  <a:lnTo>
                    <a:pt x="73" y="151"/>
                  </a:lnTo>
                  <a:lnTo>
                    <a:pt x="45" y="151"/>
                  </a:lnTo>
                  <a:lnTo>
                    <a:pt x="45" y="194"/>
                  </a:lnTo>
                  <a:lnTo>
                    <a:pt x="45" y="194"/>
                  </a:lnTo>
                  <a:lnTo>
                    <a:pt x="73" y="194"/>
                  </a:lnTo>
                  <a:lnTo>
                    <a:pt x="73" y="2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8CC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83" name="Freeform 103"/>
            <p:cNvSpPr/>
            <p:nvPr/>
          </p:nvSpPr>
          <p:spPr bwMode="auto">
            <a:xfrm>
              <a:off x="9155053" y="2046553"/>
              <a:ext cx="233055" cy="75559"/>
            </a:xfrm>
            <a:custGeom>
              <a:avLst/>
              <a:gdLst>
                <a:gd name="T0" fmla="*/ 16 w 475"/>
                <a:gd name="T1" fmla="*/ 154 h 154"/>
                <a:gd name="T2" fmla="*/ 0 w 475"/>
                <a:gd name="T3" fmla="*/ 0 h 154"/>
                <a:gd name="T4" fmla="*/ 475 w 475"/>
                <a:gd name="T5" fmla="*/ 0 h 154"/>
                <a:gd name="T6" fmla="*/ 421 w 475"/>
                <a:gd name="T7" fmla="*/ 154 h 154"/>
                <a:gd name="T8" fmla="*/ 16 w 475"/>
                <a:gd name="T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5" h="154">
                  <a:moveTo>
                    <a:pt x="16" y="154"/>
                  </a:moveTo>
                  <a:lnTo>
                    <a:pt x="0" y="0"/>
                  </a:lnTo>
                  <a:lnTo>
                    <a:pt x="475" y="0"/>
                  </a:lnTo>
                  <a:lnTo>
                    <a:pt x="421" y="154"/>
                  </a:lnTo>
                  <a:lnTo>
                    <a:pt x="16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8CC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574" name="Freeform 106"/>
          <p:cNvSpPr>
            <a:spLocks noEditPoints="1"/>
          </p:cNvSpPr>
          <p:nvPr/>
        </p:nvSpPr>
        <p:spPr bwMode="auto">
          <a:xfrm>
            <a:off x="7456702" y="1742071"/>
            <a:ext cx="326716" cy="523001"/>
          </a:xfrm>
          <a:custGeom>
            <a:avLst/>
            <a:gdLst>
              <a:gd name="T0" fmla="*/ 253 w 253"/>
              <a:gd name="T1" fmla="*/ 405 h 405"/>
              <a:gd name="T2" fmla="*/ 227 w 253"/>
              <a:gd name="T3" fmla="*/ 7 h 405"/>
              <a:gd name="T4" fmla="*/ 201 w 253"/>
              <a:gd name="T5" fmla="*/ 0 h 405"/>
              <a:gd name="T6" fmla="*/ 227 w 253"/>
              <a:gd name="T7" fmla="*/ 33 h 405"/>
              <a:gd name="T8" fmla="*/ 227 w 253"/>
              <a:gd name="T9" fmla="*/ 263 h 405"/>
              <a:gd name="T10" fmla="*/ 201 w 253"/>
              <a:gd name="T11" fmla="*/ 291 h 405"/>
              <a:gd name="T12" fmla="*/ 227 w 253"/>
              <a:gd name="T13" fmla="*/ 324 h 405"/>
              <a:gd name="T14" fmla="*/ 201 w 253"/>
              <a:gd name="T15" fmla="*/ 324 h 405"/>
              <a:gd name="T16" fmla="*/ 227 w 253"/>
              <a:gd name="T17" fmla="*/ 345 h 405"/>
              <a:gd name="T18" fmla="*/ 227 w 253"/>
              <a:gd name="T19" fmla="*/ 379 h 405"/>
              <a:gd name="T20" fmla="*/ 201 w 253"/>
              <a:gd name="T21" fmla="*/ 405 h 405"/>
              <a:gd name="T22" fmla="*/ 177 w 253"/>
              <a:gd name="T23" fmla="*/ 7 h 405"/>
              <a:gd name="T24" fmla="*/ 128 w 253"/>
              <a:gd name="T25" fmla="*/ 33 h 405"/>
              <a:gd name="T26" fmla="*/ 201 w 253"/>
              <a:gd name="T27" fmla="*/ 0 h 405"/>
              <a:gd name="T28" fmla="*/ 177 w 253"/>
              <a:gd name="T29" fmla="*/ 0 h 405"/>
              <a:gd name="T30" fmla="*/ 201 w 253"/>
              <a:gd name="T31" fmla="*/ 405 h 405"/>
              <a:gd name="T32" fmla="*/ 177 w 253"/>
              <a:gd name="T33" fmla="*/ 379 h 405"/>
              <a:gd name="T34" fmla="*/ 201 w 253"/>
              <a:gd name="T35" fmla="*/ 345 h 405"/>
              <a:gd name="T36" fmla="*/ 177 w 253"/>
              <a:gd name="T37" fmla="*/ 324 h 405"/>
              <a:gd name="T38" fmla="*/ 201 w 253"/>
              <a:gd name="T39" fmla="*/ 291 h 405"/>
              <a:gd name="T40" fmla="*/ 128 w 253"/>
              <a:gd name="T41" fmla="*/ 263 h 405"/>
              <a:gd name="T42" fmla="*/ 151 w 253"/>
              <a:gd name="T43" fmla="*/ 291 h 405"/>
              <a:gd name="T44" fmla="*/ 151 w 253"/>
              <a:gd name="T45" fmla="*/ 324 h 405"/>
              <a:gd name="T46" fmla="*/ 128 w 253"/>
              <a:gd name="T47" fmla="*/ 345 h 405"/>
              <a:gd name="T48" fmla="*/ 151 w 253"/>
              <a:gd name="T49" fmla="*/ 379 h 405"/>
              <a:gd name="T50" fmla="*/ 128 w 253"/>
              <a:gd name="T51" fmla="*/ 379 h 405"/>
              <a:gd name="T52" fmla="*/ 128 w 253"/>
              <a:gd name="T53" fmla="*/ 7 h 405"/>
              <a:gd name="T54" fmla="*/ 52 w 253"/>
              <a:gd name="T55" fmla="*/ 33 h 405"/>
              <a:gd name="T56" fmla="*/ 128 w 253"/>
              <a:gd name="T57" fmla="*/ 7 h 405"/>
              <a:gd name="T58" fmla="*/ 52 w 253"/>
              <a:gd name="T59" fmla="*/ 405 h 405"/>
              <a:gd name="T60" fmla="*/ 128 w 253"/>
              <a:gd name="T61" fmla="*/ 379 h 405"/>
              <a:gd name="T62" fmla="*/ 102 w 253"/>
              <a:gd name="T63" fmla="*/ 345 h 405"/>
              <a:gd name="T64" fmla="*/ 128 w 253"/>
              <a:gd name="T65" fmla="*/ 324 h 405"/>
              <a:gd name="T66" fmla="*/ 102 w 253"/>
              <a:gd name="T67" fmla="*/ 291 h 405"/>
              <a:gd name="T68" fmla="*/ 128 w 253"/>
              <a:gd name="T69" fmla="*/ 263 h 405"/>
              <a:gd name="T70" fmla="*/ 52 w 253"/>
              <a:gd name="T71" fmla="*/ 291 h 405"/>
              <a:gd name="T72" fmla="*/ 76 w 253"/>
              <a:gd name="T73" fmla="*/ 324 h 405"/>
              <a:gd name="T74" fmla="*/ 52 w 253"/>
              <a:gd name="T75" fmla="*/ 324 h 405"/>
              <a:gd name="T76" fmla="*/ 76 w 253"/>
              <a:gd name="T77" fmla="*/ 345 h 405"/>
              <a:gd name="T78" fmla="*/ 76 w 253"/>
              <a:gd name="T79" fmla="*/ 379 h 405"/>
              <a:gd name="T80" fmla="*/ 52 w 253"/>
              <a:gd name="T81" fmla="*/ 405 h 405"/>
              <a:gd name="T82" fmla="*/ 0 w 253"/>
              <a:gd name="T83" fmla="*/ 7 h 405"/>
              <a:gd name="T84" fmla="*/ 52 w 253"/>
              <a:gd name="T85" fmla="*/ 405 h 405"/>
              <a:gd name="T86" fmla="*/ 28 w 253"/>
              <a:gd name="T87" fmla="*/ 379 h 405"/>
              <a:gd name="T88" fmla="*/ 52 w 253"/>
              <a:gd name="T89" fmla="*/ 345 h 405"/>
              <a:gd name="T90" fmla="*/ 28 w 253"/>
              <a:gd name="T91" fmla="*/ 324 h 405"/>
              <a:gd name="T92" fmla="*/ 52 w 253"/>
              <a:gd name="T93" fmla="*/ 291 h 405"/>
              <a:gd name="T94" fmla="*/ 28 w 253"/>
              <a:gd name="T95" fmla="*/ 263 h 405"/>
              <a:gd name="T96" fmla="*/ 52 w 253"/>
              <a:gd name="T97" fmla="*/ 33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53" h="405">
                <a:moveTo>
                  <a:pt x="201" y="405"/>
                </a:moveTo>
                <a:lnTo>
                  <a:pt x="253" y="405"/>
                </a:lnTo>
                <a:lnTo>
                  <a:pt x="253" y="7"/>
                </a:lnTo>
                <a:lnTo>
                  <a:pt x="227" y="7"/>
                </a:lnTo>
                <a:lnTo>
                  <a:pt x="227" y="0"/>
                </a:lnTo>
                <a:lnTo>
                  <a:pt x="201" y="0"/>
                </a:lnTo>
                <a:lnTo>
                  <a:pt x="201" y="33"/>
                </a:lnTo>
                <a:lnTo>
                  <a:pt x="227" y="33"/>
                </a:lnTo>
                <a:lnTo>
                  <a:pt x="227" y="263"/>
                </a:lnTo>
                <a:lnTo>
                  <a:pt x="227" y="263"/>
                </a:lnTo>
                <a:lnTo>
                  <a:pt x="201" y="263"/>
                </a:lnTo>
                <a:lnTo>
                  <a:pt x="201" y="291"/>
                </a:lnTo>
                <a:lnTo>
                  <a:pt x="227" y="291"/>
                </a:lnTo>
                <a:lnTo>
                  <a:pt x="227" y="324"/>
                </a:lnTo>
                <a:lnTo>
                  <a:pt x="227" y="324"/>
                </a:lnTo>
                <a:lnTo>
                  <a:pt x="201" y="324"/>
                </a:lnTo>
                <a:lnTo>
                  <a:pt x="201" y="345"/>
                </a:lnTo>
                <a:lnTo>
                  <a:pt x="227" y="345"/>
                </a:lnTo>
                <a:lnTo>
                  <a:pt x="227" y="379"/>
                </a:lnTo>
                <a:lnTo>
                  <a:pt x="227" y="379"/>
                </a:lnTo>
                <a:lnTo>
                  <a:pt x="201" y="379"/>
                </a:lnTo>
                <a:lnTo>
                  <a:pt x="201" y="405"/>
                </a:lnTo>
                <a:close/>
                <a:moveTo>
                  <a:pt x="177" y="0"/>
                </a:moveTo>
                <a:lnTo>
                  <a:pt x="177" y="7"/>
                </a:lnTo>
                <a:lnTo>
                  <a:pt x="128" y="7"/>
                </a:lnTo>
                <a:lnTo>
                  <a:pt x="128" y="33"/>
                </a:lnTo>
                <a:lnTo>
                  <a:pt x="201" y="33"/>
                </a:lnTo>
                <a:lnTo>
                  <a:pt x="201" y="0"/>
                </a:lnTo>
                <a:lnTo>
                  <a:pt x="177" y="0"/>
                </a:lnTo>
                <a:lnTo>
                  <a:pt x="177" y="0"/>
                </a:lnTo>
                <a:close/>
                <a:moveTo>
                  <a:pt x="128" y="405"/>
                </a:moveTo>
                <a:lnTo>
                  <a:pt x="201" y="405"/>
                </a:lnTo>
                <a:lnTo>
                  <a:pt x="201" y="379"/>
                </a:lnTo>
                <a:lnTo>
                  <a:pt x="177" y="379"/>
                </a:lnTo>
                <a:lnTo>
                  <a:pt x="177" y="345"/>
                </a:lnTo>
                <a:lnTo>
                  <a:pt x="201" y="345"/>
                </a:lnTo>
                <a:lnTo>
                  <a:pt x="201" y="324"/>
                </a:lnTo>
                <a:lnTo>
                  <a:pt x="177" y="324"/>
                </a:lnTo>
                <a:lnTo>
                  <a:pt x="177" y="291"/>
                </a:lnTo>
                <a:lnTo>
                  <a:pt x="201" y="291"/>
                </a:lnTo>
                <a:lnTo>
                  <a:pt x="201" y="263"/>
                </a:lnTo>
                <a:lnTo>
                  <a:pt x="128" y="263"/>
                </a:lnTo>
                <a:lnTo>
                  <a:pt x="128" y="291"/>
                </a:lnTo>
                <a:lnTo>
                  <a:pt x="151" y="291"/>
                </a:lnTo>
                <a:lnTo>
                  <a:pt x="151" y="324"/>
                </a:lnTo>
                <a:lnTo>
                  <a:pt x="151" y="324"/>
                </a:lnTo>
                <a:lnTo>
                  <a:pt x="128" y="324"/>
                </a:lnTo>
                <a:lnTo>
                  <a:pt x="128" y="345"/>
                </a:lnTo>
                <a:lnTo>
                  <a:pt x="151" y="345"/>
                </a:lnTo>
                <a:lnTo>
                  <a:pt x="151" y="379"/>
                </a:lnTo>
                <a:lnTo>
                  <a:pt x="151" y="379"/>
                </a:lnTo>
                <a:lnTo>
                  <a:pt x="128" y="379"/>
                </a:lnTo>
                <a:lnTo>
                  <a:pt x="128" y="405"/>
                </a:lnTo>
                <a:close/>
                <a:moveTo>
                  <a:pt x="128" y="7"/>
                </a:moveTo>
                <a:lnTo>
                  <a:pt x="52" y="7"/>
                </a:lnTo>
                <a:lnTo>
                  <a:pt x="52" y="33"/>
                </a:lnTo>
                <a:lnTo>
                  <a:pt x="128" y="33"/>
                </a:lnTo>
                <a:lnTo>
                  <a:pt x="128" y="7"/>
                </a:lnTo>
                <a:lnTo>
                  <a:pt x="128" y="7"/>
                </a:lnTo>
                <a:close/>
                <a:moveTo>
                  <a:pt x="52" y="405"/>
                </a:moveTo>
                <a:lnTo>
                  <a:pt x="128" y="405"/>
                </a:lnTo>
                <a:lnTo>
                  <a:pt x="128" y="379"/>
                </a:lnTo>
                <a:lnTo>
                  <a:pt x="102" y="379"/>
                </a:lnTo>
                <a:lnTo>
                  <a:pt x="102" y="345"/>
                </a:lnTo>
                <a:lnTo>
                  <a:pt x="128" y="345"/>
                </a:lnTo>
                <a:lnTo>
                  <a:pt x="128" y="324"/>
                </a:lnTo>
                <a:lnTo>
                  <a:pt x="102" y="324"/>
                </a:lnTo>
                <a:lnTo>
                  <a:pt x="102" y="291"/>
                </a:lnTo>
                <a:lnTo>
                  <a:pt x="128" y="291"/>
                </a:lnTo>
                <a:lnTo>
                  <a:pt x="128" y="263"/>
                </a:lnTo>
                <a:lnTo>
                  <a:pt x="52" y="263"/>
                </a:lnTo>
                <a:lnTo>
                  <a:pt x="52" y="291"/>
                </a:lnTo>
                <a:lnTo>
                  <a:pt x="76" y="291"/>
                </a:lnTo>
                <a:lnTo>
                  <a:pt x="76" y="324"/>
                </a:lnTo>
                <a:lnTo>
                  <a:pt x="76" y="324"/>
                </a:lnTo>
                <a:lnTo>
                  <a:pt x="52" y="324"/>
                </a:lnTo>
                <a:lnTo>
                  <a:pt x="52" y="345"/>
                </a:lnTo>
                <a:lnTo>
                  <a:pt x="76" y="345"/>
                </a:lnTo>
                <a:lnTo>
                  <a:pt x="76" y="379"/>
                </a:lnTo>
                <a:lnTo>
                  <a:pt x="76" y="379"/>
                </a:lnTo>
                <a:lnTo>
                  <a:pt x="52" y="379"/>
                </a:lnTo>
                <a:lnTo>
                  <a:pt x="52" y="405"/>
                </a:lnTo>
                <a:close/>
                <a:moveTo>
                  <a:pt x="52" y="7"/>
                </a:moveTo>
                <a:lnTo>
                  <a:pt x="0" y="7"/>
                </a:lnTo>
                <a:lnTo>
                  <a:pt x="0" y="405"/>
                </a:lnTo>
                <a:lnTo>
                  <a:pt x="52" y="405"/>
                </a:lnTo>
                <a:lnTo>
                  <a:pt x="52" y="379"/>
                </a:lnTo>
                <a:lnTo>
                  <a:pt x="28" y="379"/>
                </a:lnTo>
                <a:lnTo>
                  <a:pt x="28" y="345"/>
                </a:lnTo>
                <a:lnTo>
                  <a:pt x="52" y="345"/>
                </a:lnTo>
                <a:lnTo>
                  <a:pt x="52" y="324"/>
                </a:lnTo>
                <a:lnTo>
                  <a:pt x="28" y="324"/>
                </a:lnTo>
                <a:lnTo>
                  <a:pt x="28" y="291"/>
                </a:lnTo>
                <a:lnTo>
                  <a:pt x="52" y="291"/>
                </a:lnTo>
                <a:lnTo>
                  <a:pt x="52" y="263"/>
                </a:lnTo>
                <a:lnTo>
                  <a:pt x="28" y="263"/>
                </a:lnTo>
                <a:lnTo>
                  <a:pt x="28" y="33"/>
                </a:lnTo>
                <a:lnTo>
                  <a:pt x="52" y="33"/>
                </a:lnTo>
                <a:lnTo>
                  <a:pt x="52" y="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18CC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575" name="组合 574"/>
          <p:cNvGrpSpPr/>
          <p:nvPr/>
        </p:nvGrpSpPr>
        <p:grpSpPr>
          <a:xfrm>
            <a:off x="8464303" y="2767729"/>
            <a:ext cx="549893" cy="459843"/>
            <a:chOff x="8808170" y="4647933"/>
            <a:chExt cx="224714" cy="187915"/>
          </a:xfrm>
          <a:solidFill>
            <a:schemeClr val="bg1"/>
          </a:solidFill>
        </p:grpSpPr>
        <p:sp>
          <p:nvSpPr>
            <p:cNvPr id="579" name="Freeform 159"/>
            <p:cNvSpPr>
              <a:spLocks noEditPoints="1"/>
            </p:cNvSpPr>
            <p:nvPr/>
          </p:nvSpPr>
          <p:spPr bwMode="auto">
            <a:xfrm>
              <a:off x="8808170" y="4731341"/>
              <a:ext cx="224714" cy="104507"/>
            </a:xfrm>
            <a:custGeom>
              <a:avLst/>
              <a:gdLst>
                <a:gd name="T0" fmla="*/ 409 w 458"/>
                <a:gd name="T1" fmla="*/ 31 h 213"/>
                <a:gd name="T2" fmla="*/ 378 w 458"/>
                <a:gd name="T3" fmla="*/ 213 h 213"/>
                <a:gd name="T4" fmla="*/ 387 w 458"/>
                <a:gd name="T5" fmla="*/ 31 h 213"/>
                <a:gd name="T6" fmla="*/ 397 w 458"/>
                <a:gd name="T7" fmla="*/ 90 h 213"/>
                <a:gd name="T8" fmla="*/ 378 w 458"/>
                <a:gd name="T9" fmla="*/ 154 h 213"/>
                <a:gd name="T10" fmla="*/ 347 w 458"/>
                <a:gd name="T11" fmla="*/ 213 h 213"/>
                <a:gd name="T12" fmla="*/ 347 w 458"/>
                <a:gd name="T13" fmla="*/ 213 h 213"/>
                <a:gd name="T14" fmla="*/ 368 w 458"/>
                <a:gd name="T15" fmla="*/ 71 h 213"/>
                <a:gd name="T16" fmla="*/ 357 w 458"/>
                <a:gd name="T17" fmla="*/ 130 h 213"/>
                <a:gd name="T18" fmla="*/ 347 w 458"/>
                <a:gd name="T19" fmla="*/ 213 h 213"/>
                <a:gd name="T20" fmla="*/ 347 w 458"/>
                <a:gd name="T21" fmla="*/ 0 h 213"/>
                <a:gd name="T22" fmla="*/ 319 w 458"/>
                <a:gd name="T23" fmla="*/ 130 h 213"/>
                <a:gd name="T24" fmla="*/ 328 w 458"/>
                <a:gd name="T25" fmla="*/ 31 h 213"/>
                <a:gd name="T26" fmla="*/ 319 w 458"/>
                <a:gd name="T27" fmla="*/ 213 h 213"/>
                <a:gd name="T28" fmla="*/ 319 w 458"/>
                <a:gd name="T29" fmla="*/ 0 h 213"/>
                <a:gd name="T30" fmla="*/ 288 w 458"/>
                <a:gd name="T31" fmla="*/ 71 h 213"/>
                <a:gd name="T32" fmla="*/ 298 w 458"/>
                <a:gd name="T33" fmla="*/ 130 h 213"/>
                <a:gd name="T34" fmla="*/ 288 w 458"/>
                <a:gd name="T35" fmla="*/ 213 h 213"/>
                <a:gd name="T36" fmla="*/ 288 w 458"/>
                <a:gd name="T37" fmla="*/ 0 h 213"/>
                <a:gd name="T38" fmla="*/ 257 w 458"/>
                <a:gd name="T39" fmla="*/ 130 h 213"/>
                <a:gd name="T40" fmla="*/ 267 w 458"/>
                <a:gd name="T41" fmla="*/ 31 h 213"/>
                <a:gd name="T42" fmla="*/ 257 w 458"/>
                <a:gd name="T43" fmla="*/ 213 h 213"/>
                <a:gd name="T44" fmla="*/ 257 w 458"/>
                <a:gd name="T45" fmla="*/ 0 h 213"/>
                <a:gd name="T46" fmla="*/ 227 w 458"/>
                <a:gd name="T47" fmla="*/ 71 h 213"/>
                <a:gd name="T48" fmla="*/ 238 w 458"/>
                <a:gd name="T49" fmla="*/ 130 h 213"/>
                <a:gd name="T50" fmla="*/ 227 w 458"/>
                <a:gd name="T51" fmla="*/ 213 h 213"/>
                <a:gd name="T52" fmla="*/ 227 w 458"/>
                <a:gd name="T53" fmla="*/ 0 h 213"/>
                <a:gd name="T54" fmla="*/ 198 w 458"/>
                <a:gd name="T55" fmla="*/ 130 h 213"/>
                <a:gd name="T56" fmla="*/ 208 w 458"/>
                <a:gd name="T57" fmla="*/ 31 h 213"/>
                <a:gd name="T58" fmla="*/ 198 w 458"/>
                <a:gd name="T59" fmla="*/ 213 h 213"/>
                <a:gd name="T60" fmla="*/ 198 w 458"/>
                <a:gd name="T61" fmla="*/ 0 h 213"/>
                <a:gd name="T62" fmla="*/ 167 w 458"/>
                <a:gd name="T63" fmla="*/ 71 h 213"/>
                <a:gd name="T64" fmla="*/ 177 w 458"/>
                <a:gd name="T65" fmla="*/ 130 h 213"/>
                <a:gd name="T66" fmla="*/ 167 w 458"/>
                <a:gd name="T67" fmla="*/ 213 h 213"/>
                <a:gd name="T68" fmla="*/ 167 w 458"/>
                <a:gd name="T69" fmla="*/ 0 h 213"/>
                <a:gd name="T70" fmla="*/ 137 w 458"/>
                <a:gd name="T71" fmla="*/ 130 h 213"/>
                <a:gd name="T72" fmla="*/ 146 w 458"/>
                <a:gd name="T73" fmla="*/ 31 h 213"/>
                <a:gd name="T74" fmla="*/ 137 w 458"/>
                <a:gd name="T75" fmla="*/ 213 h 213"/>
                <a:gd name="T76" fmla="*/ 137 w 458"/>
                <a:gd name="T77" fmla="*/ 0 h 213"/>
                <a:gd name="T78" fmla="*/ 106 w 458"/>
                <a:gd name="T79" fmla="*/ 71 h 213"/>
                <a:gd name="T80" fmla="*/ 118 w 458"/>
                <a:gd name="T81" fmla="*/ 130 h 213"/>
                <a:gd name="T82" fmla="*/ 106 w 458"/>
                <a:gd name="T83" fmla="*/ 213 h 213"/>
                <a:gd name="T84" fmla="*/ 106 w 458"/>
                <a:gd name="T85" fmla="*/ 0 h 213"/>
                <a:gd name="T86" fmla="*/ 78 w 458"/>
                <a:gd name="T87" fmla="*/ 130 h 213"/>
                <a:gd name="T88" fmla="*/ 87 w 458"/>
                <a:gd name="T89" fmla="*/ 31 h 213"/>
                <a:gd name="T90" fmla="*/ 78 w 458"/>
                <a:gd name="T91" fmla="*/ 213 h 213"/>
                <a:gd name="T92" fmla="*/ 78 w 458"/>
                <a:gd name="T93" fmla="*/ 130 h 213"/>
                <a:gd name="T94" fmla="*/ 78 w 458"/>
                <a:gd name="T95" fmla="*/ 0 h 213"/>
                <a:gd name="T96" fmla="*/ 47 w 458"/>
                <a:gd name="T97" fmla="*/ 71 h 213"/>
                <a:gd name="T98" fmla="*/ 28 w 458"/>
                <a:gd name="T99" fmla="*/ 71 h 213"/>
                <a:gd name="T100" fmla="*/ 0 w 458"/>
                <a:gd name="T101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58" h="213">
                  <a:moveTo>
                    <a:pt x="409" y="213"/>
                  </a:moveTo>
                  <a:lnTo>
                    <a:pt x="458" y="213"/>
                  </a:lnTo>
                  <a:lnTo>
                    <a:pt x="458" y="0"/>
                  </a:lnTo>
                  <a:lnTo>
                    <a:pt x="409" y="0"/>
                  </a:lnTo>
                  <a:lnTo>
                    <a:pt x="409" y="31"/>
                  </a:lnTo>
                  <a:lnTo>
                    <a:pt x="428" y="31"/>
                  </a:lnTo>
                  <a:lnTo>
                    <a:pt x="428" y="71"/>
                  </a:lnTo>
                  <a:lnTo>
                    <a:pt x="409" y="71"/>
                  </a:lnTo>
                  <a:lnTo>
                    <a:pt x="409" y="213"/>
                  </a:lnTo>
                  <a:close/>
                  <a:moveTo>
                    <a:pt x="378" y="213"/>
                  </a:moveTo>
                  <a:lnTo>
                    <a:pt x="409" y="213"/>
                  </a:lnTo>
                  <a:lnTo>
                    <a:pt x="409" y="71"/>
                  </a:lnTo>
                  <a:lnTo>
                    <a:pt x="387" y="71"/>
                  </a:lnTo>
                  <a:lnTo>
                    <a:pt x="387" y="31"/>
                  </a:lnTo>
                  <a:lnTo>
                    <a:pt x="387" y="31"/>
                  </a:lnTo>
                  <a:lnTo>
                    <a:pt x="409" y="31"/>
                  </a:lnTo>
                  <a:lnTo>
                    <a:pt x="409" y="0"/>
                  </a:lnTo>
                  <a:lnTo>
                    <a:pt x="378" y="0"/>
                  </a:lnTo>
                  <a:lnTo>
                    <a:pt x="378" y="90"/>
                  </a:lnTo>
                  <a:lnTo>
                    <a:pt x="397" y="90"/>
                  </a:lnTo>
                  <a:lnTo>
                    <a:pt x="397" y="130"/>
                  </a:lnTo>
                  <a:lnTo>
                    <a:pt x="397" y="130"/>
                  </a:lnTo>
                  <a:lnTo>
                    <a:pt x="378" y="130"/>
                  </a:lnTo>
                  <a:lnTo>
                    <a:pt x="378" y="154"/>
                  </a:lnTo>
                  <a:lnTo>
                    <a:pt x="378" y="154"/>
                  </a:lnTo>
                  <a:lnTo>
                    <a:pt x="378" y="192"/>
                  </a:lnTo>
                  <a:lnTo>
                    <a:pt x="378" y="192"/>
                  </a:lnTo>
                  <a:lnTo>
                    <a:pt x="378" y="192"/>
                  </a:lnTo>
                  <a:lnTo>
                    <a:pt x="378" y="213"/>
                  </a:lnTo>
                  <a:close/>
                  <a:moveTo>
                    <a:pt x="347" y="213"/>
                  </a:moveTo>
                  <a:lnTo>
                    <a:pt x="378" y="213"/>
                  </a:lnTo>
                  <a:lnTo>
                    <a:pt x="378" y="192"/>
                  </a:lnTo>
                  <a:lnTo>
                    <a:pt x="347" y="192"/>
                  </a:lnTo>
                  <a:lnTo>
                    <a:pt x="347" y="213"/>
                  </a:lnTo>
                  <a:lnTo>
                    <a:pt x="347" y="213"/>
                  </a:lnTo>
                  <a:close/>
                  <a:moveTo>
                    <a:pt x="378" y="0"/>
                  </a:moveTo>
                  <a:lnTo>
                    <a:pt x="347" y="0"/>
                  </a:lnTo>
                  <a:lnTo>
                    <a:pt x="347" y="31"/>
                  </a:lnTo>
                  <a:lnTo>
                    <a:pt x="368" y="31"/>
                  </a:lnTo>
                  <a:lnTo>
                    <a:pt x="368" y="71"/>
                  </a:lnTo>
                  <a:lnTo>
                    <a:pt x="347" y="71"/>
                  </a:lnTo>
                  <a:lnTo>
                    <a:pt x="347" y="154"/>
                  </a:lnTo>
                  <a:lnTo>
                    <a:pt x="378" y="154"/>
                  </a:lnTo>
                  <a:lnTo>
                    <a:pt x="378" y="130"/>
                  </a:lnTo>
                  <a:lnTo>
                    <a:pt x="357" y="130"/>
                  </a:lnTo>
                  <a:lnTo>
                    <a:pt x="357" y="90"/>
                  </a:lnTo>
                  <a:lnTo>
                    <a:pt x="378" y="90"/>
                  </a:lnTo>
                  <a:lnTo>
                    <a:pt x="378" y="0"/>
                  </a:lnTo>
                  <a:close/>
                  <a:moveTo>
                    <a:pt x="319" y="213"/>
                  </a:moveTo>
                  <a:lnTo>
                    <a:pt x="347" y="213"/>
                  </a:lnTo>
                  <a:lnTo>
                    <a:pt x="347" y="192"/>
                  </a:lnTo>
                  <a:lnTo>
                    <a:pt x="319" y="192"/>
                  </a:lnTo>
                  <a:lnTo>
                    <a:pt x="319" y="213"/>
                  </a:lnTo>
                  <a:lnTo>
                    <a:pt x="319" y="213"/>
                  </a:lnTo>
                  <a:close/>
                  <a:moveTo>
                    <a:pt x="347" y="0"/>
                  </a:moveTo>
                  <a:lnTo>
                    <a:pt x="319" y="0"/>
                  </a:lnTo>
                  <a:lnTo>
                    <a:pt x="319" y="90"/>
                  </a:lnTo>
                  <a:lnTo>
                    <a:pt x="338" y="90"/>
                  </a:lnTo>
                  <a:lnTo>
                    <a:pt x="338" y="130"/>
                  </a:lnTo>
                  <a:lnTo>
                    <a:pt x="319" y="130"/>
                  </a:lnTo>
                  <a:lnTo>
                    <a:pt x="319" y="154"/>
                  </a:lnTo>
                  <a:lnTo>
                    <a:pt x="347" y="154"/>
                  </a:lnTo>
                  <a:lnTo>
                    <a:pt x="347" y="71"/>
                  </a:lnTo>
                  <a:lnTo>
                    <a:pt x="328" y="71"/>
                  </a:lnTo>
                  <a:lnTo>
                    <a:pt x="328" y="31"/>
                  </a:lnTo>
                  <a:lnTo>
                    <a:pt x="328" y="31"/>
                  </a:lnTo>
                  <a:lnTo>
                    <a:pt x="347" y="31"/>
                  </a:lnTo>
                  <a:lnTo>
                    <a:pt x="347" y="0"/>
                  </a:lnTo>
                  <a:close/>
                  <a:moveTo>
                    <a:pt x="288" y="213"/>
                  </a:moveTo>
                  <a:lnTo>
                    <a:pt x="319" y="213"/>
                  </a:lnTo>
                  <a:lnTo>
                    <a:pt x="319" y="192"/>
                  </a:lnTo>
                  <a:lnTo>
                    <a:pt x="288" y="192"/>
                  </a:lnTo>
                  <a:lnTo>
                    <a:pt x="288" y="213"/>
                  </a:lnTo>
                  <a:lnTo>
                    <a:pt x="288" y="213"/>
                  </a:lnTo>
                  <a:close/>
                  <a:moveTo>
                    <a:pt x="319" y="0"/>
                  </a:moveTo>
                  <a:lnTo>
                    <a:pt x="288" y="0"/>
                  </a:lnTo>
                  <a:lnTo>
                    <a:pt x="288" y="31"/>
                  </a:lnTo>
                  <a:lnTo>
                    <a:pt x="307" y="31"/>
                  </a:lnTo>
                  <a:lnTo>
                    <a:pt x="307" y="71"/>
                  </a:lnTo>
                  <a:lnTo>
                    <a:pt x="288" y="71"/>
                  </a:lnTo>
                  <a:lnTo>
                    <a:pt x="288" y="154"/>
                  </a:lnTo>
                  <a:lnTo>
                    <a:pt x="319" y="154"/>
                  </a:lnTo>
                  <a:lnTo>
                    <a:pt x="319" y="130"/>
                  </a:lnTo>
                  <a:lnTo>
                    <a:pt x="298" y="130"/>
                  </a:lnTo>
                  <a:lnTo>
                    <a:pt x="298" y="130"/>
                  </a:lnTo>
                  <a:lnTo>
                    <a:pt x="298" y="90"/>
                  </a:lnTo>
                  <a:lnTo>
                    <a:pt x="319" y="90"/>
                  </a:lnTo>
                  <a:lnTo>
                    <a:pt x="319" y="0"/>
                  </a:lnTo>
                  <a:close/>
                  <a:moveTo>
                    <a:pt x="257" y="213"/>
                  </a:moveTo>
                  <a:lnTo>
                    <a:pt x="288" y="213"/>
                  </a:lnTo>
                  <a:lnTo>
                    <a:pt x="288" y="192"/>
                  </a:lnTo>
                  <a:lnTo>
                    <a:pt x="257" y="192"/>
                  </a:lnTo>
                  <a:lnTo>
                    <a:pt x="257" y="213"/>
                  </a:lnTo>
                  <a:lnTo>
                    <a:pt x="257" y="213"/>
                  </a:lnTo>
                  <a:close/>
                  <a:moveTo>
                    <a:pt x="288" y="0"/>
                  </a:moveTo>
                  <a:lnTo>
                    <a:pt x="257" y="0"/>
                  </a:lnTo>
                  <a:lnTo>
                    <a:pt x="257" y="90"/>
                  </a:lnTo>
                  <a:lnTo>
                    <a:pt x="279" y="90"/>
                  </a:lnTo>
                  <a:lnTo>
                    <a:pt x="279" y="130"/>
                  </a:lnTo>
                  <a:lnTo>
                    <a:pt x="257" y="130"/>
                  </a:lnTo>
                  <a:lnTo>
                    <a:pt x="257" y="154"/>
                  </a:lnTo>
                  <a:lnTo>
                    <a:pt x="288" y="154"/>
                  </a:lnTo>
                  <a:lnTo>
                    <a:pt x="288" y="71"/>
                  </a:lnTo>
                  <a:lnTo>
                    <a:pt x="267" y="71"/>
                  </a:lnTo>
                  <a:lnTo>
                    <a:pt x="267" y="31"/>
                  </a:lnTo>
                  <a:lnTo>
                    <a:pt x="267" y="31"/>
                  </a:lnTo>
                  <a:lnTo>
                    <a:pt x="288" y="31"/>
                  </a:lnTo>
                  <a:lnTo>
                    <a:pt x="288" y="0"/>
                  </a:lnTo>
                  <a:close/>
                  <a:moveTo>
                    <a:pt x="227" y="213"/>
                  </a:moveTo>
                  <a:lnTo>
                    <a:pt x="257" y="213"/>
                  </a:lnTo>
                  <a:lnTo>
                    <a:pt x="257" y="192"/>
                  </a:lnTo>
                  <a:lnTo>
                    <a:pt x="227" y="192"/>
                  </a:lnTo>
                  <a:lnTo>
                    <a:pt x="227" y="213"/>
                  </a:lnTo>
                  <a:lnTo>
                    <a:pt x="227" y="213"/>
                  </a:lnTo>
                  <a:close/>
                  <a:moveTo>
                    <a:pt x="257" y="0"/>
                  </a:moveTo>
                  <a:lnTo>
                    <a:pt x="227" y="0"/>
                  </a:lnTo>
                  <a:lnTo>
                    <a:pt x="227" y="31"/>
                  </a:lnTo>
                  <a:lnTo>
                    <a:pt x="248" y="31"/>
                  </a:lnTo>
                  <a:lnTo>
                    <a:pt x="248" y="71"/>
                  </a:lnTo>
                  <a:lnTo>
                    <a:pt x="227" y="71"/>
                  </a:lnTo>
                  <a:lnTo>
                    <a:pt x="227" y="154"/>
                  </a:lnTo>
                  <a:lnTo>
                    <a:pt x="257" y="154"/>
                  </a:lnTo>
                  <a:lnTo>
                    <a:pt x="257" y="130"/>
                  </a:lnTo>
                  <a:lnTo>
                    <a:pt x="238" y="130"/>
                  </a:lnTo>
                  <a:lnTo>
                    <a:pt x="238" y="130"/>
                  </a:lnTo>
                  <a:lnTo>
                    <a:pt x="238" y="90"/>
                  </a:lnTo>
                  <a:lnTo>
                    <a:pt x="257" y="90"/>
                  </a:lnTo>
                  <a:lnTo>
                    <a:pt x="257" y="0"/>
                  </a:lnTo>
                  <a:close/>
                  <a:moveTo>
                    <a:pt x="198" y="213"/>
                  </a:moveTo>
                  <a:lnTo>
                    <a:pt x="227" y="213"/>
                  </a:lnTo>
                  <a:lnTo>
                    <a:pt x="227" y="192"/>
                  </a:lnTo>
                  <a:lnTo>
                    <a:pt x="198" y="192"/>
                  </a:lnTo>
                  <a:lnTo>
                    <a:pt x="198" y="213"/>
                  </a:lnTo>
                  <a:lnTo>
                    <a:pt x="198" y="213"/>
                  </a:lnTo>
                  <a:close/>
                  <a:moveTo>
                    <a:pt x="227" y="0"/>
                  </a:moveTo>
                  <a:lnTo>
                    <a:pt x="198" y="0"/>
                  </a:lnTo>
                  <a:lnTo>
                    <a:pt x="198" y="90"/>
                  </a:lnTo>
                  <a:lnTo>
                    <a:pt x="217" y="90"/>
                  </a:lnTo>
                  <a:lnTo>
                    <a:pt x="217" y="130"/>
                  </a:lnTo>
                  <a:lnTo>
                    <a:pt x="198" y="130"/>
                  </a:lnTo>
                  <a:lnTo>
                    <a:pt x="198" y="154"/>
                  </a:lnTo>
                  <a:lnTo>
                    <a:pt x="227" y="154"/>
                  </a:lnTo>
                  <a:lnTo>
                    <a:pt x="227" y="71"/>
                  </a:lnTo>
                  <a:lnTo>
                    <a:pt x="208" y="71"/>
                  </a:lnTo>
                  <a:lnTo>
                    <a:pt x="208" y="31"/>
                  </a:lnTo>
                  <a:lnTo>
                    <a:pt x="208" y="31"/>
                  </a:lnTo>
                  <a:lnTo>
                    <a:pt x="227" y="31"/>
                  </a:lnTo>
                  <a:lnTo>
                    <a:pt x="227" y="0"/>
                  </a:lnTo>
                  <a:close/>
                  <a:moveTo>
                    <a:pt x="167" y="213"/>
                  </a:moveTo>
                  <a:lnTo>
                    <a:pt x="198" y="213"/>
                  </a:lnTo>
                  <a:lnTo>
                    <a:pt x="198" y="192"/>
                  </a:lnTo>
                  <a:lnTo>
                    <a:pt x="167" y="192"/>
                  </a:lnTo>
                  <a:lnTo>
                    <a:pt x="167" y="213"/>
                  </a:lnTo>
                  <a:lnTo>
                    <a:pt x="167" y="213"/>
                  </a:lnTo>
                  <a:close/>
                  <a:moveTo>
                    <a:pt x="198" y="0"/>
                  </a:moveTo>
                  <a:lnTo>
                    <a:pt x="167" y="0"/>
                  </a:lnTo>
                  <a:lnTo>
                    <a:pt x="167" y="31"/>
                  </a:lnTo>
                  <a:lnTo>
                    <a:pt x="186" y="31"/>
                  </a:lnTo>
                  <a:lnTo>
                    <a:pt x="186" y="71"/>
                  </a:lnTo>
                  <a:lnTo>
                    <a:pt x="167" y="71"/>
                  </a:lnTo>
                  <a:lnTo>
                    <a:pt x="167" y="154"/>
                  </a:lnTo>
                  <a:lnTo>
                    <a:pt x="198" y="154"/>
                  </a:lnTo>
                  <a:lnTo>
                    <a:pt x="198" y="130"/>
                  </a:lnTo>
                  <a:lnTo>
                    <a:pt x="177" y="130"/>
                  </a:lnTo>
                  <a:lnTo>
                    <a:pt x="177" y="130"/>
                  </a:lnTo>
                  <a:lnTo>
                    <a:pt x="177" y="90"/>
                  </a:lnTo>
                  <a:lnTo>
                    <a:pt x="198" y="90"/>
                  </a:lnTo>
                  <a:lnTo>
                    <a:pt x="198" y="0"/>
                  </a:lnTo>
                  <a:close/>
                  <a:moveTo>
                    <a:pt x="137" y="213"/>
                  </a:moveTo>
                  <a:lnTo>
                    <a:pt x="167" y="213"/>
                  </a:lnTo>
                  <a:lnTo>
                    <a:pt x="167" y="192"/>
                  </a:lnTo>
                  <a:lnTo>
                    <a:pt x="137" y="192"/>
                  </a:lnTo>
                  <a:lnTo>
                    <a:pt x="137" y="213"/>
                  </a:lnTo>
                  <a:lnTo>
                    <a:pt x="137" y="213"/>
                  </a:lnTo>
                  <a:close/>
                  <a:moveTo>
                    <a:pt x="167" y="0"/>
                  </a:moveTo>
                  <a:lnTo>
                    <a:pt x="137" y="0"/>
                  </a:lnTo>
                  <a:lnTo>
                    <a:pt x="137" y="90"/>
                  </a:lnTo>
                  <a:lnTo>
                    <a:pt x="158" y="90"/>
                  </a:lnTo>
                  <a:lnTo>
                    <a:pt x="158" y="130"/>
                  </a:lnTo>
                  <a:lnTo>
                    <a:pt x="137" y="130"/>
                  </a:lnTo>
                  <a:lnTo>
                    <a:pt x="137" y="154"/>
                  </a:lnTo>
                  <a:lnTo>
                    <a:pt x="167" y="154"/>
                  </a:lnTo>
                  <a:lnTo>
                    <a:pt x="167" y="71"/>
                  </a:lnTo>
                  <a:lnTo>
                    <a:pt x="146" y="71"/>
                  </a:lnTo>
                  <a:lnTo>
                    <a:pt x="146" y="31"/>
                  </a:lnTo>
                  <a:lnTo>
                    <a:pt x="146" y="31"/>
                  </a:lnTo>
                  <a:lnTo>
                    <a:pt x="167" y="31"/>
                  </a:lnTo>
                  <a:lnTo>
                    <a:pt x="167" y="0"/>
                  </a:lnTo>
                  <a:close/>
                  <a:moveTo>
                    <a:pt x="106" y="213"/>
                  </a:moveTo>
                  <a:lnTo>
                    <a:pt x="137" y="213"/>
                  </a:lnTo>
                  <a:lnTo>
                    <a:pt x="137" y="192"/>
                  </a:lnTo>
                  <a:lnTo>
                    <a:pt x="106" y="192"/>
                  </a:lnTo>
                  <a:lnTo>
                    <a:pt x="106" y="213"/>
                  </a:lnTo>
                  <a:lnTo>
                    <a:pt x="106" y="213"/>
                  </a:lnTo>
                  <a:close/>
                  <a:moveTo>
                    <a:pt x="137" y="0"/>
                  </a:moveTo>
                  <a:lnTo>
                    <a:pt x="106" y="0"/>
                  </a:lnTo>
                  <a:lnTo>
                    <a:pt x="106" y="31"/>
                  </a:lnTo>
                  <a:lnTo>
                    <a:pt x="127" y="31"/>
                  </a:lnTo>
                  <a:lnTo>
                    <a:pt x="127" y="71"/>
                  </a:lnTo>
                  <a:lnTo>
                    <a:pt x="106" y="71"/>
                  </a:lnTo>
                  <a:lnTo>
                    <a:pt x="106" y="154"/>
                  </a:lnTo>
                  <a:lnTo>
                    <a:pt x="137" y="154"/>
                  </a:lnTo>
                  <a:lnTo>
                    <a:pt x="137" y="130"/>
                  </a:lnTo>
                  <a:lnTo>
                    <a:pt x="118" y="130"/>
                  </a:lnTo>
                  <a:lnTo>
                    <a:pt x="118" y="130"/>
                  </a:lnTo>
                  <a:lnTo>
                    <a:pt x="118" y="90"/>
                  </a:lnTo>
                  <a:lnTo>
                    <a:pt x="137" y="90"/>
                  </a:lnTo>
                  <a:lnTo>
                    <a:pt x="137" y="0"/>
                  </a:lnTo>
                  <a:close/>
                  <a:moveTo>
                    <a:pt x="78" y="213"/>
                  </a:moveTo>
                  <a:lnTo>
                    <a:pt x="106" y="213"/>
                  </a:lnTo>
                  <a:lnTo>
                    <a:pt x="106" y="192"/>
                  </a:lnTo>
                  <a:lnTo>
                    <a:pt x="78" y="192"/>
                  </a:lnTo>
                  <a:lnTo>
                    <a:pt x="78" y="213"/>
                  </a:lnTo>
                  <a:lnTo>
                    <a:pt x="78" y="213"/>
                  </a:lnTo>
                  <a:close/>
                  <a:moveTo>
                    <a:pt x="106" y="0"/>
                  </a:moveTo>
                  <a:lnTo>
                    <a:pt x="78" y="0"/>
                  </a:lnTo>
                  <a:lnTo>
                    <a:pt x="78" y="90"/>
                  </a:lnTo>
                  <a:lnTo>
                    <a:pt x="97" y="90"/>
                  </a:lnTo>
                  <a:lnTo>
                    <a:pt x="97" y="130"/>
                  </a:lnTo>
                  <a:lnTo>
                    <a:pt x="78" y="130"/>
                  </a:lnTo>
                  <a:lnTo>
                    <a:pt x="78" y="154"/>
                  </a:lnTo>
                  <a:lnTo>
                    <a:pt x="106" y="154"/>
                  </a:lnTo>
                  <a:lnTo>
                    <a:pt x="106" y="71"/>
                  </a:lnTo>
                  <a:lnTo>
                    <a:pt x="87" y="71"/>
                  </a:lnTo>
                  <a:lnTo>
                    <a:pt x="87" y="31"/>
                  </a:lnTo>
                  <a:lnTo>
                    <a:pt x="87" y="31"/>
                  </a:lnTo>
                  <a:lnTo>
                    <a:pt x="106" y="31"/>
                  </a:lnTo>
                  <a:lnTo>
                    <a:pt x="106" y="0"/>
                  </a:lnTo>
                  <a:close/>
                  <a:moveTo>
                    <a:pt x="47" y="213"/>
                  </a:moveTo>
                  <a:lnTo>
                    <a:pt x="78" y="213"/>
                  </a:lnTo>
                  <a:lnTo>
                    <a:pt x="78" y="192"/>
                  </a:lnTo>
                  <a:lnTo>
                    <a:pt x="78" y="192"/>
                  </a:lnTo>
                  <a:lnTo>
                    <a:pt x="78" y="154"/>
                  </a:lnTo>
                  <a:lnTo>
                    <a:pt x="78" y="154"/>
                  </a:lnTo>
                  <a:lnTo>
                    <a:pt x="78" y="130"/>
                  </a:lnTo>
                  <a:lnTo>
                    <a:pt x="56" y="130"/>
                  </a:lnTo>
                  <a:lnTo>
                    <a:pt x="56" y="130"/>
                  </a:lnTo>
                  <a:lnTo>
                    <a:pt x="56" y="90"/>
                  </a:lnTo>
                  <a:lnTo>
                    <a:pt x="78" y="90"/>
                  </a:lnTo>
                  <a:lnTo>
                    <a:pt x="78" y="0"/>
                  </a:lnTo>
                  <a:lnTo>
                    <a:pt x="47" y="0"/>
                  </a:lnTo>
                  <a:lnTo>
                    <a:pt x="47" y="31"/>
                  </a:lnTo>
                  <a:lnTo>
                    <a:pt x="68" y="31"/>
                  </a:lnTo>
                  <a:lnTo>
                    <a:pt x="68" y="71"/>
                  </a:lnTo>
                  <a:lnTo>
                    <a:pt x="47" y="71"/>
                  </a:lnTo>
                  <a:lnTo>
                    <a:pt x="47" y="213"/>
                  </a:lnTo>
                  <a:close/>
                  <a:moveTo>
                    <a:pt x="0" y="213"/>
                  </a:moveTo>
                  <a:lnTo>
                    <a:pt x="47" y="213"/>
                  </a:lnTo>
                  <a:lnTo>
                    <a:pt x="47" y="71"/>
                  </a:lnTo>
                  <a:lnTo>
                    <a:pt x="28" y="71"/>
                  </a:lnTo>
                  <a:lnTo>
                    <a:pt x="28" y="31"/>
                  </a:lnTo>
                  <a:lnTo>
                    <a:pt x="28" y="31"/>
                  </a:lnTo>
                  <a:lnTo>
                    <a:pt x="47" y="31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2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8CC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80" name="Freeform 160"/>
            <p:cNvSpPr/>
            <p:nvPr/>
          </p:nvSpPr>
          <p:spPr bwMode="auto">
            <a:xfrm>
              <a:off x="8849875" y="4682768"/>
              <a:ext cx="130020" cy="32382"/>
            </a:xfrm>
            <a:custGeom>
              <a:avLst/>
              <a:gdLst>
                <a:gd name="T0" fmla="*/ 0 w 112"/>
                <a:gd name="T1" fmla="*/ 14 h 28"/>
                <a:gd name="T2" fmla="*/ 8 w 112"/>
                <a:gd name="T3" fmla="*/ 28 h 28"/>
                <a:gd name="T4" fmla="*/ 56 w 112"/>
                <a:gd name="T5" fmla="*/ 16 h 28"/>
                <a:gd name="T6" fmla="*/ 104 w 112"/>
                <a:gd name="T7" fmla="*/ 28 h 28"/>
                <a:gd name="T8" fmla="*/ 112 w 112"/>
                <a:gd name="T9" fmla="*/ 14 h 28"/>
                <a:gd name="T10" fmla="*/ 56 w 112"/>
                <a:gd name="T11" fmla="*/ 0 h 28"/>
                <a:gd name="T12" fmla="*/ 0 w 112"/>
                <a:gd name="T13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28">
                  <a:moveTo>
                    <a:pt x="0" y="14"/>
                  </a:moveTo>
                  <a:cubicBezTo>
                    <a:pt x="8" y="28"/>
                    <a:pt x="8" y="28"/>
                    <a:pt x="8" y="28"/>
                  </a:cubicBezTo>
                  <a:cubicBezTo>
                    <a:pt x="21" y="20"/>
                    <a:pt x="38" y="16"/>
                    <a:pt x="56" y="16"/>
                  </a:cubicBezTo>
                  <a:cubicBezTo>
                    <a:pt x="74" y="16"/>
                    <a:pt x="91" y="20"/>
                    <a:pt x="104" y="28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96" y="5"/>
                    <a:pt x="76" y="0"/>
                    <a:pt x="56" y="0"/>
                  </a:cubicBezTo>
                  <a:cubicBezTo>
                    <a:pt x="36" y="0"/>
                    <a:pt x="16" y="5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8CC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81" name="Freeform 161"/>
            <p:cNvSpPr/>
            <p:nvPr/>
          </p:nvSpPr>
          <p:spPr bwMode="auto">
            <a:xfrm>
              <a:off x="8827795" y="4647933"/>
              <a:ext cx="173687" cy="37288"/>
            </a:xfrm>
            <a:custGeom>
              <a:avLst/>
              <a:gdLst>
                <a:gd name="T0" fmla="*/ 150 w 150"/>
                <a:gd name="T1" fmla="*/ 18 h 32"/>
                <a:gd name="T2" fmla="*/ 75 w 150"/>
                <a:gd name="T3" fmla="*/ 0 h 32"/>
                <a:gd name="T4" fmla="*/ 0 w 150"/>
                <a:gd name="T5" fmla="*/ 18 h 32"/>
                <a:gd name="T6" fmla="*/ 8 w 150"/>
                <a:gd name="T7" fmla="*/ 32 h 32"/>
                <a:gd name="T8" fmla="*/ 75 w 150"/>
                <a:gd name="T9" fmla="*/ 16 h 32"/>
                <a:gd name="T10" fmla="*/ 142 w 150"/>
                <a:gd name="T11" fmla="*/ 32 h 32"/>
                <a:gd name="T12" fmla="*/ 150 w 150"/>
                <a:gd name="T13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" h="32">
                  <a:moveTo>
                    <a:pt x="150" y="18"/>
                  </a:moveTo>
                  <a:cubicBezTo>
                    <a:pt x="129" y="7"/>
                    <a:pt x="102" y="0"/>
                    <a:pt x="75" y="0"/>
                  </a:cubicBezTo>
                  <a:cubicBezTo>
                    <a:pt x="48" y="0"/>
                    <a:pt x="21" y="7"/>
                    <a:pt x="0" y="18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27" y="22"/>
                    <a:pt x="50" y="16"/>
                    <a:pt x="75" y="16"/>
                  </a:cubicBezTo>
                  <a:cubicBezTo>
                    <a:pt x="100" y="16"/>
                    <a:pt x="123" y="22"/>
                    <a:pt x="142" y="32"/>
                  </a:cubicBezTo>
                  <a:lnTo>
                    <a:pt x="150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8CC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587" name="组合 586"/>
          <p:cNvGrpSpPr/>
          <p:nvPr/>
        </p:nvGrpSpPr>
        <p:grpSpPr>
          <a:xfrm>
            <a:off x="737586" y="2741242"/>
            <a:ext cx="537273" cy="512817"/>
            <a:chOff x="7022236" y="3733868"/>
            <a:chExt cx="334126" cy="318917"/>
          </a:xfrm>
          <a:solidFill>
            <a:schemeClr val="bg1"/>
          </a:solidFill>
        </p:grpSpPr>
        <p:sp>
          <p:nvSpPr>
            <p:cNvPr id="606" name="Freeform 52"/>
            <p:cNvSpPr/>
            <p:nvPr/>
          </p:nvSpPr>
          <p:spPr bwMode="auto">
            <a:xfrm>
              <a:off x="7226833" y="3733868"/>
              <a:ext cx="129529" cy="131001"/>
            </a:xfrm>
            <a:custGeom>
              <a:avLst/>
              <a:gdLst>
                <a:gd name="T0" fmla="*/ 25 w 112"/>
                <a:gd name="T1" fmla="*/ 104 h 113"/>
                <a:gd name="T2" fmla="*/ 56 w 112"/>
                <a:gd name="T3" fmla="*/ 113 h 113"/>
                <a:gd name="T4" fmla="*/ 112 w 112"/>
                <a:gd name="T5" fmla="*/ 57 h 113"/>
                <a:gd name="T6" fmla="*/ 56 w 112"/>
                <a:gd name="T7" fmla="*/ 0 h 113"/>
                <a:gd name="T8" fmla="*/ 0 w 112"/>
                <a:gd name="T9" fmla="*/ 49 h 113"/>
                <a:gd name="T10" fmla="*/ 56 w 112"/>
                <a:gd name="T11" fmla="*/ 49 h 113"/>
                <a:gd name="T12" fmla="*/ 74 w 112"/>
                <a:gd name="T13" fmla="*/ 49 h 113"/>
                <a:gd name="T14" fmla="*/ 62 w 112"/>
                <a:gd name="T15" fmla="*/ 63 h 113"/>
                <a:gd name="T16" fmla="*/ 25 w 112"/>
                <a:gd name="T17" fmla="*/ 10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113">
                  <a:moveTo>
                    <a:pt x="25" y="104"/>
                  </a:moveTo>
                  <a:cubicBezTo>
                    <a:pt x="34" y="110"/>
                    <a:pt x="44" y="113"/>
                    <a:pt x="56" y="113"/>
                  </a:cubicBezTo>
                  <a:cubicBezTo>
                    <a:pt x="87" y="113"/>
                    <a:pt x="112" y="88"/>
                    <a:pt x="112" y="57"/>
                  </a:cubicBezTo>
                  <a:cubicBezTo>
                    <a:pt x="112" y="26"/>
                    <a:pt x="87" y="0"/>
                    <a:pt x="56" y="0"/>
                  </a:cubicBezTo>
                  <a:cubicBezTo>
                    <a:pt x="27" y="0"/>
                    <a:pt x="4" y="21"/>
                    <a:pt x="0" y="49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74" y="49"/>
                    <a:pt x="74" y="49"/>
                    <a:pt x="74" y="49"/>
                  </a:cubicBezTo>
                  <a:cubicBezTo>
                    <a:pt x="62" y="63"/>
                    <a:pt x="62" y="63"/>
                    <a:pt x="62" y="63"/>
                  </a:cubicBezTo>
                  <a:lnTo>
                    <a:pt x="2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8CC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07" name="Freeform 53"/>
            <p:cNvSpPr/>
            <p:nvPr/>
          </p:nvSpPr>
          <p:spPr bwMode="auto">
            <a:xfrm>
              <a:off x="7022236" y="3799614"/>
              <a:ext cx="269362" cy="253171"/>
            </a:xfrm>
            <a:custGeom>
              <a:avLst/>
              <a:gdLst>
                <a:gd name="T0" fmla="*/ 103 w 232"/>
                <a:gd name="T1" fmla="*/ 117 h 218"/>
                <a:gd name="T2" fmla="*/ 103 w 232"/>
                <a:gd name="T3" fmla="*/ 123 h 218"/>
                <a:gd name="T4" fmla="*/ 103 w 232"/>
                <a:gd name="T5" fmla="*/ 130 h 218"/>
                <a:gd name="T6" fmla="*/ 103 w 232"/>
                <a:gd name="T7" fmla="*/ 200 h 218"/>
                <a:gd name="T8" fmla="*/ 76 w 232"/>
                <a:gd name="T9" fmla="*/ 218 h 218"/>
                <a:gd name="T10" fmla="*/ 152 w 232"/>
                <a:gd name="T11" fmla="*/ 218 h 218"/>
                <a:gd name="T12" fmla="*/ 128 w 232"/>
                <a:gd name="T13" fmla="*/ 200 h 218"/>
                <a:gd name="T14" fmla="*/ 128 w 232"/>
                <a:gd name="T15" fmla="*/ 130 h 218"/>
                <a:gd name="T16" fmla="*/ 128 w 232"/>
                <a:gd name="T17" fmla="*/ 123 h 218"/>
                <a:gd name="T18" fmla="*/ 128 w 232"/>
                <a:gd name="T19" fmla="*/ 117 h 218"/>
                <a:gd name="T20" fmla="*/ 194 w 232"/>
                <a:gd name="T21" fmla="*/ 42 h 218"/>
                <a:gd name="T22" fmla="*/ 232 w 232"/>
                <a:gd name="T23" fmla="*/ 0 h 218"/>
                <a:gd name="T24" fmla="*/ 175 w 232"/>
                <a:gd name="T25" fmla="*/ 0 h 218"/>
                <a:gd name="T26" fmla="*/ 0 w 232"/>
                <a:gd name="T27" fmla="*/ 0 h 218"/>
                <a:gd name="T28" fmla="*/ 103 w 232"/>
                <a:gd name="T29" fmla="*/ 1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2" h="218">
                  <a:moveTo>
                    <a:pt x="103" y="117"/>
                  </a:moveTo>
                  <a:cubicBezTo>
                    <a:pt x="103" y="123"/>
                    <a:pt x="103" y="123"/>
                    <a:pt x="103" y="123"/>
                  </a:cubicBezTo>
                  <a:cubicBezTo>
                    <a:pt x="103" y="130"/>
                    <a:pt x="103" y="130"/>
                    <a:pt x="103" y="130"/>
                  </a:cubicBezTo>
                  <a:cubicBezTo>
                    <a:pt x="103" y="200"/>
                    <a:pt x="103" y="200"/>
                    <a:pt x="103" y="200"/>
                  </a:cubicBezTo>
                  <a:cubicBezTo>
                    <a:pt x="88" y="202"/>
                    <a:pt x="76" y="210"/>
                    <a:pt x="76" y="218"/>
                  </a:cubicBezTo>
                  <a:cubicBezTo>
                    <a:pt x="152" y="218"/>
                    <a:pt x="152" y="218"/>
                    <a:pt x="152" y="218"/>
                  </a:cubicBezTo>
                  <a:cubicBezTo>
                    <a:pt x="152" y="210"/>
                    <a:pt x="142" y="203"/>
                    <a:pt x="128" y="200"/>
                  </a:cubicBezTo>
                  <a:cubicBezTo>
                    <a:pt x="128" y="130"/>
                    <a:pt x="128" y="130"/>
                    <a:pt x="128" y="130"/>
                  </a:cubicBezTo>
                  <a:cubicBezTo>
                    <a:pt x="128" y="123"/>
                    <a:pt x="128" y="123"/>
                    <a:pt x="128" y="123"/>
                  </a:cubicBezTo>
                  <a:cubicBezTo>
                    <a:pt x="128" y="117"/>
                    <a:pt x="128" y="117"/>
                    <a:pt x="128" y="117"/>
                  </a:cubicBezTo>
                  <a:cubicBezTo>
                    <a:pt x="194" y="42"/>
                    <a:pt x="194" y="42"/>
                    <a:pt x="194" y="42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175" y="0"/>
                    <a:pt x="175" y="0"/>
                    <a:pt x="17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03" y="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8CC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590" name="Freeform 146"/>
          <p:cNvSpPr>
            <a:spLocks noEditPoints="1"/>
          </p:cNvSpPr>
          <p:nvPr/>
        </p:nvSpPr>
        <p:spPr bwMode="auto">
          <a:xfrm>
            <a:off x="3927215" y="2819342"/>
            <a:ext cx="488696" cy="356616"/>
          </a:xfrm>
          <a:custGeom>
            <a:avLst/>
            <a:gdLst>
              <a:gd name="T0" fmla="*/ 83 w 125"/>
              <a:gd name="T1" fmla="*/ 91 h 91"/>
              <a:gd name="T2" fmla="*/ 125 w 125"/>
              <a:gd name="T3" fmla="*/ 91 h 91"/>
              <a:gd name="T4" fmla="*/ 125 w 125"/>
              <a:gd name="T5" fmla="*/ 0 h 91"/>
              <a:gd name="T6" fmla="*/ 83 w 125"/>
              <a:gd name="T7" fmla="*/ 0 h 91"/>
              <a:gd name="T8" fmla="*/ 83 w 125"/>
              <a:gd name="T9" fmla="*/ 38 h 91"/>
              <a:gd name="T10" fmla="*/ 113 w 125"/>
              <a:gd name="T11" fmla="*/ 80 h 91"/>
              <a:gd name="T12" fmla="*/ 83 w 125"/>
              <a:gd name="T13" fmla="*/ 80 h 91"/>
              <a:gd name="T14" fmla="*/ 83 w 125"/>
              <a:gd name="T15" fmla="*/ 91 h 91"/>
              <a:gd name="T16" fmla="*/ 57 w 125"/>
              <a:gd name="T17" fmla="*/ 91 h 91"/>
              <a:gd name="T18" fmla="*/ 83 w 125"/>
              <a:gd name="T19" fmla="*/ 91 h 91"/>
              <a:gd name="T20" fmla="*/ 83 w 125"/>
              <a:gd name="T21" fmla="*/ 80 h 91"/>
              <a:gd name="T22" fmla="*/ 65 w 125"/>
              <a:gd name="T23" fmla="*/ 80 h 91"/>
              <a:gd name="T24" fmla="*/ 63 w 125"/>
              <a:gd name="T25" fmla="*/ 78 h 91"/>
              <a:gd name="T26" fmla="*/ 57 w 125"/>
              <a:gd name="T27" fmla="*/ 69 h 91"/>
              <a:gd name="T28" fmla="*/ 57 w 125"/>
              <a:gd name="T29" fmla="*/ 75 h 91"/>
              <a:gd name="T30" fmla="*/ 60 w 125"/>
              <a:gd name="T31" fmla="*/ 80 h 91"/>
              <a:gd name="T32" fmla="*/ 57 w 125"/>
              <a:gd name="T33" fmla="*/ 80 h 91"/>
              <a:gd name="T34" fmla="*/ 57 w 125"/>
              <a:gd name="T35" fmla="*/ 91 h 91"/>
              <a:gd name="T36" fmla="*/ 83 w 125"/>
              <a:gd name="T37" fmla="*/ 0 h 91"/>
              <a:gd name="T38" fmla="*/ 57 w 125"/>
              <a:gd name="T39" fmla="*/ 0 h 91"/>
              <a:gd name="T40" fmla="*/ 57 w 125"/>
              <a:gd name="T41" fmla="*/ 59 h 91"/>
              <a:gd name="T42" fmla="*/ 77 w 125"/>
              <a:gd name="T43" fmla="*/ 30 h 91"/>
              <a:gd name="T44" fmla="*/ 77 w 125"/>
              <a:gd name="T45" fmla="*/ 30 h 91"/>
              <a:gd name="T46" fmla="*/ 83 w 125"/>
              <a:gd name="T47" fmla="*/ 38 h 91"/>
              <a:gd name="T48" fmla="*/ 83 w 125"/>
              <a:gd name="T49" fmla="*/ 0 h 91"/>
              <a:gd name="T50" fmla="*/ 35 w 125"/>
              <a:gd name="T51" fmla="*/ 91 h 91"/>
              <a:gd name="T52" fmla="*/ 57 w 125"/>
              <a:gd name="T53" fmla="*/ 91 h 91"/>
              <a:gd name="T54" fmla="*/ 57 w 125"/>
              <a:gd name="T55" fmla="*/ 80 h 91"/>
              <a:gd name="T56" fmla="*/ 41 w 125"/>
              <a:gd name="T57" fmla="*/ 80 h 91"/>
              <a:gd name="T58" fmla="*/ 35 w 125"/>
              <a:gd name="T59" fmla="*/ 80 h 91"/>
              <a:gd name="T60" fmla="*/ 35 w 125"/>
              <a:gd name="T61" fmla="*/ 91 h 91"/>
              <a:gd name="T62" fmla="*/ 57 w 125"/>
              <a:gd name="T63" fmla="*/ 0 h 91"/>
              <a:gd name="T64" fmla="*/ 35 w 125"/>
              <a:gd name="T65" fmla="*/ 0 h 91"/>
              <a:gd name="T66" fmla="*/ 35 w 125"/>
              <a:gd name="T67" fmla="*/ 16 h 91"/>
              <a:gd name="T68" fmla="*/ 37 w 125"/>
              <a:gd name="T69" fmla="*/ 22 h 91"/>
              <a:gd name="T70" fmla="*/ 35 w 125"/>
              <a:gd name="T71" fmla="*/ 28 h 91"/>
              <a:gd name="T72" fmla="*/ 35 w 125"/>
              <a:gd name="T73" fmla="*/ 46 h 91"/>
              <a:gd name="T74" fmla="*/ 35 w 125"/>
              <a:gd name="T75" fmla="*/ 46 h 91"/>
              <a:gd name="T76" fmla="*/ 51 w 125"/>
              <a:gd name="T77" fmla="*/ 67 h 91"/>
              <a:gd name="T78" fmla="*/ 57 w 125"/>
              <a:gd name="T79" fmla="*/ 75 h 91"/>
              <a:gd name="T80" fmla="*/ 57 w 125"/>
              <a:gd name="T81" fmla="*/ 69 h 91"/>
              <a:gd name="T82" fmla="*/ 53 w 125"/>
              <a:gd name="T83" fmla="*/ 64 h 91"/>
              <a:gd name="T84" fmla="*/ 57 w 125"/>
              <a:gd name="T85" fmla="*/ 59 h 91"/>
              <a:gd name="T86" fmla="*/ 57 w 125"/>
              <a:gd name="T87" fmla="*/ 0 h 91"/>
              <a:gd name="T88" fmla="*/ 0 w 125"/>
              <a:gd name="T89" fmla="*/ 91 h 91"/>
              <a:gd name="T90" fmla="*/ 35 w 125"/>
              <a:gd name="T91" fmla="*/ 91 h 91"/>
              <a:gd name="T92" fmla="*/ 35 w 125"/>
              <a:gd name="T93" fmla="*/ 80 h 91"/>
              <a:gd name="T94" fmla="*/ 10 w 125"/>
              <a:gd name="T95" fmla="*/ 80 h 91"/>
              <a:gd name="T96" fmla="*/ 10 w 125"/>
              <a:gd name="T97" fmla="*/ 80 h 91"/>
              <a:gd name="T98" fmla="*/ 35 w 125"/>
              <a:gd name="T99" fmla="*/ 46 h 91"/>
              <a:gd name="T100" fmla="*/ 35 w 125"/>
              <a:gd name="T101" fmla="*/ 28 h 91"/>
              <a:gd name="T102" fmla="*/ 28 w 125"/>
              <a:gd name="T103" fmla="*/ 32 h 91"/>
              <a:gd name="T104" fmla="*/ 18 w 125"/>
              <a:gd name="T105" fmla="*/ 22 h 91"/>
              <a:gd name="T106" fmla="*/ 28 w 125"/>
              <a:gd name="T107" fmla="*/ 12 h 91"/>
              <a:gd name="T108" fmla="*/ 28 w 125"/>
              <a:gd name="T109" fmla="*/ 12 h 91"/>
              <a:gd name="T110" fmla="*/ 35 w 125"/>
              <a:gd name="T111" fmla="*/ 16 h 91"/>
              <a:gd name="T112" fmla="*/ 35 w 125"/>
              <a:gd name="T113" fmla="*/ 0 h 91"/>
              <a:gd name="T114" fmla="*/ 0 w 125"/>
              <a:gd name="T115" fmla="*/ 0 h 91"/>
              <a:gd name="T116" fmla="*/ 0 w 125"/>
              <a:gd name="T117" fmla="*/ 91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25" h="91">
                <a:moveTo>
                  <a:pt x="83" y="91"/>
                </a:moveTo>
                <a:cubicBezTo>
                  <a:pt x="125" y="91"/>
                  <a:pt x="125" y="91"/>
                  <a:pt x="125" y="91"/>
                </a:cubicBezTo>
                <a:cubicBezTo>
                  <a:pt x="125" y="0"/>
                  <a:pt x="125" y="0"/>
                  <a:pt x="125" y="0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38"/>
                  <a:pt x="83" y="38"/>
                  <a:pt x="83" y="38"/>
                </a:cubicBezTo>
                <a:cubicBezTo>
                  <a:pt x="113" y="80"/>
                  <a:pt x="113" y="80"/>
                  <a:pt x="113" y="80"/>
                </a:cubicBezTo>
                <a:cubicBezTo>
                  <a:pt x="83" y="80"/>
                  <a:pt x="83" y="80"/>
                  <a:pt x="83" y="80"/>
                </a:cubicBezTo>
                <a:lnTo>
                  <a:pt x="83" y="91"/>
                </a:lnTo>
                <a:close/>
                <a:moveTo>
                  <a:pt x="57" y="91"/>
                </a:moveTo>
                <a:cubicBezTo>
                  <a:pt x="83" y="91"/>
                  <a:pt x="83" y="91"/>
                  <a:pt x="83" y="91"/>
                </a:cubicBezTo>
                <a:cubicBezTo>
                  <a:pt x="83" y="80"/>
                  <a:pt x="83" y="80"/>
                  <a:pt x="83" y="80"/>
                </a:cubicBezTo>
                <a:cubicBezTo>
                  <a:pt x="65" y="80"/>
                  <a:pt x="65" y="80"/>
                  <a:pt x="65" y="80"/>
                </a:cubicBezTo>
                <a:cubicBezTo>
                  <a:pt x="63" y="78"/>
                  <a:pt x="63" y="78"/>
                  <a:pt x="63" y="78"/>
                </a:cubicBezTo>
                <a:cubicBezTo>
                  <a:pt x="57" y="69"/>
                  <a:pt x="57" y="69"/>
                  <a:pt x="57" y="69"/>
                </a:cubicBezTo>
                <a:cubicBezTo>
                  <a:pt x="57" y="75"/>
                  <a:pt x="57" y="75"/>
                  <a:pt x="57" y="75"/>
                </a:cubicBezTo>
                <a:cubicBezTo>
                  <a:pt x="60" y="80"/>
                  <a:pt x="60" y="80"/>
                  <a:pt x="60" y="80"/>
                </a:cubicBezTo>
                <a:cubicBezTo>
                  <a:pt x="57" y="80"/>
                  <a:pt x="57" y="80"/>
                  <a:pt x="57" y="80"/>
                </a:cubicBezTo>
                <a:cubicBezTo>
                  <a:pt x="57" y="91"/>
                  <a:pt x="57" y="91"/>
                  <a:pt x="57" y="91"/>
                </a:cubicBezTo>
                <a:close/>
                <a:moveTo>
                  <a:pt x="83" y="0"/>
                </a:moveTo>
                <a:cubicBezTo>
                  <a:pt x="57" y="0"/>
                  <a:pt x="57" y="0"/>
                  <a:pt x="57" y="0"/>
                </a:cubicBezTo>
                <a:cubicBezTo>
                  <a:pt x="57" y="59"/>
                  <a:pt x="57" y="59"/>
                  <a:pt x="57" y="59"/>
                </a:cubicBezTo>
                <a:cubicBezTo>
                  <a:pt x="77" y="30"/>
                  <a:pt x="77" y="30"/>
                  <a:pt x="77" y="30"/>
                </a:cubicBezTo>
                <a:cubicBezTo>
                  <a:pt x="77" y="30"/>
                  <a:pt x="77" y="30"/>
                  <a:pt x="77" y="30"/>
                </a:cubicBezTo>
                <a:cubicBezTo>
                  <a:pt x="83" y="38"/>
                  <a:pt x="83" y="38"/>
                  <a:pt x="83" y="38"/>
                </a:cubicBezTo>
                <a:lnTo>
                  <a:pt x="83" y="0"/>
                </a:lnTo>
                <a:close/>
                <a:moveTo>
                  <a:pt x="35" y="91"/>
                </a:moveTo>
                <a:cubicBezTo>
                  <a:pt x="57" y="91"/>
                  <a:pt x="57" y="91"/>
                  <a:pt x="57" y="91"/>
                </a:cubicBezTo>
                <a:cubicBezTo>
                  <a:pt x="57" y="80"/>
                  <a:pt x="57" y="80"/>
                  <a:pt x="57" y="80"/>
                </a:cubicBezTo>
                <a:cubicBezTo>
                  <a:pt x="41" y="80"/>
                  <a:pt x="41" y="80"/>
                  <a:pt x="41" y="80"/>
                </a:cubicBezTo>
                <a:cubicBezTo>
                  <a:pt x="35" y="80"/>
                  <a:pt x="35" y="80"/>
                  <a:pt x="35" y="80"/>
                </a:cubicBezTo>
                <a:cubicBezTo>
                  <a:pt x="35" y="91"/>
                  <a:pt x="35" y="91"/>
                  <a:pt x="35" y="91"/>
                </a:cubicBezTo>
                <a:close/>
                <a:moveTo>
                  <a:pt x="57" y="0"/>
                </a:moveTo>
                <a:cubicBezTo>
                  <a:pt x="35" y="0"/>
                  <a:pt x="35" y="0"/>
                  <a:pt x="35" y="0"/>
                </a:cubicBezTo>
                <a:cubicBezTo>
                  <a:pt x="35" y="16"/>
                  <a:pt x="35" y="16"/>
                  <a:pt x="35" y="16"/>
                </a:cubicBezTo>
                <a:cubicBezTo>
                  <a:pt x="37" y="18"/>
                  <a:pt x="37" y="20"/>
                  <a:pt x="37" y="22"/>
                </a:cubicBezTo>
                <a:cubicBezTo>
                  <a:pt x="37" y="24"/>
                  <a:pt x="37" y="26"/>
                  <a:pt x="35" y="28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51" y="67"/>
                  <a:pt x="51" y="67"/>
                  <a:pt x="51" y="67"/>
                </a:cubicBezTo>
                <a:cubicBezTo>
                  <a:pt x="57" y="75"/>
                  <a:pt x="57" y="75"/>
                  <a:pt x="57" y="75"/>
                </a:cubicBezTo>
                <a:cubicBezTo>
                  <a:pt x="57" y="69"/>
                  <a:pt x="57" y="69"/>
                  <a:pt x="57" y="69"/>
                </a:cubicBezTo>
                <a:cubicBezTo>
                  <a:pt x="53" y="64"/>
                  <a:pt x="53" y="64"/>
                  <a:pt x="53" y="64"/>
                </a:cubicBezTo>
                <a:cubicBezTo>
                  <a:pt x="57" y="59"/>
                  <a:pt x="57" y="59"/>
                  <a:pt x="57" y="59"/>
                </a:cubicBezTo>
                <a:lnTo>
                  <a:pt x="57" y="0"/>
                </a:lnTo>
                <a:close/>
                <a:moveTo>
                  <a:pt x="0" y="91"/>
                </a:moveTo>
                <a:cubicBezTo>
                  <a:pt x="35" y="91"/>
                  <a:pt x="35" y="91"/>
                  <a:pt x="35" y="91"/>
                </a:cubicBezTo>
                <a:cubicBezTo>
                  <a:pt x="35" y="80"/>
                  <a:pt x="35" y="80"/>
                  <a:pt x="35" y="80"/>
                </a:cubicBezTo>
                <a:cubicBezTo>
                  <a:pt x="10" y="80"/>
                  <a:pt x="10" y="80"/>
                  <a:pt x="10" y="80"/>
                </a:cubicBezTo>
                <a:cubicBezTo>
                  <a:pt x="10" y="80"/>
                  <a:pt x="10" y="80"/>
                  <a:pt x="10" y="80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28"/>
                  <a:pt x="35" y="28"/>
                  <a:pt x="35" y="28"/>
                </a:cubicBezTo>
                <a:cubicBezTo>
                  <a:pt x="34" y="30"/>
                  <a:pt x="31" y="32"/>
                  <a:pt x="28" y="32"/>
                </a:cubicBezTo>
                <a:cubicBezTo>
                  <a:pt x="22" y="32"/>
                  <a:pt x="18" y="27"/>
                  <a:pt x="18" y="22"/>
                </a:cubicBezTo>
                <a:cubicBezTo>
                  <a:pt x="18" y="17"/>
                  <a:pt x="22" y="12"/>
                  <a:pt x="28" y="12"/>
                </a:cubicBezTo>
                <a:cubicBezTo>
                  <a:pt x="28" y="12"/>
                  <a:pt x="28" y="12"/>
                  <a:pt x="28" y="12"/>
                </a:cubicBezTo>
                <a:cubicBezTo>
                  <a:pt x="31" y="12"/>
                  <a:pt x="34" y="14"/>
                  <a:pt x="35" y="16"/>
                </a:cubicBezTo>
                <a:cubicBezTo>
                  <a:pt x="35" y="0"/>
                  <a:pt x="35" y="0"/>
                  <a:pt x="35" y="0"/>
                </a:cubicBezTo>
                <a:cubicBezTo>
                  <a:pt x="0" y="0"/>
                  <a:pt x="0" y="0"/>
                  <a:pt x="0" y="0"/>
                </a:cubicBezTo>
                <a:lnTo>
                  <a:pt x="0" y="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18CC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591" name="组合 590"/>
          <p:cNvGrpSpPr/>
          <p:nvPr/>
        </p:nvGrpSpPr>
        <p:grpSpPr>
          <a:xfrm>
            <a:off x="3966364" y="1786121"/>
            <a:ext cx="410398" cy="434900"/>
            <a:chOff x="9013843" y="2999198"/>
            <a:chExt cx="172030" cy="182301"/>
          </a:xfrm>
          <a:solidFill>
            <a:schemeClr val="bg1"/>
          </a:solidFill>
        </p:grpSpPr>
        <p:sp>
          <p:nvSpPr>
            <p:cNvPr id="592" name="Freeform 221"/>
            <p:cNvSpPr>
              <a:spLocks noEditPoints="1"/>
            </p:cNvSpPr>
            <p:nvPr/>
          </p:nvSpPr>
          <p:spPr bwMode="auto">
            <a:xfrm>
              <a:off x="9013843" y="3075370"/>
              <a:ext cx="172030" cy="85587"/>
            </a:xfrm>
            <a:custGeom>
              <a:avLst/>
              <a:gdLst>
                <a:gd name="T0" fmla="*/ 157 w 183"/>
                <a:gd name="T1" fmla="*/ 64 h 91"/>
                <a:gd name="T2" fmla="*/ 183 w 183"/>
                <a:gd name="T3" fmla="*/ 32 h 91"/>
                <a:gd name="T4" fmla="*/ 157 w 183"/>
                <a:gd name="T5" fmla="*/ 0 h 91"/>
                <a:gd name="T6" fmla="*/ 157 w 183"/>
                <a:gd name="T7" fmla="*/ 15 h 91"/>
                <a:gd name="T8" fmla="*/ 169 w 183"/>
                <a:gd name="T9" fmla="*/ 32 h 91"/>
                <a:gd name="T10" fmla="*/ 157 w 183"/>
                <a:gd name="T11" fmla="*/ 49 h 91"/>
                <a:gd name="T12" fmla="*/ 157 w 183"/>
                <a:gd name="T13" fmla="*/ 64 h 91"/>
                <a:gd name="T14" fmla="*/ 77 w 183"/>
                <a:gd name="T15" fmla="*/ 91 h 91"/>
                <a:gd name="T16" fmla="*/ 137 w 183"/>
                <a:gd name="T17" fmla="*/ 62 h 91"/>
                <a:gd name="T18" fmla="*/ 151 w 183"/>
                <a:gd name="T19" fmla="*/ 65 h 91"/>
                <a:gd name="T20" fmla="*/ 157 w 183"/>
                <a:gd name="T21" fmla="*/ 64 h 91"/>
                <a:gd name="T22" fmla="*/ 157 w 183"/>
                <a:gd name="T23" fmla="*/ 49 h 91"/>
                <a:gd name="T24" fmla="*/ 151 w 183"/>
                <a:gd name="T25" fmla="*/ 51 h 91"/>
                <a:gd name="T26" fmla="*/ 145 w 183"/>
                <a:gd name="T27" fmla="*/ 50 h 91"/>
                <a:gd name="T28" fmla="*/ 154 w 183"/>
                <a:gd name="T29" fmla="*/ 14 h 91"/>
                <a:gd name="T30" fmla="*/ 154 w 183"/>
                <a:gd name="T31" fmla="*/ 14 h 91"/>
                <a:gd name="T32" fmla="*/ 154 w 183"/>
                <a:gd name="T33" fmla="*/ 14 h 91"/>
                <a:gd name="T34" fmla="*/ 157 w 183"/>
                <a:gd name="T35" fmla="*/ 15 h 91"/>
                <a:gd name="T36" fmla="*/ 157 w 183"/>
                <a:gd name="T37" fmla="*/ 0 h 91"/>
                <a:gd name="T38" fmla="*/ 152 w 183"/>
                <a:gd name="T39" fmla="*/ 0 h 91"/>
                <a:gd name="T40" fmla="*/ 152 w 183"/>
                <a:gd name="T41" fmla="*/ 0 h 91"/>
                <a:gd name="T42" fmla="*/ 1 w 183"/>
                <a:gd name="T43" fmla="*/ 0 h 91"/>
                <a:gd name="T44" fmla="*/ 0 w 183"/>
                <a:gd name="T45" fmla="*/ 14 h 91"/>
                <a:gd name="T46" fmla="*/ 77 w 183"/>
                <a:gd name="T47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3" h="91">
                  <a:moveTo>
                    <a:pt x="157" y="64"/>
                  </a:moveTo>
                  <a:cubicBezTo>
                    <a:pt x="172" y="61"/>
                    <a:pt x="183" y="48"/>
                    <a:pt x="183" y="32"/>
                  </a:cubicBezTo>
                  <a:cubicBezTo>
                    <a:pt x="183" y="16"/>
                    <a:pt x="172" y="3"/>
                    <a:pt x="157" y="0"/>
                  </a:cubicBezTo>
                  <a:cubicBezTo>
                    <a:pt x="157" y="15"/>
                    <a:pt x="157" y="15"/>
                    <a:pt x="157" y="15"/>
                  </a:cubicBezTo>
                  <a:cubicBezTo>
                    <a:pt x="164" y="18"/>
                    <a:pt x="169" y="24"/>
                    <a:pt x="169" y="32"/>
                  </a:cubicBezTo>
                  <a:cubicBezTo>
                    <a:pt x="169" y="40"/>
                    <a:pt x="164" y="47"/>
                    <a:pt x="157" y="49"/>
                  </a:cubicBezTo>
                  <a:lnTo>
                    <a:pt x="157" y="64"/>
                  </a:lnTo>
                  <a:close/>
                  <a:moveTo>
                    <a:pt x="77" y="91"/>
                  </a:moveTo>
                  <a:cubicBezTo>
                    <a:pt x="101" y="91"/>
                    <a:pt x="123" y="80"/>
                    <a:pt x="137" y="62"/>
                  </a:cubicBezTo>
                  <a:cubicBezTo>
                    <a:pt x="141" y="64"/>
                    <a:pt x="146" y="65"/>
                    <a:pt x="151" y="65"/>
                  </a:cubicBezTo>
                  <a:cubicBezTo>
                    <a:pt x="153" y="65"/>
                    <a:pt x="155" y="64"/>
                    <a:pt x="157" y="64"/>
                  </a:cubicBezTo>
                  <a:cubicBezTo>
                    <a:pt x="157" y="49"/>
                    <a:pt x="157" y="49"/>
                    <a:pt x="157" y="49"/>
                  </a:cubicBezTo>
                  <a:cubicBezTo>
                    <a:pt x="155" y="50"/>
                    <a:pt x="153" y="51"/>
                    <a:pt x="151" y="51"/>
                  </a:cubicBezTo>
                  <a:cubicBezTo>
                    <a:pt x="149" y="51"/>
                    <a:pt x="147" y="50"/>
                    <a:pt x="145" y="50"/>
                  </a:cubicBezTo>
                  <a:cubicBezTo>
                    <a:pt x="151" y="39"/>
                    <a:pt x="154" y="27"/>
                    <a:pt x="154" y="14"/>
                  </a:cubicBezTo>
                  <a:cubicBezTo>
                    <a:pt x="154" y="14"/>
                    <a:pt x="154" y="14"/>
                    <a:pt x="154" y="14"/>
                  </a:cubicBezTo>
                  <a:cubicBezTo>
                    <a:pt x="154" y="14"/>
                    <a:pt x="154" y="14"/>
                    <a:pt x="154" y="14"/>
                  </a:cubicBezTo>
                  <a:cubicBezTo>
                    <a:pt x="155" y="14"/>
                    <a:pt x="156" y="15"/>
                    <a:pt x="157" y="15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6" y="0"/>
                    <a:pt x="154" y="0"/>
                    <a:pt x="152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9"/>
                    <a:pt x="0" y="14"/>
                  </a:cubicBezTo>
                  <a:cubicBezTo>
                    <a:pt x="0" y="57"/>
                    <a:pt x="34" y="91"/>
                    <a:pt x="77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8CC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93" name="Rectangle 222"/>
            <p:cNvSpPr>
              <a:spLocks noChangeArrowheads="1"/>
            </p:cNvSpPr>
            <p:nvPr/>
          </p:nvSpPr>
          <p:spPr bwMode="auto">
            <a:xfrm>
              <a:off x="9013843" y="3168661"/>
              <a:ext cx="155768" cy="128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8CC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94" name="Freeform 223"/>
            <p:cNvSpPr/>
            <p:nvPr/>
          </p:nvSpPr>
          <p:spPr bwMode="auto">
            <a:xfrm>
              <a:off x="9048933" y="2999198"/>
              <a:ext cx="28244" cy="71038"/>
            </a:xfrm>
            <a:custGeom>
              <a:avLst/>
              <a:gdLst>
                <a:gd name="T0" fmla="*/ 10 w 30"/>
                <a:gd name="T1" fmla="*/ 57 h 76"/>
                <a:gd name="T2" fmla="*/ 14 w 30"/>
                <a:gd name="T3" fmla="*/ 72 h 76"/>
                <a:gd name="T4" fmla="*/ 27 w 30"/>
                <a:gd name="T5" fmla="*/ 46 h 76"/>
                <a:gd name="T6" fmla="*/ 20 w 30"/>
                <a:gd name="T7" fmla="*/ 31 h 76"/>
                <a:gd name="T8" fmla="*/ 19 w 30"/>
                <a:gd name="T9" fmla="*/ 19 h 76"/>
                <a:gd name="T10" fmla="*/ 11 w 30"/>
                <a:gd name="T11" fmla="*/ 5 h 76"/>
                <a:gd name="T12" fmla="*/ 3 w 30"/>
                <a:gd name="T13" fmla="*/ 32 h 76"/>
                <a:gd name="T14" fmla="*/ 10 w 30"/>
                <a:gd name="T15" fmla="*/ 5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76">
                  <a:moveTo>
                    <a:pt x="10" y="57"/>
                  </a:moveTo>
                  <a:cubicBezTo>
                    <a:pt x="1" y="60"/>
                    <a:pt x="5" y="76"/>
                    <a:pt x="14" y="72"/>
                  </a:cubicBezTo>
                  <a:cubicBezTo>
                    <a:pt x="26" y="69"/>
                    <a:pt x="30" y="57"/>
                    <a:pt x="27" y="46"/>
                  </a:cubicBezTo>
                  <a:cubicBezTo>
                    <a:pt x="26" y="41"/>
                    <a:pt x="22" y="35"/>
                    <a:pt x="20" y="31"/>
                  </a:cubicBezTo>
                  <a:cubicBezTo>
                    <a:pt x="18" y="28"/>
                    <a:pt x="15" y="21"/>
                    <a:pt x="19" y="19"/>
                  </a:cubicBezTo>
                  <a:cubicBezTo>
                    <a:pt x="28" y="13"/>
                    <a:pt x="20" y="0"/>
                    <a:pt x="11" y="5"/>
                  </a:cubicBezTo>
                  <a:cubicBezTo>
                    <a:pt x="2" y="11"/>
                    <a:pt x="0" y="22"/>
                    <a:pt x="3" y="32"/>
                  </a:cubicBezTo>
                  <a:cubicBezTo>
                    <a:pt x="4" y="36"/>
                    <a:pt x="17" y="55"/>
                    <a:pt x="10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8CC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95" name="Freeform 224"/>
            <p:cNvSpPr/>
            <p:nvPr/>
          </p:nvSpPr>
          <p:spPr bwMode="auto">
            <a:xfrm>
              <a:off x="9090015" y="2999198"/>
              <a:ext cx="28244" cy="71038"/>
            </a:xfrm>
            <a:custGeom>
              <a:avLst/>
              <a:gdLst>
                <a:gd name="T0" fmla="*/ 11 w 30"/>
                <a:gd name="T1" fmla="*/ 57 h 76"/>
                <a:gd name="T2" fmla="*/ 15 w 30"/>
                <a:gd name="T3" fmla="*/ 72 h 76"/>
                <a:gd name="T4" fmla="*/ 27 w 30"/>
                <a:gd name="T5" fmla="*/ 46 h 76"/>
                <a:gd name="T6" fmla="*/ 20 w 30"/>
                <a:gd name="T7" fmla="*/ 31 h 76"/>
                <a:gd name="T8" fmla="*/ 19 w 30"/>
                <a:gd name="T9" fmla="*/ 19 h 76"/>
                <a:gd name="T10" fmla="*/ 11 w 30"/>
                <a:gd name="T11" fmla="*/ 5 h 76"/>
                <a:gd name="T12" fmla="*/ 3 w 30"/>
                <a:gd name="T13" fmla="*/ 32 h 76"/>
                <a:gd name="T14" fmla="*/ 11 w 30"/>
                <a:gd name="T15" fmla="*/ 5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76">
                  <a:moveTo>
                    <a:pt x="11" y="57"/>
                  </a:moveTo>
                  <a:cubicBezTo>
                    <a:pt x="1" y="60"/>
                    <a:pt x="5" y="76"/>
                    <a:pt x="15" y="72"/>
                  </a:cubicBezTo>
                  <a:cubicBezTo>
                    <a:pt x="26" y="69"/>
                    <a:pt x="30" y="57"/>
                    <a:pt x="27" y="46"/>
                  </a:cubicBezTo>
                  <a:cubicBezTo>
                    <a:pt x="26" y="41"/>
                    <a:pt x="22" y="35"/>
                    <a:pt x="20" y="31"/>
                  </a:cubicBezTo>
                  <a:cubicBezTo>
                    <a:pt x="18" y="28"/>
                    <a:pt x="15" y="21"/>
                    <a:pt x="19" y="19"/>
                  </a:cubicBezTo>
                  <a:cubicBezTo>
                    <a:pt x="28" y="13"/>
                    <a:pt x="20" y="0"/>
                    <a:pt x="11" y="5"/>
                  </a:cubicBezTo>
                  <a:cubicBezTo>
                    <a:pt x="2" y="11"/>
                    <a:pt x="0" y="22"/>
                    <a:pt x="3" y="32"/>
                  </a:cubicBezTo>
                  <a:cubicBezTo>
                    <a:pt x="5" y="36"/>
                    <a:pt x="18" y="55"/>
                    <a:pt x="11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8CC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609" name="组合 608"/>
          <p:cNvGrpSpPr/>
          <p:nvPr/>
        </p:nvGrpSpPr>
        <p:grpSpPr>
          <a:xfrm>
            <a:off x="785996" y="1728395"/>
            <a:ext cx="440452" cy="550352"/>
            <a:chOff x="6971209" y="3385512"/>
            <a:chExt cx="249736" cy="312049"/>
          </a:xfrm>
          <a:solidFill>
            <a:schemeClr val="bg1"/>
          </a:solidFill>
        </p:grpSpPr>
        <p:sp>
          <p:nvSpPr>
            <p:cNvPr id="618" name="Freeform 50"/>
            <p:cNvSpPr/>
            <p:nvPr/>
          </p:nvSpPr>
          <p:spPr bwMode="auto">
            <a:xfrm>
              <a:off x="6971209" y="3392382"/>
              <a:ext cx="105979" cy="305179"/>
            </a:xfrm>
            <a:custGeom>
              <a:avLst/>
              <a:gdLst>
                <a:gd name="T0" fmla="*/ 10 w 91"/>
                <a:gd name="T1" fmla="*/ 31 h 263"/>
                <a:gd name="T2" fmla="*/ 1 w 91"/>
                <a:gd name="T3" fmla="*/ 64 h 263"/>
                <a:gd name="T4" fmla="*/ 7 w 91"/>
                <a:gd name="T5" fmla="*/ 91 h 263"/>
                <a:gd name="T6" fmla="*/ 33 w 91"/>
                <a:gd name="T7" fmla="*/ 120 h 263"/>
                <a:gd name="T8" fmla="*/ 33 w 91"/>
                <a:gd name="T9" fmla="*/ 263 h 263"/>
                <a:gd name="T10" fmla="*/ 58 w 91"/>
                <a:gd name="T11" fmla="*/ 263 h 263"/>
                <a:gd name="T12" fmla="*/ 58 w 91"/>
                <a:gd name="T13" fmla="*/ 120 h 263"/>
                <a:gd name="T14" fmla="*/ 83 w 91"/>
                <a:gd name="T15" fmla="*/ 91 h 263"/>
                <a:gd name="T16" fmla="*/ 90 w 91"/>
                <a:gd name="T17" fmla="*/ 64 h 263"/>
                <a:gd name="T18" fmla="*/ 80 w 91"/>
                <a:gd name="T19" fmla="*/ 31 h 263"/>
                <a:gd name="T20" fmla="*/ 60 w 91"/>
                <a:gd name="T21" fmla="*/ 0 h 263"/>
                <a:gd name="T22" fmla="*/ 67 w 91"/>
                <a:gd name="T23" fmla="*/ 62 h 263"/>
                <a:gd name="T24" fmla="*/ 58 w 91"/>
                <a:gd name="T25" fmla="*/ 62 h 263"/>
                <a:gd name="T26" fmla="*/ 52 w 91"/>
                <a:gd name="T27" fmla="*/ 0 h 263"/>
                <a:gd name="T28" fmla="*/ 45 w 91"/>
                <a:gd name="T29" fmla="*/ 0 h 263"/>
                <a:gd name="T30" fmla="*/ 39 w 91"/>
                <a:gd name="T31" fmla="*/ 0 h 263"/>
                <a:gd name="T32" fmla="*/ 32 w 91"/>
                <a:gd name="T33" fmla="*/ 62 h 263"/>
                <a:gd name="T34" fmla="*/ 24 w 91"/>
                <a:gd name="T35" fmla="*/ 62 h 263"/>
                <a:gd name="T36" fmla="*/ 30 w 91"/>
                <a:gd name="T37" fmla="*/ 0 h 263"/>
                <a:gd name="T38" fmla="*/ 10 w 91"/>
                <a:gd name="T39" fmla="*/ 31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1" h="263">
                  <a:moveTo>
                    <a:pt x="10" y="31"/>
                  </a:moveTo>
                  <a:cubicBezTo>
                    <a:pt x="6" y="42"/>
                    <a:pt x="2" y="52"/>
                    <a:pt x="1" y="64"/>
                  </a:cubicBezTo>
                  <a:cubicBezTo>
                    <a:pt x="0" y="74"/>
                    <a:pt x="2" y="82"/>
                    <a:pt x="7" y="91"/>
                  </a:cubicBezTo>
                  <a:cubicBezTo>
                    <a:pt x="12" y="100"/>
                    <a:pt x="22" y="114"/>
                    <a:pt x="33" y="120"/>
                  </a:cubicBezTo>
                  <a:cubicBezTo>
                    <a:pt x="33" y="263"/>
                    <a:pt x="33" y="263"/>
                    <a:pt x="33" y="263"/>
                  </a:cubicBezTo>
                  <a:cubicBezTo>
                    <a:pt x="58" y="263"/>
                    <a:pt x="58" y="263"/>
                    <a:pt x="58" y="263"/>
                  </a:cubicBezTo>
                  <a:cubicBezTo>
                    <a:pt x="58" y="120"/>
                    <a:pt x="58" y="120"/>
                    <a:pt x="58" y="120"/>
                  </a:cubicBezTo>
                  <a:cubicBezTo>
                    <a:pt x="69" y="114"/>
                    <a:pt x="78" y="100"/>
                    <a:pt x="83" y="91"/>
                  </a:cubicBezTo>
                  <a:cubicBezTo>
                    <a:pt x="88" y="82"/>
                    <a:pt x="91" y="74"/>
                    <a:pt x="90" y="64"/>
                  </a:cubicBezTo>
                  <a:cubicBezTo>
                    <a:pt x="88" y="52"/>
                    <a:pt x="84" y="42"/>
                    <a:pt x="80" y="31"/>
                  </a:cubicBezTo>
                  <a:cubicBezTo>
                    <a:pt x="77" y="23"/>
                    <a:pt x="71" y="2"/>
                    <a:pt x="60" y="0"/>
                  </a:cubicBezTo>
                  <a:cubicBezTo>
                    <a:pt x="67" y="62"/>
                    <a:pt x="67" y="62"/>
                    <a:pt x="67" y="62"/>
                  </a:cubicBezTo>
                  <a:cubicBezTo>
                    <a:pt x="58" y="62"/>
                    <a:pt x="58" y="62"/>
                    <a:pt x="58" y="62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9" y="2"/>
                    <a:pt x="13" y="23"/>
                    <a:pt x="10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8CC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19" name="Freeform 51"/>
            <p:cNvSpPr/>
            <p:nvPr/>
          </p:nvSpPr>
          <p:spPr bwMode="auto">
            <a:xfrm>
              <a:off x="7109570" y="3385512"/>
              <a:ext cx="111375" cy="312048"/>
            </a:xfrm>
            <a:custGeom>
              <a:avLst/>
              <a:gdLst>
                <a:gd name="T0" fmla="*/ 60 w 96"/>
                <a:gd name="T1" fmla="*/ 269 h 269"/>
                <a:gd name="T2" fmla="*/ 60 w 96"/>
                <a:gd name="T3" fmla="*/ 128 h 269"/>
                <a:gd name="T4" fmla="*/ 96 w 96"/>
                <a:gd name="T5" fmla="*/ 72 h 269"/>
                <a:gd name="T6" fmla="*/ 48 w 96"/>
                <a:gd name="T7" fmla="*/ 0 h 269"/>
                <a:gd name="T8" fmla="*/ 0 w 96"/>
                <a:gd name="T9" fmla="*/ 72 h 269"/>
                <a:gd name="T10" fmla="*/ 36 w 96"/>
                <a:gd name="T11" fmla="*/ 128 h 269"/>
                <a:gd name="T12" fmla="*/ 36 w 96"/>
                <a:gd name="T13" fmla="*/ 269 h 269"/>
                <a:gd name="T14" fmla="*/ 60 w 96"/>
                <a:gd name="T15" fmla="*/ 26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269">
                  <a:moveTo>
                    <a:pt x="60" y="269"/>
                  </a:moveTo>
                  <a:cubicBezTo>
                    <a:pt x="60" y="128"/>
                    <a:pt x="60" y="128"/>
                    <a:pt x="60" y="128"/>
                  </a:cubicBezTo>
                  <a:cubicBezTo>
                    <a:pt x="81" y="122"/>
                    <a:pt x="96" y="99"/>
                    <a:pt x="96" y="72"/>
                  </a:cubicBezTo>
                  <a:cubicBezTo>
                    <a:pt x="96" y="40"/>
                    <a:pt x="75" y="0"/>
                    <a:pt x="48" y="0"/>
                  </a:cubicBezTo>
                  <a:cubicBezTo>
                    <a:pt x="22" y="0"/>
                    <a:pt x="0" y="40"/>
                    <a:pt x="0" y="72"/>
                  </a:cubicBezTo>
                  <a:cubicBezTo>
                    <a:pt x="0" y="99"/>
                    <a:pt x="15" y="121"/>
                    <a:pt x="36" y="128"/>
                  </a:cubicBezTo>
                  <a:cubicBezTo>
                    <a:pt x="36" y="269"/>
                    <a:pt x="36" y="269"/>
                    <a:pt x="36" y="269"/>
                  </a:cubicBezTo>
                  <a:lnTo>
                    <a:pt x="60" y="2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8CC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610" name="组合 609"/>
          <p:cNvGrpSpPr/>
          <p:nvPr/>
        </p:nvGrpSpPr>
        <p:grpSpPr>
          <a:xfrm flipV="1">
            <a:off x="2869360" y="2769308"/>
            <a:ext cx="442003" cy="456684"/>
            <a:chOff x="9562286" y="4141100"/>
            <a:chExt cx="280646" cy="289968"/>
          </a:xfrm>
          <a:solidFill>
            <a:schemeClr val="bg1"/>
          </a:solidFill>
        </p:grpSpPr>
        <p:sp>
          <p:nvSpPr>
            <p:cNvPr id="616" name="Freeform 74"/>
            <p:cNvSpPr/>
            <p:nvPr/>
          </p:nvSpPr>
          <p:spPr bwMode="auto">
            <a:xfrm>
              <a:off x="9562286" y="4165141"/>
              <a:ext cx="256114" cy="265927"/>
            </a:xfrm>
            <a:custGeom>
              <a:avLst/>
              <a:gdLst>
                <a:gd name="T0" fmla="*/ 168 w 221"/>
                <a:gd name="T1" fmla="*/ 4 h 229"/>
                <a:gd name="T2" fmla="*/ 153 w 221"/>
                <a:gd name="T3" fmla="*/ 4 h 229"/>
                <a:gd name="T4" fmla="*/ 150 w 221"/>
                <a:gd name="T5" fmla="*/ 7 h 229"/>
                <a:gd name="T6" fmla="*/ 132 w 221"/>
                <a:gd name="T7" fmla="*/ 15 h 229"/>
                <a:gd name="T8" fmla="*/ 52 w 221"/>
                <a:gd name="T9" fmla="*/ 15 h 229"/>
                <a:gd name="T10" fmla="*/ 39 w 221"/>
                <a:gd name="T11" fmla="*/ 24 h 229"/>
                <a:gd name="T12" fmla="*/ 5 w 221"/>
                <a:gd name="T13" fmla="*/ 118 h 229"/>
                <a:gd name="T14" fmla="*/ 21 w 221"/>
                <a:gd name="T15" fmla="*/ 141 h 229"/>
                <a:gd name="T16" fmla="*/ 87 w 221"/>
                <a:gd name="T17" fmla="*/ 141 h 229"/>
                <a:gd name="T18" fmla="*/ 85 w 221"/>
                <a:gd name="T19" fmla="*/ 162 h 229"/>
                <a:gd name="T20" fmla="*/ 72 w 221"/>
                <a:gd name="T21" fmla="*/ 197 h 229"/>
                <a:gd name="T22" fmla="*/ 80 w 221"/>
                <a:gd name="T23" fmla="*/ 216 h 229"/>
                <a:gd name="T24" fmla="*/ 104 w 221"/>
                <a:gd name="T25" fmla="*/ 214 h 229"/>
                <a:gd name="T26" fmla="*/ 123 w 221"/>
                <a:gd name="T27" fmla="*/ 169 h 229"/>
                <a:gd name="T28" fmla="*/ 166 w 221"/>
                <a:gd name="T29" fmla="*/ 119 h 229"/>
                <a:gd name="T30" fmla="*/ 173 w 221"/>
                <a:gd name="T31" fmla="*/ 112 h 229"/>
                <a:gd name="T32" fmla="*/ 217 w 221"/>
                <a:gd name="T33" fmla="*/ 68 h 229"/>
                <a:gd name="T34" fmla="*/ 217 w 221"/>
                <a:gd name="T35" fmla="*/ 53 h 229"/>
                <a:gd name="T36" fmla="*/ 168 w 221"/>
                <a:gd name="T37" fmla="*/ 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1" h="229">
                  <a:moveTo>
                    <a:pt x="168" y="4"/>
                  </a:moveTo>
                  <a:cubicBezTo>
                    <a:pt x="164" y="0"/>
                    <a:pt x="157" y="0"/>
                    <a:pt x="153" y="4"/>
                  </a:cubicBezTo>
                  <a:cubicBezTo>
                    <a:pt x="150" y="7"/>
                    <a:pt x="150" y="7"/>
                    <a:pt x="150" y="7"/>
                  </a:cubicBezTo>
                  <a:cubicBezTo>
                    <a:pt x="146" y="11"/>
                    <a:pt x="138" y="15"/>
                    <a:pt x="132" y="15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47" y="15"/>
                    <a:pt x="40" y="19"/>
                    <a:pt x="39" y="24"/>
                  </a:cubicBezTo>
                  <a:cubicBezTo>
                    <a:pt x="5" y="118"/>
                    <a:pt x="5" y="118"/>
                    <a:pt x="5" y="118"/>
                  </a:cubicBezTo>
                  <a:cubicBezTo>
                    <a:pt x="0" y="130"/>
                    <a:pt x="7" y="141"/>
                    <a:pt x="21" y="141"/>
                  </a:cubicBezTo>
                  <a:cubicBezTo>
                    <a:pt x="87" y="141"/>
                    <a:pt x="87" y="141"/>
                    <a:pt x="87" y="141"/>
                  </a:cubicBezTo>
                  <a:cubicBezTo>
                    <a:pt x="90" y="150"/>
                    <a:pt x="88" y="158"/>
                    <a:pt x="85" y="162"/>
                  </a:cubicBezTo>
                  <a:cubicBezTo>
                    <a:pt x="81" y="168"/>
                    <a:pt x="70" y="180"/>
                    <a:pt x="72" y="197"/>
                  </a:cubicBezTo>
                  <a:cubicBezTo>
                    <a:pt x="73" y="202"/>
                    <a:pt x="76" y="211"/>
                    <a:pt x="80" y="216"/>
                  </a:cubicBezTo>
                  <a:cubicBezTo>
                    <a:pt x="90" y="229"/>
                    <a:pt x="104" y="226"/>
                    <a:pt x="104" y="214"/>
                  </a:cubicBezTo>
                  <a:cubicBezTo>
                    <a:pt x="104" y="200"/>
                    <a:pt x="97" y="186"/>
                    <a:pt x="123" y="169"/>
                  </a:cubicBezTo>
                  <a:cubicBezTo>
                    <a:pt x="148" y="152"/>
                    <a:pt x="166" y="119"/>
                    <a:pt x="166" y="119"/>
                  </a:cubicBezTo>
                  <a:cubicBezTo>
                    <a:pt x="166" y="119"/>
                    <a:pt x="169" y="116"/>
                    <a:pt x="173" y="112"/>
                  </a:cubicBezTo>
                  <a:cubicBezTo>
                    <a:pt x="217" y="68"/>
                    <a:pt x="217" y="68"/>
                    <a:pt x="217" y="68"/>
                  </a:cubicBezTo>
                  <a:cubicBezTo>
                    <a:pt x="221" y="64"/>
                    <a:pt x="221" y="57"/>
                    <a:pt x="217" y="53"/>
                  </a:cubicBezTo>
                  <a:lnTo>
                    <a:pt x="168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8CC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17" name="Freeform 75"/>
            <p:cNvSpPr/>
            <p:nvPr/>
          </p:nvSpPr>
          <p:spPr bwMode="auto">
            <a:xfrm>
              <a:off x="9758051" y="4141100"/>
              <a:ext cx="84881" cy="83409"/>
            </a:xfrm>
            <a:custGeom>
              <a:avLst/>
              <a:gdLst>
                <a:gd name="T0" fmla="*/ 140 w 173"/>
                <a:gd name="T1" fmla="*/ 170 h 170"/>
                <a:gd name="T2" fmla="*/ 0 w 173"/>
                <a:gd name="T3" fmla="*/ 30 h 170"/>
                <a:gd name="T4" fmla="*/ 33 w 173"/>
                <a:gd name="T5" fmla="*/ 0 h 170"/>
                <a:gd name="T6" fmla="*/ 173 w 173"/>
                <a:gd name="T7" fmla="*/ 137 h 170"/>
                <a:gd name="T8" fmla="*/ 140 w 173"/>
                <a:gd name="T9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170">
                  <a:moveTo>
                    <a:pt x="140" y="170"/>
                  </a:moveTo>
                  <a:lnTo>
                    <a:pt x="0" y="30"/>
                  </a:lnTo>
                  <a:lnTo>
                    <a:pt x="33" y="0"/>
                  </a:lnTo>
                  <a:lnTo>
                    <a:pt x="173" y="137"/>
                  </a:lnTo>
                  <a:lnTo>
                    <a:pt x="140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8CC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621" name="Freeform 48"/>
          <p:cNvSpPr>
            <a:spLocks noEditPoints="1"/>
          </p:cNvSpPr>
          <p:nvPr/>
        </p:nvSpPr>
        <p:spPr bwMode="auto">
          <a:xfrm>
            <a:off x="10985401" y="1802664"/>
            <a:ext cx="507669" cy="401815"/>
          </a:xfrm>
          <a:custGeom>
            <a:avLst/>
            <a:gdLst>
              <a:gd name="T0" fmla="*/ 267 w 298"/>
              <a:gd name="T1" fmla="*/ 53 h 236"/>
              <a:gd name="T2" fmla="*/ 241 w 298"/>
              <a:gd name="T3" fmla="*/ 54 h 236"/>
              <a:gd name="T4" fmla="*/ 241 w 298"/>
              <a:gd name="T5" fmla="*/ 68 h 236"/>
              <a:gd name="T6" fmla="*/ 271 w 298"/>
              <a:gd name="T7" fmla="*/ 134 h 236"/>
              <a:gd name="T8" fmla="*/ 271 w 298"/>
              <a:gd name="T9" fmla="*/ 165 h 236"/>
              <a:gd name="T10" fmla="*/ 241 w 298"/>
              <a:gd name="T11" fmla="*/ 236 h 236"/>
              <a:gd name="T12" fmla="*/ 298 w 298"/>
              <a:gd name="T13" fmla="*/ 223 h 236"/>
              <a:gd name="T14" fmla="*/ 298 w 298"/>
              <a:gd name="T15" fmla="*/ 86 h 236"/>
              <a:gd name="T16" fmla="*/ 240 w 298"/>
              <a:gd name="T17" fmla="*/ 0 h 236"/>
              <a:gd name="T18" fmla="*/ 149 w 298"/>
              <a:gd name="T19" fmla="*/ 20 h 236"/>
              <a:gd name="T20" fmla="*/ 241 w 298"/>
              <a:gd name="T21" fmla="*/ 54 h 236"/>
              <a:gd name="T22" fmla="*/ 149 w 298"/>
              <a:gd name="T23" fmla="*/ 189 h 236"/>
              <a:gd name="T24" fmla="*/ 227 w 298"/>
              <a:gd name="T25" fmla="*/ 223 h 236"/>
              <a:gd name="T26" fmla="*/ 241 w 298"/>
              <a:gd name="T27" fmla="*/ 236 h 236"/>
              <a:gd name="T28" fmla="*/ 211 w 298"/>
              <a:gd name="T29" fmla="*/ 165 h 236"/>
              <a:gd name="T30" fmla="*/ 241 w 298"/>
              <a:gd name="T31" fmla="*/ 134 h 236"/>
              <a:gd name="T32" fmla="*/ 149 w 298"/>
              <a:gd name="T33" fmla="*/ 68 h 236"/>
              <a:gd name="T34" fmla="*/ 149 w 298"/>
              <a:gd name="T35" fmla="*/ 0 h 236"/>
              <a:gd name="T36" fmla="*/ 56 w 298"/>
              <a:gd name="T37" fmla="*/ 3 h 236"/>
              <a:gd name="T38" fmla="*/ 74 w 298"/>
              <a:gd name="T39" fmla="*/ 20 h 236"/>
              <a:gd name="T40" fmla="*/ 149 w 298"/>
              <a:gd name="T41" fmla="*/ 20 h 236"/>
              <a:gd name="T42" fmla="*/ 56 w 298"/>
              <a:gd name="T43" fmla="*/ 236 h 236"/>
              <a:gd name="T44" fmla="*/ 71 w 298"/>
              <a:gd name="T45" fmla="*/ 223 h 236"/>
              <a:gd name="T46" fmla="*/ 149 w 298"/>
              <a:gd name="T47" fmla="*/ 189 h 236"/>
              <a:gd name="T48" fmla="*/ 56 w 298"/>
              <a:gd name="T49" fmla="*/ 68 h 236"/>
              <a:gd name="T50" fmla="*/ 86 w 298"/>
              <a:gd name="T51" fmla="*/ 134 h 236"/>
              <a:gd name="T52" fmla="*/ 86 w 298"/>
              <a:gd name="T53" fmla="*/ 165 h 236"/>
              <a:gd name="T54" fmla="*/ 56 w 298"/>
              <a:gd name="T55" fmla="*/ 236 h 236"/>
              <a:gd name="T56" fmla="*/ 30 w 298"/>
              <a:gd name="T57" fmla="*/ 53 h 236"/>
              <a:gd name="T58" fmla="*/ 0 w 298"/>
              <a:gd name="T59" fmla="*/ 181 h 236"/>
              <a:gd name="T60" fmla="*/ 0 w 298"/>
              <a:gd name="T61" fmla="*/ 223 h 236"/>
              <a:gd name="T62" fmla="*/ 56 w 298"/>
              <a:gd name="T63" fmla="*/ 236 h 236"/>
              <a:gd name="T64" fmla="*/ 26 w 298"/>
              <a:gd name="T65" fmla="*/ 165 h 236"/>
              <a:gd name="T66" fmla="*/ 56 w 298"/>
              <a:gd name="T67" fmla="*/ 134 h 236"/>
              <a:gd name="T68" fmla="*/ 49 w 298"/>
              <a:gd name="T69" fmla="*/ 68 h 236"/>
              <a:gd name="T70" fmla="*/ 56 w 298"/>
              <a:gd name="T71" fmla="*/ 3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98" h="236">
                <a:moveTo>
                  <a:pt x="298" y="86"/>
                </a:moveTo>
                <a:cubicBezTo>
                  <a:pt x="267" y="53"/>
                  <a:pt x="267" y="53"/>
                  <a:pt x="267" y="53"/>
                </a:cubicBezTo>
                <a:cubicBezTo>
                  <a:pt x="241" y="3"/>
                  <a:pt x="241" y="3"/>
                  <a:pt x="241" y="3"/>
                </a:cubicBezTo>
                <a:cubicBezTo>
                  <a:pt x="241" y="54"/>
                  <a:pt x="241" y="54"/>
                  <a:pt x="241" y="54"/>
                </a:cubicBezTo>
                <a:cubicBezTo>
                  <a:pt x="248" y="68"/>
                  <a:pt x="248" y="68"/>
                  <a:pt x="248" y="68"/>
                </a:cubicBezTo>
                <a:cubicBezTo>
                  <a:pt x="241" y="68"/>
                  <a:pt x="241" y="68"/>
                  <a:pt x="241" y="68"/>
                </a:cubicBezTo>
                <a:cubicBezTo>
                  <a:pt x="241" y="134"/>
                  <a:pt x="241" y="134"/>
                  <a:pt x="241" y="134"/>
                </a:cubicBezTo>
                <a:cubicBezTo>
                  <a:pt x="271" y="134"/>
                  <a:pt x="271" y="134"/>
                  <a:pt x="271" y="134"/>
                </a:cubicBezTo>
                <a:cubicBezTo>
                  <a:pt x="271" y="165"/>
                  <a:pt x="271" y="165"/>
                  <a:pt x="271" y="165"/>
                </a:cubicBezTo>
                <a:cubicBezTo>
                  <a:pt x="271" y="165"/>
                  <a:pt x="271" y="165"/>
                  <a:pt x="271" y="165"/>
                </a:cubicBezTo>
                <a:cubicBezTo>
                  <a:pt x="241" y="165"/>
                  <a:pt x="241" y="165"/>
                  <a:pt x="241" y="165"/>
                </a:cubicBezTo>
                <a:cubicBezTo>
                  <a:pt x="241" y="236"/>
                  <a:pt x="241" y="236"/>
                  <a:pt x="241" y="236"/>
                </a:cubicBezTo>
                <a:cubicBezTo>
                  <a:pt x="284" y="236"/>
                  <a:pt x="284" y="236"/>
                  <a:pt x="284" y="236"/>
                </a:cubicBezTo>
                <a:cubicBezTo>
                  <a:pt x="291" y="236"/>
                  <a:pt x="298" y="230"/>
                  <a:pt x="298" y="223"/>
                </a:cubicBezTo>
                <a:cubicBezTo>
                  <a:pt x="298" y="189"/>
                  <a:pt x="298" y="189"/>
                  <a:pt x="298" y="189"/>
                </a:cubicBezTo>
                <a:lnTo>
                  <a:pt x="298" y="86"/>
                </a:lnTo>
                <a:close/>
                <a:moveTo>
                  <a:pt x="241" y="3"/>
                </a:moveTo>
                <a:cubicBezTo>
                  <a:pt x="240" y="0"/>
                  <a:pt x="240" y="0"/>
                  <a:pt x="240" y="0"/>
                </a:cubicBezTo>
                <a:cubicBezTo>
                  <a:pt x="149" y="0"/>
                  <a:pt x="149" y="0"/>
                  <a:pt x="149" y="0"/>
                </a:cubicBezTo>
                <a:cubicBezTo>
                  <a:pt x="149" y="20"/>
                  <a:pt x="149" y="20"/>
                  <a:pt x="149" y="20"/>
                </a:cubicBezTo>
                <a:cubicBezTo>
                  <a:pt x="223" y="20"/>
                  <a:pt x="223" y="20"/>
                  <a:pt x="223" y="20"/>
                </a:cubicBezTo>
                <a:cubicBezTo>
                  <a:pt x="241" y="54"/>
                  <a:pt x="241" y="54"/>
                  <a:pt x="241" y="54"/>
                </a:cubicBezTo>
                <a:cubicBezTo>
                  <a:pt x="241" y="3"/>
                  <a:pt x="241" y="3"/>
                  <a:pt x="241" y="3"/>
                </a:cubicBezTo>
                <a:close/>
                <a:moveTo>
                  <a:pt x="149" y="189"/>
                </a:moveTo>
                <a:cubicBezTo>
                  <a:pt x="227" y="189"/>
                  <a:pt x="227" y="189"/>
                  <a:pt x="227" y="189"/>
                </a:cubicBezTo>
                <a:cubicBezTo>
                  <a:pt x="227" y="223"/>
                  <a:pt x="227" y="223"/>
                  <a:pt x="227" y="223"/>
                </a:cubicBezTo>
                <a:cubicBezTo>
                  <a:pt x="227" y="230"/>
                  <a:pt x="233" y="236"/>
                  <a:pt x="240" y="236"/>
                </a:cubicBezTo>
                <a:cubicBezTo>
                  <a:pt x="241" y="236"/>
                  <a:pt x="241" y="236"/>
                  <a:pt x="241" y="236"/>
                </a:cubicBezTo>
                <a:cubicBezTo>
                  <a:pt x="241" y="165"/>
                  <a:pt x="241" y="165"/>
                  <a:pt x="241" y="165"/>
                </a:cubicBezTo>
                <a:cubicBezTo>
                  <a:pt x="211" y="165"/>
                  <a:pt x="211" y="165"/>
                  <a:pt x="211" y="165"/>
                </a:cubicBezTo>
                <a:cubicBezTo>
                  <a:pt x="211" y="134"/>
                  <a:pt x="211" y="134"/>
                  <a:pt x="211" y="134"/>
                </a:cubicBezTo>
                <a:cubicBezTo>
                  <a:pt x="241" y="134"/>
                  <a:pt x="241" y="134"/>
                  <a:pt x="241" y="134"/>
                </a:cubicBezTo>
                <a:cubicBezTo>
                  <a:pt x="241" y="68"/>
                  <a:pt x="241" y="68"/>
                  <a:pt x="241" y="68"/>
                </a:cubicBezTo>
                <a:cubicBezTo>
                  <a:pt x="149" y="68"/>
                  <a:pt x="149" y="68"/>
                  <a:pt x="149" y="68"/>
                </a:cubicBezTo>
                <a:lnTo>
                  <a:pt x="149" y="189"/>
                </a:lnTo>
                <a:close/>
                <a:moveTo>
                  <a:pt x="149" y="0"/>
                </a:moveTo>
                <a:cubicBezTo>
                  <a:pt x="58" y="0"/>
                  <a:pt x="58" y="0"/>
                  <a:pt x="58" y="0"/>
                </a:cubicBezTo>
                <a:cubicBezTo>
                  <a:pt x="56" y="3"/>
                  <a:pt x="56" y="3"/>
                  <a:pt x="56" y="3"/>
                </a:cubicBezTo>
                <a:cubicBezTo>
                  <a:pt x="56" y="54"/>
                  <a:pt x="56" y="54"/>
                  <a:pt x="56" y="54"/>
                </a:cubicBezTo>
                <a:cubicBezTo>
                  <a:pt x="74" y="20"/>
                  <a:pt x="74" y="20"/>
                  <a:pt x="74" y="20"/>
                </a:cubicBezTo>
                <a:cubicBezTo>
                  <a:pt x="74" y="20"/>
                  <a:pt x="74" y="20"/>
                  <a:pt x="74" y="20"/>
                </a:cubicBezTo>
                <a:cubicBezTo>
                  <a:pt x="149" y="20"/>
                  <a:pt x="149" y="20"/>
                  <a:pt x="149" y="20"/>
                </a:cubicBezTo>
                <a:cubicBezTo>
                  <a:pt x="149" y="0"/>
                  <a:pt x="149" y="0"/>
                  <a:pt x="149" y="0"/>
                </a:cubicBezTo>
                <a:close/>
                <a:moveTo>
                  <a:pt x="56" y="236"/>
                </a:moveTo>
                <a:cubicBezTo>
                  <a:pt x="57" y="236"/>
                  <a:pt x="57" y="236"/>
                  <a:pt x="57" y="236"/>
                </a:cubicBezTo>
                <a:cubicBezTo>
                  <a:pt x="64" y="236"/>
                  <a:pt x="71" y="230"/>
                  <a:pt x="71" y="223"/>
                </a:cubicBezTo>
                <a:cubicBezTo>
                  <a:pt x="71" y="189"/>
                  <a:pt x="71" y="189"/>
                  <a:pt x="71" y="189"/>
                </a:cubicBezTo>
                <a:cubicBezTo>
                  <a:pt x="149" y="189"/>
                  <a:pt x="149" y="189"/>
                  <a:pt x="149" y="189"/>
                </a:cubicBezTo>
                <a:cubicBezTo>
                  <a:pt x="149" y="68"/>
                  <a:pt x="149" y="68"/>
                  <a:pt x="149" y="68"/>
                </a:cubicBezTo>
                <a:cubicBezTo>
                  <a:pt x="56" y="68"/>
                  <a:pt x="56" y="68"/>
                  <a:pt x="56" y="68"/>
                </a:cubicBezTo>
                <a:cubicBezTo>
                  <a:pt x="56" y="134"/>
                  <a:pt x="56" y="134"/>
                  <a:pt x="56" y="134"/>
                </a:cubicBezTo>
                <a:cubicBezTo>
                  <a:pt x="86" y="134"/>
                  <a:pt x="86" y="134"/>
                  <a:pt x="86" y="134"/>
                </a:cubicBezTo>
                <a:cubicBezTo>
                  <a:pt x="86" y="165"/>
                  <a:pt x="86" y="165"/>
                  <a:pt x="86" y="165"/>
                </a:cubicBezTo>
                <a:cubicBezTo>
                  <a:pt x="86" y="165"/>
                  <a:pt x="86" y="165"/>
                  <a:pt x="86" y="165"/>
                </a:cubicBezTo>
                <a:cubicBezTo>
                  <a:pt x="56" y="165"/>
                  <a:pt x="56" y="165"/>
                  <a:pt x="56" y="165"/>
                </a:cubicBezTo>
                <a:lnTo>
                  <a:pt x="56" y="236"/>
                </a:lnTo>
                <a:close/>
                <a:moveTo>
                  <a:pt x="56" y="3"/>
                </a:moveTo>
                <a:cubicBezTo>
                  <a:pt x="30" y="53"/>
                  <a:pt x="30" y="53"/>
                  <a:pt x="30" y="53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81"/>
                  <a:pt x="0" y="181"/>
                  <a:pt x="0" y="181"/>
                </a:cubicBezTo>
                <a:cubicBezTo>
                  <a:pt x="0" y="189"/>
                  <a:pt x="0" y="189"/>
                  <a:pt x="0" y="189"/>
                </a:cubicBezTo>
                <a:cubicBezTo>
                  <a:pt x="0" y="223"/>
                  <a:pt x="0" y="223"/>
                  <a:pt x="0" y="223"/>
                </a:cubicBezTo>
                <a:cubicBezTo>
                  <a:pt x="0" y="230"/>
                  <a:pt x="6" y="236"/>
                  <a:pt x="13" y="236"/>
                </a:cubicBezTo>
                <a:cubicBezTo>
                  <a:pt x="56" y="236"/>
                  <a:pt x="56" y="236"/>
                  <a:pt x="56" y="236"/>
                </a:cubicBezTo>
                <a:cubicBezTo>
                  <a:pt x="56" y="165"/>
                  <a:pt x="56" y="165"/>
                  <a:pt x="56" y="165"/>
                </a:cubicBezTo>
                <a:cubicBezTo>
                  <a:pt x="26" y="165"/>
                  <a:pt x="26" y="165"/>
                  <a:pt x="26" y="165"/>
                </a:cubicBezTo>
                <a:cubicBezTo>
                  <a:pt x="26" y="134"/>
                  <a:pt x="26" y="134"/>
                  <a:pt x="26" y="134"/>
                </a:cubicBezTo>
                <a:cubicBezTo>
                  <a:pt x="56" y="134"/>
                  <a:pt x="56" y="134"/>
                  <a:pt x="56" y="134"/>
                </a:cubicBezTo>
                <a:cubicBezTo>
                  <a:pt x="56" y="68"/>
                  <a:pt x="56" y="68"/>
                  <a:pt x="56" y="68"/>
                </a:cubicBezTo>
                <a:cubicBezTo>
                  <a:pt x="49" y="68"/>
                  <a:pt x="49" y="68"/>
                  <a:pt x="49" y="68"/>
                </a:cubicBezTo>
                <a:cubicBezTo>
                  <a:pt x="56" y="54"/>
                  <a:pt x="56" y="54"/>
                  <a:pt x="56" y="54"/>
                </a:cubicBezTo>
                <a:lnTo>
                  <a:pt x="56" y="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18CC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22" name="Freeform 57"/>
          <p:cNvSpPr/>
          <p:nvPr/>
        </p:nvSpPr>
        <p:spPr bwMode="auto">
          <a:xfrm>
            <a:off x="6095938" y="2722952"/>
            <a:ext cx="532422" cy="549397"/>
          </a:xfrm>
          <a:custGeom>
            <a:avLst/>
            <a:gdLst>
              <a:gd name="T0" fmla="*/ 127 w 252"/>
              <a:gd name="T1" fmla="*/ 0 h 260"/>
              <a:gd name="T2" fmla="*/ 99 w 252"/>
              <a:gd name="T3" fmla="*/ 57 h 260"/>
              <a:gd name="T4" fmla="*/ 99 w 252"/>
              <a:gd name="T5" fmla="*/ 96 h 260"/>
              <a:gd name="T6" fmla="*/ 0 w 252"/>
              <a:gd name="T7" fmla="*/ 138 h 260"/>
              <a:gd name="T8" fmla="*/ 0 w 252"/>
              <a:gd name="T9" fmla="*/ 166 h 260"/>
              <a:gd name="T10" fmla="*/ 99 w 252"/>
              <a:gd name="T11" fmla="*/ 146 h 260"/>
              <a:gd name="T12" fmla="*/ 99 w 252"/>
              <a:gd name="T13" fmla="*/ 201 h 260"/>
              <a:gd name="T14" fmla="*/ 56 w 252"/>
              <a:gd name="T15" fmla="*/ 232 h 260"/>
              <a:gd name="T16" fmla="*/ 56 w 252"/>
              <a:gd name="T17" fmla="*/ 260 h 260"/>
              <a:gd name="T18" fmla="*/ 127 w 252"/>
              <a:gd name="T19" fmla="*/ 236 h 260"/>
              <a:gd name="T20" fmla="*/ 196 w 252"/>
              <a:gd name="T21" fmla="*/ 260 h 260"/>
              <a:gd name="T22" fmla="*/ 196 w 252"/>
              <a:gd name="T23" fmla="*/ 232 h 260"/>
              <a:gd name="T24" fmla="*/ 155 w 252"/>
              <a:gd name="T25" fmla="*/ 202 h 260"/>
              <a:gd name="T26" fmla="*/ 155 w 252"/>
              <a:gd name="T27" fmla="*/ 146 h 260"/>
              <a:gd name="T28" fmla="*/ 252 w 252"/>
              <a:gd name="T29" fmla="*/ 165 h 260"/>
              <a:gd name="T30" fmla="*/ 252 w 252"/>
              <a:gd name="T31" fmla="*/ 138 h 260"/>
              <a:gd name="T32" fmla="*/ 155 w 252"/>
              <a:gd name="T33" fmla="*/ 96 h 260"/>
              <a:gd name="T34" fmla="*/ 155 w 252"/>
              <a:gd name="T35" fmla="*/ 57 h 260"/>
              <a:gd name="T36" fmla="*/ 127 w 252"/>
              <a:gd name="T37" fmla="*/ 0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52" h="260">
                <a:moveTo>
                  <a:pt x="127" y="0"/>
                </a:moveTo>
                <a:cubicBezTo>
                  <a:pt x="111" y="0"/>
                  <a:pt x="99" y="41"/>
                  <a:pt x="99" y="57"/>
                </a:cubicBezTo>
                <a:cubicBezTo>
                  <a:pt x="99" y="96"/>
                  <a:pt x="99" y="96"/>
                  <a:pt x="99" y="96"/>
                </a:cubicBezTo>
                <a:cubicBezTo>
                  <a:pt x="0" y="138"/>
                  <a:pt x="0" y="138"/>
                  <a:pt x="0" y="138"/>
                </a:cubicBezTo>
                <a:cubicBezTo>
                  <a:pt x="0" y="166"/>
                  <a:pt x="0" y="166"/>
                  <a:pt x="0" y="166"/>
                </a:cubicBezTo>
                <a:cubicBezTo>
                  <a:pt x="99" y="146"/>
                  <a:pt x="99" y="146"/>
                  <a:pt x="99" y="146"/>
                </a:cubicBezTo>
                <a:cubicBezTo>
                  <a:pt x="99" y="201"/>
                  <a:pt x="99" y="201"/>
                  <a:pt x="99" y="201"/>
                </a:cubicBezTo>
                <a:cubicBezTo>
                  <a:pt x="56" y="232"/>
                  <a:pt x="56" y="232"/>
                  <a:pt x="56" y="232"/>
                </a:cubicBezTo>
                <a:cubicBezTo>
                  <a:pt x="56" y="260"/>
                  <a:pt x="56" y="260"/>
                  <a:pt x="56" y="260"/>
                </a:cubicBezTo>
                <a:cubicBezTo>
                  <a:pt x="127" y="236"/>
                  <a:pt x="127" y="236"/>
                  <a:pt x="127" y="236"/>
                </a:cubicBezTo>
                <a:cubicBezTo>
                  <a:pt x="196" y="260"/>
                  <a:pt x="196" y="260"/>
                  <a:pt x="196" y="260"/>
                </a:cubicBezTo>
                <a:cubicBezTo>
                  <a:pt x="196" y="232"/>
                  <a:pt x="196" y="232"/>
                  <a:pt x="196" y="232"/>
                </a:cubicBezTo>
                <a:cubicBezTo>
                  <a:pt x="155" y="202"/>
                  <a:pt x="155" y="202"/>
                  <a:pt x="155" y="202"/>
                </a:cubicBezTo>
                <a:cubicBezTo>
                  <a:pt x="155" y="146"/>
                  <a:pt x="155" y="146"/>
                  <a:pt x="155" y="146"/>
                </a:cubicBezTo>
                <a:cubicBezTo>
                  <a:pt x="252" y="165"/>
                  <a:pt x="252" y="165"/>
                  <a:pt x="252" y="165"/>
                </a:cubicBezTo>
                <a:cubicBezTo>
                  <a:pt x="252" y="138"/>
                  <a:pt x="252" y="138"/>
                  <a:pt x="252" y="138"/>
                </a:cubicBezTo>
                <a:cubicBezTo>
                  <a:pt x="155" y="96"/>
                  <a:pt x="155" y="96"/>
                  <a:pt x="155" y="96"/>
                </a:cubicBezTo>
                <a:cubicBezTo>
                  <a:pt x="155" y="57"/>
                  <a:pt x="155" y="57"/>
                  <a:pt x="155" y="57"/>
                </a:cubicBezTo>
                <a:cubicBezTo>
                  <a:pt x="155" y="41"/>
                  <a:pt x="143" y="0"/>
                  <a:pt x="1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18CC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623" name="组合 622"/>
          <p:cNvGrpSpPr/>
          <p:nvPr/>
        </p:nvGrpSpPr>
        <p:grpSpPr>
          <a:xfrm>
            <a:off x="10925411" y="2749729"/>
            <a:ext cx="627649" cy="495842"/>
            <a:chOff x="8453248" y="3784887"/>
            <a:chExt cx="256761" cy="202841"/>
          </a:xfrm>
          <a:solidFill>
            <a:schemeClr val="bg1"/>
          </a:solidFill>
        </p:grpSpPr>
        <p:sp>
          <p:nvSpPr>
            <p:cNvPr id="632" name="Oval 184"/>
            <p:cNvSpPr>
              <a:spLocks noChangeArrowheads="1"/>
            </p:cNvSpPr>
            <p:nvPr/>
          </p:nvSpPr>
          <p:spPr bwMode="auto">
            <a:xfrm>
              <a:off x="8613296" y="3784887"/>
              <a:ext cx="39370" cy="3937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8CC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33" name="Freeform 185"/>
            <p:cNvSpPr>
              <a:spLocks noEditPoints="1"/>
            </p:cNvSpPr>
            <p:nvPr/>
          </p:nvSpPr>
          <p:spPr bwMode="auto">
            <a:xfrm>
              <a:off x="8460951" y="3900429"/>
              <a:ext cx="86443" cy="87299"/>
            </a:xfrm>
            <a:custGeom>
              <a:avLst/>
              <a:gdLst>
                <a:gd name="T0" fmla="*/ 46 w 92"/>
                <a:gd name="T1" fmla="*/ 92 h 92"/>
                <a:gd name="T2" fmla="*/ 92 w 92"/>
                <a:gd name="T3" fmla="*/ 46 h 92"/>
                <a:gd name="T4" fmla="*/ 46 w 92"/>
                <a:gd name="T5" fmla="*/ 0 h 92"/>
                <a:gd name="T6" fmla="*/ 46 w 92"/>
                <a:gd name="T7" fmla="*/ 21 h 92"/>
                <a:gd name="T8" fmla="*/ 71 w 92"/>
                <a:gd name="T9" fmla="*/ 46 h 92"/>
                <a:gd name="T10" fmla="*/ 46 w 92"/>
                <a:gd name="T11" fmla="*/ 71 h 92"/>
                <a:gd name="T12" fmla="*/ 46 w 92"/>
                <a:gd name="T13" fmla="*/ 92 h 92"/>
                <a:gd name="T14" fmla="*/ 46 w 92"/>
                <a:gd name="T15" fmla="*/ 0 h 92"/>
                <a:gd name="T16" fmla="*/ 0 w 92"/>
                <a:gd name="T17" fmla="*/ 46 h 92"/>
                <a:gd name="T18" fmla="*/ 46 w 92"/>
                <a:gd name="T19" fmla="*/ 92 h 92"/>
                <a:gd name="T20" fmla="*/ 46 w 92"/>
                <a:gd name="T21" fmla="*/ 92 h 92"/>
                <a:gd name="T22" fmla="*/ 46 w 92"/>
                <a:gd name="T23" fmla="*/ 71 h 92"/>
                <a:gd name="T24" fmla="*/ 46 w 92"/>
                <a:gd name="T25" fmla="*/ 71 h 92"/>
                <a:gd name="T26" fmla="*/ 46 w 92"/>
                <a:gd name="T27" fmla="*/ 71 h 92"/>
                <a:gd name="T28" fmla="*/ 21 w 92"/>
                <a:gd name="T29" fmla="*/ 46 h 92"/>
                <a:gd name="T30" fmla="*/ 46 w 92"/>
                <a:gd name="T31" fmla="*/ 21 h 92"/>
                <a:gd name="T32" fmla="*/ 46 w 92"/>
                <a:gd name="T33" fmla="*/ 21 h 92"/>
                <a:gd name="T34" fmla="*/ 46 w 92"/>
                <a:gd name="T3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" h="92">
                  <a:moveTo>
                    <a:pt x="46" y="92"/>
                  </a:moveTo>
                  <a:cubicBezTo>
                    <a:pt x="71" y="92"/>
                    <a:pt x="92" y="71"/>
                    <a:pt x="92" y="46"/>
                  </a:cubicBezTo>
                  <a:cubicBezTo>
                    <a:pt x="92" y="21"/>
                    <a:pt x="71" y="0"/>
                    <a:pt x="46" y="0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59" y="21"/>
                    <a:pt x="71" y="32"/>
                    <a:pt x="71" y="46"/>
                  </a:cubicBezTo>
                  <a:cubicBezTo>
                    <a:pt x="71" y="59"/>
                    <a:pt x="59" y="71"/>
                    <a:pt x="46" y="71"/>
                  </a:cubicBezTo>
                  <a:lnTo>
                    <a:pt x="46" y="92"/>
                  </a:lnTo>
                  <a:close/>
                  <a:moveTo>
                    <a:pt x="46" y="0"/>
                  </a:moveTo>
                  <a:cubicBezTo>
                    <a:pt x="21" y="0"/>
                    <a:pt x="0" y="21"/>
                    <a:pt x="0" y="46"/>
                  </a:cubicBezTo>
                  <a:cubicBezTo>
                    <a:pt x="0" y="71"/>
                    <a:pt x="21" y="92"/>
                    <a:pt x="46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32" y="71"/>
                    <a:pt x="21" y="59"/>
                    <a:pt x="21" y="46"/>
                  </a:cubicBezTo>
                  <a:cubicBezTo>
                    <a:pt x="21" y="32"/>
                    <a:pt x="32" y="21"/>
                    <a:pt x="46" y="21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6" y="0"/>
                    <a:pt x="46" y="0"/>
                    <a:pt x="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8CC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34" name="Freeform 186"/>
            <p:cNvSpPr/>
            <p:nvPr/>
          </p:nvSpPr>
          <p:spPr bwMode="auto">
            <a:xfrm>
              <a:off x="8453248" y="3880744"/>
              <a:ext cx="101849" cy="36803"/>
            </a:xfrm>
            <a:custGeom>
              <a:avLst/>
              <a:gdLst>
                <a:gd name="T0" fmla="*/ 8 w 108"/>
                <a:gd name="T1" fmla="*/ 38 h 39"/>
                <a:gd name="T2" fmla="*/ 14 w 108"/>
                <a:gd name="T3" fmla="*/ 35 h 39"/>
                <a:gd name="T4" fmla="*/ 54 w 108"/>
                <a:gd name="T5" fmla="*/ 14 h 39"/>
                <a:gd name="T6" fmla="*/ 94 w 108"/>
                <a:gd name="T7" fmla="*/ 35 h 39"/>
                <a:gd name="T8" fmla="*/ 104 w 108"/>
                <a:gd name="T9" fmla="*/ 37 h 39"/>
                <a:gd name="T10" fmla="*/ 106 w 108"/>
                <a:gd name="T11" fmla="*/ 27 h 39"/>
                <a:gd name="T12" fmla="*/ 54 w 108"/>
                <a:gd name="T13" fmla="*/ 0 h 39"/>
                <a:gd name="T14" fmla="*/ 2 w 108"/>
                <a:gd name="T15" fmla="*/ 27 h 39"/>
                <a:gd name="T16" fmla="*/ 4 w 108"/>
                <a:gd name="T17" fmla="*/ 37 h 39"/>
                <a:gd name="T18" fmla="*/ 8 w 108"/>
                <a:gd name="T19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39">
                  <a:moveTo>
                    <a:pt x="8" y="38"/>
                  </a:moveTo>
                  <a:cubicBezTo>
                    <a:pt x="10" y="38"/>
                    <a:pt x="12" y="37"/>
                    <a:pt x="14" y="35"/>
                  </a:cubicBezTo>
                  <a:cubicBezTo>
                    <a:pt x="23" y="22"/>
                    <a:pt x="38" y="14"/>
                    <a:pt x="54" y="14"/>
                  </a:cubicBezTo>
                  <a:cubicBezTo>
                    <a:pt x="70" y="14"/>
                    <a:pt x="85" y="22"/>
                    <a:pt x="94" y="35"/>
                  </a:cubicBezTo>
                  <a:cubicBezTo>
                    <a:pt x="96" y="38"/>
                    <a:pt x="101" y="39"/>
                    <a:pt x="104" y="37"/>
                  </a:cubicBezTo>
                  <a:cubicBezTo>
                    <a:pt x="107" y="35"/>
                    <a:pt x="108" y="31"/>
                    <a:pt x="106" y="27"/>
                  </a:cubicBezTo>
                  <a:cubicBezTo>
                    <a:pt x="94" y="10"/>
                    <a:pt x="75" y="0"/>
                    <a:pt x="54" y="0"/>
                  </a:cubicBezTo>
                  <a:cubicBezTo>
                    <a:pt x="33" y="0"/>
                    <a:pt x="14" y="10"/>
                    <a:pt x="2" y="27"/>
                  </a:cubicBezTo>
                  <a:cubicBezTo>
                    <a:pt x="0" y="31"/>
                    <a:pt x="1" y="35"/>
                    <a:pt x="4" y="37"/>
                  </a:cubicBezTo>
                  <a:cubicBezTo>
                    <a:pt x="5" y="38"/>
                    <a:pt x="6" y="38"/>
                    <a:pt x="8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8CC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35" name="Freeform 187"/>
            <p:cNvSpPr>
              <a:spLocks noEditPoints="1"/>
            </p:cNvSpPr>
            <p:nvPr/>
          </p:nvSpPr>
          <p:spPr bwMode="auto">
            <a:xfrm>
              <a:off x="8615863" y="3900429"/>
              <a:ext cx="86443" cy="87299"/>
            </a:xfrm>
            <a:custGeom>
              <a:avLst/>
              <a:gdLst>
                <a:gd name="T0" fmla="*/ 46 w 91"/>
                <a:gd name="T1" fmla="*/ 0 h 92"/>
                <a:gd name="T2" fmla="*/ 46 w 91"/>
                <a:gd name="T3" fmla="*/ 0 h 92"/>
                <a:gd name="T4" fmla="*/ 46 w 91"/>
                <a:gd name="T5" fmla="*/ 21 h 92"/>
                <a:gd name="T6" fmla="*/ 46 w 91"/>
                <a:gd name="T7" fmla="*/ 21 h 92"/>
                <a:gd name="T8" fmla="*/ 70 w 91"/>
                <a:gd name="T9" fmla="*/ 46 h 92"/>
                <a:gd name="T10" fmla="*/ 46 w 91"/>
                <a:gd name="T11" fmla="*/ 71 h 92"/>
                <a:gd name="T12" fmla="*/ 46 w 91"/>
                <a:gd name="T13" fmla="*/ 71 h 92"/>
                <a:gd name="T14" fmla="*/ 46 w 91"/>
                <a:gd name="T15" fmla="*/ 71 h 92"/>
                <a:gd name="T16" fmla="*/ 46 w 91"/>
                <a:gd name="T17" fmla="*/ 92 h 92"/>
                <a:gd name="T18" fmla="*/ 46 w 91"/>
                <a:gd name="T19" fmla="*/ 92 h 92"/>
                <a:gd name="T20" fmla="*/ 91 w 91"/>
                <a:gd name="T21" fmla="*/ 46 h 92"/>
                <a:gd name="T22" fmla="*/ 46 w 91"/>
                <a:gd name="T23" fmla="*/ 0 h 92"/>
                <a:gd name="T24" fmla="*/ 46 w 91"/>
                <a:gd name="T25" fmla="*/ 0 h 92"/>
                <a:gd name="T26" fmla="*/ 0 w 91"/>
                <a:gd name="T27" fmla="*/ 46 h 92"/>
                <a:gd name="T28" fmla="*/ 46 w 91"/>
                <a:gd name="T29" fmla="*/ 92 h 92"/>
                <a:gd name="T30" fmla="*/ 46 w 91"/>
                <a:gd name="T31" fmla="*/ 71 h 92"/>
                <a:gd name="T32" fmla="*/ 21 w 91"/>
                <a:gd name="T33" fmla="*/ 46 h 92"/>
                <a:gd name="T34" fmla="*/ 46 w 91"/>
                <a:gd name="T35" fmla="*/ 21 h 92"/>
                <a:gd name="T36" fmla="*/ 46 w 91"/>
                <a:gd name="T3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92">
                  <a:moveTo>
                    <a:pt x="46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59" y="21"/>
                    <a:pt x="70" y="32"/>
                    <a:pt x="70" y="46"/>
                  </a:cubicBezTo>
                  <a:cubicBezTo>
                    <a:pt x="70" y="59"/>
                    <a:pt x="59" y="71"/>
                    <a:pt x="46" y="71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71" y="92"/>
                    <a:pt x="91" y="71"/>
                    <a:pt x="91" y="46"/>
                  </a:cubicBezTo>
                  <a:cubicBezTo>
                    <a:pt x="91" y="21"/>
                    <a:pt x="71" y="0"/>
                    <a:pt x="46" y="0"/>
                  </a:cubicBezTo>
                  <a:close/>
                  <a:moveTo>
                    <a:pt x="46" y="0"/>
                  </a:moveTo>
                  <a:cubicBezTo>
                    <a:pt x="20" y="0"/>
                    <a:pt x="0" y="21"/>
                    <a:pt x="0" y="46"/>
                  </a:cubicBezTo>
                  <a:cubicBezTo>
                    <a:pt x="0" y="71"/>
                    <a:pt x="20" y="92"/>
                    <a:pt x="46" y="92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32" y="71"/>
                    <a:pt x="21" y="59"/>
                    <a:pt x="21" y="46"/>
                  </a:cubicBezTo>
                  <a:cubicBezTo>
                    <a:pt x="21" y="32"/>
                    <a:pt x="32" y="21"/>
                    <a:pt x="46" y="21"/>
                  </a:cubicBez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8CC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36" name="Freeform 188"/>
            <p:cNvSpPr/>
            <p:nvPr/>
          </p:nvSpPr>
          <p:spPr bwMode="auto">
            <a:xfrm>
              <a:off x="8609016" y="3880744"/>
              <a:ext cx="100993" cy="36803"/>
            </a:xfrm>
            <a:custGeom>
              <a:avLst/>
              <a:gdLst>
                <a:gd name="T0" fmla="*/ 54 w 108"/>
                <a:gd name="T1" fmla="*/ 0 h 39"/>
                <a:gd name="T2" fmla="*/ 2 w 108"/>
                <a:gd name="T3" fmla="*/ 27 h 39"/>
                <a:gd name="T4" fmla="*/ 4 w 108"/>
                <a:gd name="T5" fmla="*/ 37 h 39"/>
                <a:gd name="T6" fmla="*/ 8 w 108"/>
                <a:gd name="T7" fmla="*/ 38 h 39"/>
                <a:gd name="T8" fmla="*/ 13 w 108"/>
                <a:gd name="T9" fmla="*/ 35 h 39"/>
                <a:gd name="T10" fmla="*/ 54 w 108"/>
                <a:gd name="T11" fmla="*/ 14 h 39"/>
                <a:gd name="T12" fmla="*/ 94 w 108"/>
                <a:gd name="T13" fmla="*/ 35 h 39"/>
                <a:gd name="T14" fmla="*/ 104 w 108"/>
                <a:gd name="T15" fmla="*/ 37 h 39"/>
                <a:gd name="T16" fmla="*/ 106 w 108"/>
                <a:gd name="T17" fmla="*/ 27 h 39"/>
                <a:gd name="T18" fmla="*/ 54 w 108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39">
                  <a:moveTo>
                    <a:pt x="54" y="0"/>
                  </a:moveTo>
                  <a:cubicBezTo>
                    <a:pt x="33" y="0"/>
                    <a:pt x="13" y="10"/>
                    <a:pt x="2" y="27"/>
                  </a:cubicBezTo>
                  <a:cubicBezTo>
                    <a:pt x="0" y="31"/>
                    <a:pt x="0" y="35"/>
                    <a:pt x="4" y="37"/>
                  </a:cubicBezTo>
                  <a:cubicBezTo>
                    <a:pt x="5" y="38"/>
                    <a:pt x="6" y="38"/>
                    <a:pt x="8" y="38"/>
                  </a:cubicBezTo>
                  <a:cubicBezTo>
                    <a:pt x="10" y="38"/>
                    <a:pt x="12" y="37"/>
                    <a:pt x="13" y="35"/>
                  </a:cubicBezTo>
                  <a:cubicBezTo>
                    <a:pt x="22" y="22"/>
                    <a:pt x="37" y="14"/>
                    <a:pt x="54" y="14"/>
                  </a:cubicBezTo>
                  <a:cubicBezTo>
                    <a:pt x="70" y="14"/>
                    <a:pt x="85" y="22"/>
                    <a:pt x="94" y="35"/>
                  </a:cubicBezTo>
                  <a:cubicBezTo>
                    <a:pt x="96" y="38"/>
                    <a:pt x="100" y="39"/>
                    <a:pt x="104" y="37"/>
                  </a:cubicBezTo>
                  <a:cubicBezTo>
                    <a:pt x="107" y="35"/>
                    <a:pt x="108" y="31"/>
                    <a:pt x="106" y="27"/>
                  </a:cubicBezTo>
                  <a:cubicBezTo>
                    <a:pt x="94" y="10"/>
                    <a:pt x="74" y="0"/>
                    <a:pt x="5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8CC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37" name="Freeform 189"/>
            <p:cNvSpPr/>
            <p:nvPr/>
          </p:nvSpPr>
          <p:spPr bwMode="auto">
            <a:xfrm>
              <a:off x="8532844" y="3807995"/>
              <a:ext cx="150633" cy="175454"/>
            </a:xfrm>
            <a:custGeom>
              <a:avLst/>
              <a:gdLst>
                <a:gd name="T0" fmla="*/ 107 w 160"/>
                <a:gd name="T1" fmla="*/ 68 h 187"/>
                <a:gd name="T2" fmla="*/ 112 w 160"/>
                <a:gd name="T3" fmla="*/ 69 h 187"/>
                <a:gd name="T4" fmla="*/ 153 w 160"/>
                <a:gd name="T5" fmla="*/ 51 h 187"/>
                <a:gd name="T6" fmla="*/ 158 w 160"/>
                <a:gd name="T7" fmla="*/ 38 h 187"/>
                <a:gd name="T8" fmla="*/ 144 w 160"/>
                <a:gd name="T9" fmla="*/ 33 h 187"/>
                <a:gd name="T10" fmla="*/ 118 w 160"/>
                <a:gd name="T11" fmla="*/ 46 h 187"/>
                <a:gd name="T12" fmla="*/ 113 w 160"/>
                <a:gd name="T13" fmla="*/ 45 h 187"/>
                <a:gd name="T14" fmla="*/ 68 w 160"/>
                <a:gd name="T15" fmla="*/ 1 h 187"/>
                <a:gd name="T16" fmla="*/ 64 w 160"/>
                <a:gd name="T17" fmla="*/ 1 h 187"/>
                <a:gd name="T18" fmla="*/ 1 w 160"/>
                <a:gd name="T19" fmla="*/ 64 h 187"/>
                <a:gd name="T20" fmla="*/ 1 w 160"/>
                <a:gd name="T21" fmla="*/ 68 h 187"/>
                <a:gd name="T22" fmla="*/ 44 w 160"/>
                <a:gd name="T23" fmla="*/ 104 h 187"/>
                <a:gd name="T24" fmla="*/ 45 w 160"/>
                <a:gd name="T25" fmla="*/ 109 h 187"/>
                <a:gd name="T26" fmla="*/ 23 w 160"/>
                <a:gd name="T27" fmla="*/ 157 h 187"/>
                <a:gd name="T28" fmla="*/ 24 w 160"/>
                <a:gd name="T29" fmla="*/ 162 h 187"/>
                <a:gd name="T30" fmla="*/ 38 w 160"/>
                <a:gd name="T31" fmla="*/ 181 h 187"/>
                <a:gd name="T32" fmla="*/ 48 w 160"/>
                <a:gd name="T33" fmla="*/ 187 h 187"/>
                <a:gd name="T34" fmla="*/ 57 w 160"/>
                <a:gd name="T35" fmla="*/ 184 h 187"/>
                <a:gd name="T36" fmla="*/ 60 w 160"/>
                <a:gd name="T37" fmla="*/ 166 h 187"/>
                <a:gd name="T38" fmla="*/ 55 w 160"/>
                <a:gd name="T39" fmla="*/ 159 h 187"/>
                <a:gd name="T40" fmla="*/ 54 w 160"/>
                <a:gd name="T41" fmla="*/ 153 h 187"/>
                <a:gd name="T42" fmla="*/ 76 w 160"/>
                <a:gd name="T43" fmla="*/ 103 h 187"/>
                <a:gd name="T44" fmla="*/ 75 w 160"/>
                <a:gd name="T45" fmla="*/ 98 h 187"/>
                <a:gd name="T46" fmla="*/ 51 w 160"/>
                <a:gd name="T47" fmla="*/ 75 h 187"/>
                <a:gd name="T48" fmla="*/ 51 w 160"/>
                <a:gd name="T49" fmla="*/ 71 h 187"/>
                <a:gd name="T50" fmla="*/ 78 w 160"/>
                <a:gd name="T51" fmla="*/ 44 h 187"/>
                <a:gd name="T52" fmla="*/ 82 w 160"/>
                <a:gd name="T53" fmla="*/ 44 h 187"/>
                <a:gd name="T54" fmla="*/ 107 w 160"/>
                <a:gd name="T55" fmla="*/ 68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0" h="187">
                  <a:moveTo>
                    <a:pt x="107" y="68"/>
                  </a:moveTo>
                  <a:cubicBezTo>
                    <a:pt x="108" y="69"/>
                    <a:pt x="111" y="70"/>
                    <a:pt x="112" y="69"/>
                  </a:cubicBezTo>
                  <a:cubicBezTo>
                    <a:pt x="153" y="51"/>
                    <a:pt x="153" y="51"/>
                    <a:pt x="153" y="51"/>
                  </a:cubicBezTo>
                  <a:cubicBezTo>
                    <a:pt x="158" y="49"/>
                    <a:pt x="160" y="43"/>
                    <a:pt x="158" y="38"/>
                  </a:cubicBezTo>
                  <a:cubicBezTo>
                    <a:pt x="155" y="33"/>
                    <a:pt x="149" y="31"/>
                    <a:pt x="144" y="33"/>
                  </a:cubicBezTo>
                  <a:cubicBezTo>
                    <a:pt x="118" y="46"/>
                    <a:pt x="118" y="46"/>
                    <a:pt x="118" y="46"/>
                  </a:cubicBezTo>
                  <a:cubicBezTo>
                    <a:pt x="116" y="47"/>
                    <a:pt x="114" y="47"/>
                    <a:pt x="113" y="45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67" y="0"/>
                    <a:pt x="65" y="0"/>
                    <a:pt x="64" y="1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0" y="65"/>
                    <a:pt x="0" y="67"/>
                    <a:pt x="1" y="68"/>
                  </a:cubicBezTo>
                  <a:cubicBezTo>
                    <a:pt x="9" y="75"/>
                    <a:pt x="35" y="97"/>
                    <a:pt x="44" y="104"/>
                  </a:cubicBezTo>
                  <a:cubicBezTo>
                    <a:pt x="45" y="106"/>
                    <a:pt x="45" y="108"/>
                    <a:pt x="45" y="109"/>
                  </a:cubicBezTo>
                  <a:cubicBezTo>
                    <a:pt x="23" y="157"/>
                    <a:pt x="23" y="157"/>
                    <a:pt x="23" y="157"/>
                  </a:cubicBezTo>
                  <a:cubicBezTo>
                    <a:pt x="23" y="158"/>
                    <a:pt x="23" y="161"/>
                    <a:pt x="24" y="162"/>
                  </a:cubicBezTo>
                  <a:cubicBezTo>
                    <a:pt x="38" y="181"/>
                    <a:pt x="38" y="181"/>
                    <a:pt x="38" y="181"/>
                  </a:cubicBezTo>
                  <a:cubicBezTo>
                    <a:pt x="41" y="185"/>
                    <a:pt x="44" y="187"/>
                    <a:pt x="48" y="187"/>
                  </a:cubicBezTo>
                  <a:cubicBezTo>
                    <a:pt x="51" y="187"/>
                    <a:pt x="54" y="186"/>
                    <a:pt x="57" y="184"/>
                  </a:cubicBezTo>
                  <a:cubicBezTo>
                    <a:pt x="63" y="180"/>
                    <a:pt x="64" y="172"/>
                    <a:pt x="60" y="166"/>
                  </a:cubicBezTo>
                  <a:cubicBezTo>
                    <a:pt x="55" y="159"/>
                    <a:pt x="55" y="159"/>
                    <a:pt x="55" y="159"/>
                  </a:cubicBezTo>
                  <a:cubicBezTo>
                    <a:pt x="54" y="157"/>
                    <a:pt x="53" y="155"/>
                    <a:pt x="54" y="153"/>
                  </a:cubicBezTo>
                  <a:cubicBezTo>
                    <a:pt x="76" y="103"/>
                    <a:pt x="76" y="103"/>
                    <a:pt x="76" y="103"/>
                  </a:cubicBezTo>
                  <a:cubicBezTo>
                    <a:pt x="76" y="101"/>
                    <a:pt x="76" y="99"/>
                    <a:pt x="75" y="98"/>
                  </a:cubicBezTo>
                  <a:cubicBezTo>
                    <a:pt x="70" y="93"/>
                    <a:pt x="57" y="81"/>
                    <a:pt x="51" y="75"/>
                  </a:cubicBezTo>
                  <a:cubicBezTo>
                    <a:pt x="50" y="74"/>
                    <a:pt x="50" y="72"/>
                    <a:pt x="51" y="71"/>
                  </a:cubicBezTo>
                  <a:cubicBezTo>
                    <a:pt x="78" y="44"/>
                    <a:pt x="78" y="44"/>
                    <a:pt x="78" y="44"/>
                  </a:cubicBezTo>
                  <a:cubicBezTo>
                    <a:pt x="79" y="43"/>
                    <a:pt x="81" y="43"/>
                    <a:pt x="82" y="44"/>
                  </a:cubicBezTo>
                  <a:lnTo>
                    <a:pt x="107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8CC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accent1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35768" y="4488638"/>
            <a:ext cx="12272614" cy="2425356"/>
            <a:chOff x="-35768" y="4488638"/>
            <a:chExt cx="12272614" cy="2425356"/>
          </a:xfrm>
        </p:grpSpPr>
        <p:sp>
          <p:nvSpPr>
            <p:cNvPr id="15" name="矩形 14"/>
            <p:cNvSpPr/>
            <p:nvPr/>
          </p:nvSpPr>
          <p:spPr>
            <a:xfrm>
              <a:off x="2637284" y="4885938"/>
              <a:ext cx="5077966" cy="2028056"/>
            </a:xfrm>
            <a:custGeom>
              <a:avLst/>
              <a:gdLst>
                <a:gd name="connsiteX0" fmla="*/ 0 w 2232248"/>
                <a:gd name="connsiteY0" fmla="*/ 0 h 504056"/>
                <a:gd name="connsiteX1" fmla="*/ 2232248 w 2232248"/>
                <a:gd name="connsiteY1" fmla="*/ 0 h 504056"/>
                <a:gd name="connsiteX2" fmla="*/ 2232248 w 2232248"/>
                <a:gd name="connsiteY2" fmla="*/ 504056 h 504056"/>
                <a:gd name="connsiteX3" fmla="*/ 0 w 2232248"/>
                <a:gd name="connsiteY3" fmla="*/ 504056 h 504056"/>
                <a:gd name="connsiteX4" fmla="*/ 0 w 2232248"/>
                <a:gd name="connsiteY4" fmla="*/ 0 h 504056"/>
                <a:gd name="connsiteX0-1" fmla="*/ 0 w 2727548"/>
                <a:gd name="connsiteY0-2" fmla="*/ 0 h 1018406"/>
                <a:gd name="connsiteX1-3" fmla="*/ 2727548 w 2727548"/>
                <a:gd name="connsiteY1-4" fmla="*/ 514350 h 1018406"/>
                <a:gd name="connsiteX2-5" fmla="*/ 2727548 w 2727548"/>
                <a:gd name="connsiteY2-6" fmla="*/ 1018406 h 1018406"/>
                <a:gd name="connsiteX3-7" fmla="*/ 495300 w 2727548"/>
                <a:gd name="connsiteY3-8" fmla="*/ 1018406 h 1018406"/>
                <a:gd name="connsiteX4-9" fmla="*/ 0 w 2727548"/>
                <a:gd name="connsiteY4-10" fmla="*/ 0 h 1018406"/>
                <a:gd name="connsiteX0-11" fmla="*/ 514350 w 3241898"/>
                <a:gd name="connsiteY0-12" fmla="*/ 0 h 1227956"/>
                <a:gd name="connsiteX1-13" fmla="*/ 3241898 w 3241898"/>
                <a:gd name="connsiteY1-14" fmla="*/ 514350 h 1227956"/>
                <a:gd name="connsiteX2-15" fmla="*/ 3241898 w 3241898"/>
                <a:gd name="connsiteY2-16" fmla="*/ 1018406 h 1227956"/>
                <a:gd name="connsiteX3-17" fmla="*/ 0 w 3241898"/>
                <a:gd name="connsiteY3-18" fmla="*/ 1227956 h 1227956"/>
                <a:gd name="connsiteX4-19" fmla="*/ 514350 w 3241898"/>
                <a:gd name="connsiteY4-20" fmla="*/ 0 h 1227956"/>
                <a:gd name="connsiteX0-21" fmla="*/ 514350 w 5032598"/>
                <a:gd name="connsiteY0-22" fmla="*/ 0 h 1227956"/>
                <a:gd name="connsiteX1-23" fmla="*/ 3241898 w 5032598"/>
                <a:gd name="connsiteY1-24" fmla="*/ 514350 h 1227956"/>
                <a:gd name="connsiteX2-25" fmla="*/ 5032598 w 5032598"/>
                <a:gd name="connsiteY2-26" fmla="*/ 1151756 h 1227956"/>
                <a:gd name="connsiteX3-27" fmla="*/ 0 w 5032598"/>
                <a:gd name="connsiteY3-28" fmla="*/ 1227956 h 1227956"/>
                <a:gd name="connsiteX4-29" fmla="*/ 514350 w 5032598"/>
                <a:gd name="connsiteY4-30" fmla="*/ 0 h 1227956"/>
                <a:gd name="connsiteX0-31" fmla="*/ 514350 w 5032598"/>
                <a:gd name="connsiteY0-32" fmla="*/ 0 h 1227956"/>
                <a:gd name="connsiteX1-33" fmla="*/ 2772916 w 5032598"/>
                <a:gd name="connsiteY1-34" fmla="*/ 406152 h 1227956"/>
                <a:gd name="connsiteX2-35" fmla="*/ 3241898 w 5032598"/>
                <a:gd name="connsiteY2-36" fmla="*/ 514350 h 1227956"/>
                <a:gd name="connsiteX3-37" fmla="*/ 5032598 w 5032598"/>
                <a:gd name="connsiteY3-38" fmla="*/ 1151756 h 1227956"/>
                <a:gd name="connsiteX4-39" fmla="*/ 0 w 5032598"/>
                <a:gd name="connsiteY4-40" fmla="*/ 1227956 h 1227956"/>
                <a:gd name="connsiteX5" fmla="*/ 514350 w 5032598"/>
                <a:gd name="connsiteY5" fmla="*/ 0 h 1227956"/>
                <a:gd name="connsiteX0-41" fmla="*/ 514350 w 5032598"/>
                <a:gd name="connsiteY0-42" fmla="*/ 800100 h 2028056"/>
                <a:gd name="connsiteX1-43" fmla="*/ 2772916 w 5032598"/>
                <a:gd name="connsiteY1-44" fmla="*/ 1206252 h 2028056"/>
                <a:gd name="connsiteX2-45" fmla="*/ 3432398 w 5032598"/>
                <a:gd name="connsiteY2-46" fmla="*/ 0 h 2028056"/>
                <a:gd name="connsiteX3-47" fmla="*/ 5032598 w 5032598"/>
                <a:gd name="connsiteY3-48" fmla="*/ 1951856 h 2028056"/>
                <a:gd name="connsiteX4-49" fmla="*/ 0 w 5032598"/>
                <a:gd name="connsiteY4-50" fmla="*/ 2028056 h 2028056"/>
                <a:gd name="connsiteX5-51" fmla="*/ 514350 w 5032598"/>
                <a:gd name="connsiteY5-52" fmla="*/ 800100 h 2028056"/>
                <a:gd name="connsiteX0-53" fmla="*/ 514350 w 5032598"/>
                <a:gd name="connsiteY0-54" fmla="*/ 800100 h 2028056"/>
                <a:gd name="connsiteX1-55" fmla="*/ 2772916 w 5032598"/>
                <a:gd name="connsiteY1-56" fmla="*/ 1206252 h 2028056"/>
                <a:gd name="connsiteX2-57" fmla="*/ 3432398 w 5032598"/>
                <a:gd name="connsiteY2-58" fmla="*/ 0 h 2028056"/>
                <a:gd name="connsiteX3-59" fmla="*/ 4315966 w 5032598"/>
                <a:gd name="connsiteY3-60" fmla="*/ 1111002 h 2028056"/>
                <a:gd name="connsiteX4-61" fmla="*/ 5032598 w 5032598"/>
                <a:gd name="connsiteY4-62" fmla="*/ 1951856 h 2028056"/>
                <a:gd name="connsiteX5-63" fmla="*/ 0 w 5032598"/>
                <a:gd name="connsiteY5-64" fmla="*/ 2028056 h 2028056"/>
                <a:gd name="connsiteX6" fmla="*/ 514350 w 5032598"/>
                <a:gd name="connsiteY6" fmla="*/ 800100 h 2028056"/>
                <a:gd name="connsiteX0-65" fmla="*/ 514350 w 5077966"/>
                <a:gd name="connsiteY0-66" fmla="*/ 800100 h 2028056"/>
                <a:gd name="connsiteX1-67" fmla="*/ 2772916 w 5077966"/>
                <a:gd name="connsiteY1-68" fmla="*/ 1206252 h 2028056"/>
                <a:gd name="connsiteX2-69" fmla="*/ 3432398 w 5077966"/>
                <a:gd name="connsiteY2-70" fmla="*/ 0 h 2028056"/>
                <a:gd name="connsiteX3-71" fmla="*/ 5077966 w 5077966"/>
                <a:gd name="connsiteY3-72" fmla="*/ 844302 h 2028056"/>
                <a:gd name="connsiteX4-73" fmla="*/ 5032598 w 5077966"/>
                <a:gd name="connsiteY4-74" fmla="*/ 1951856 h 2028056"/>
                <a:gd name="connsiteX5-75" fmla="*/ 0 w 5077966"/>
                <a:gd name="connsiteY5-76" fmla="*/ 2028056 h 2028056"/>
                <a:gd name="connsiteX6-77" fmla="*/ 514350 w 5077966"/>
                <a:gd name="connsiteY6-78" fmla="*/ 800100 h 2028056"/>
              </a:gdLst>
              <a:ahLst/>
              <a:cxnLst>
                <a:cxn ang="0">
                  <a:pos x="connsiteX0-65" y="connsiteY0-66"/>
                </a:cxn>
                <a:cxn ang="0">
                  <a:pos x="connsiteX1-67" y="connsiteY1-68"/>
                </a:cxn>
                <a:cxn ang="0">
                  <a:pos x="connsiteX2-69" y="connsiteY2-70"/>
                </a:cxn>
                <a:cxn ang="0">
                  <a:pos x="connsiteX3-71" y="connsiteY3-72"/>
                </a:cxn>
                <a:cxn ang="0">
                  <a:pos x="connsiteX4-73" y="connsiteY4-74"/>
                </a:cxn>
                <a:cxn ang="0">
                  <a:pos x="connsiteX5-75" y="connsiteY5-76"/>
                </a:cxn>
                <a:cxn ang="0">
                  <a:pos x="connsiteX6-77" y="connsiteY6-78"/>
                </a:cxn>
              </a:cxnLst>
              <a:rect l="l" t="t" r="r" b="b"/>
              <a:pathLst>
                <a:path w="5077966" h="2028056">
                  <a:moveTo>
                    <a:pt x="514350" y="800100"/>
                  </a:moveTo>
                  <a:lnTo>
                    <a:pt x="2772916" y="1206252"/>
                  </a:lnTo>
                  <a:lnTo>
                    <a:pt x="3432398" y="0"/>
                  </a:lnTo>
                  <a:lnTo>
                    <a:pt x="5077966" y="844302"/>
                  </a:lnTo>
                  <a:lnTo>
                    <a:pt x="5032598" y="1951856"/>
                  </a:lnTo>
                  <a:lnTo>
                    <a:pt x="0" y="2028056"/>
                  </a:lnTo>
                  <a:lnTo>
                    <a:pt x="514350" y="800100"/>
                  </a:lnTo>
                  <a:close/>
                </a:path>
              </a:pathLst>
            </a:custGeom>
            <a:gradFill>
              <a:gsLst>
                <a:gs pos="32600">
                  <a:srgbClr val="0F5892"/>
                </a:gs>
                <a:gs pos="0">
                  <a:srgbClr val="17366E"/>
                </a:gs>
                <a:gs pos="100000">
                  <a:srgbClr val="0287C7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-35768" y="4488638"/>
              <a:ext cx="3112368" cy="2409428"/>
            </a:xfrm>
            <a:custGeom>
              <a:avLst/>
              <a:gdLst>
                <a:gd name="connsiteX0" fmla="*/ 0 w 1512168"/>
                <a:gd name="connsiteY0" fmla="*/ 0 h 1152128"/>
                <a:gd name="connsiteX1" fmla="*/ 1512168 w 1512168"/>
                <a:gd name="connsiteY1" fmla="*/ 0 h 1152128"/>
                <a:gd name="connsiteX2" fmla="*/ 1512168 w 1512168"/>
                <a:gd name="connsiteY2" fmla="*/ 1152128 h 1152128"/>
                <a:gd name="connsiteX3" fmla="*/ 0 w 1512168"/>
                <a:gd name="connsiteY3" fmla="*/ 1152128 h 1152128"/>
                <a:gd name="connsiteX4" fmla="*/ 0 w 1512168"/>
                <a:gd name="connsiteY4" fmla="*/ 0 h 1152128"/>
                <a:gd name="connsiteX0-1" fmla="*/ 0 w 2026518"/>
                <a:gd name="connsiteY0-2" fmla="*/ 0 h 1247378"/>
                <a:gd name="connsiteX1-3" fmla="*/ 2026518 w 2026518"/>
                <a:gd name="connsiteY1-4" fmla="*/ 95250 h 1247378"/>
                <a:gd name="connsiteX2-5" fmla="*/ 2026518 w 2026518"/>
                <a:gd name="connsiteY2-6" fmla="*/ 1247378 h 1247378"/>
                <a:gd name="connsiteX3-7" fmla="*/ 514350 w 2026518"/>
                <a:gd name="connsiteY3-8" fmla="*/ 1247378 h 1247378"/>
                <a:gd name="connsiteX4-9" fmla="*/ 0 w 2026518"/>
                <a:gd name="connsiteY4-10" fmla="*/ 0 h 1247378"/>
                <a:gd name="connsiteX0-11" fmla="*/ 0 w 2026518"/>
                <a:gd name="connsiteY0-12" fmla="*/ 819150 h 2066528"/>
                <a:gd name="connsiteX1-13" fmla="*/ 1435968 w 2026518"/>
                <a:gd name="connsiteY1-14" fmla="*/ 0 h 2066528"/>
                <a:gd name="connsiteX2-15" fmla="*/ 2026518 w 2026518"/>
                <a:gd name="connsiteY2-16" fmla="*/ 2066528 h 2066528"/>
                <a:gd name="connsiteX3-17" fmla="*/ 514350 w 2026518"/>
                <a:gd name="connsiteY3-18" fmla="*/ 2066528 h 2066528"/>
                <a:gd name="connsiteX4-19" fmla="*/ 0 w 2026518"/>
                <a:gd name="connsiteY4-20" fmla="*/ 819150 h 2066528"/>
                <a:gd name="connsiteX0-21" fmla="*/ 0 w 3112368"/>
                <a:gd name="connsiteY0-22" fmla="*/ 819150 h 2409428"/>
                <a:gd name="connsiteX1-23" fmla="*/ 1435968 w 3112368"/>
                <a:gd name="connsiteY1-24" fmla="*/ 0 h 2409428"/>
                <a:gd name="connsiteX2-25" fmla="*/ 3112368 w 3112368"/>
                <a:gd name="connsiteY2-26" fmla="*/ 2409428 h 2409428"/>
                <a:gd name="connsiteX3-27" fmla="*/ 514350 w 3112368"/>
                <a:gd name="connsiteY3-28" fmla="*/ 2066528 h 2409428"/>
                <a:gd name="connsiteX4-29" fmla="*/ 0 w 3112368"/>
                <a:gd name="connsiteY4-30" fmla="*/ 819150 h 2409428"/>
                <a:gd name="connsiteX0-31" fmla="*/ 0 w 3112368"/>
                <a:gd name="connsiteY0-32" fmla="*/ 819150 h 2409428"/>
                <a:gd name="connsiteX1-33" fmla="*/ 1435968 w 3112368"/>
                <a:gd name="connsiteY1-34" fmla="*/ 0 h 2409428"/>
                <a:gd name="connsiteX2-35" fmla="*/ 3112368 w 3112368"/>
                <a:gd name="connsiteY2-36" fmla="*/ 2409428 h 2409428"/>
                <a:gd name="connsiteX3-37" fmla="*/ 19050 w 3112368"/>
                <a:gd name="connsiteY3-38" fmla="*/ 2390378 h 2409428"/>
                <a:gd name="connsiteX4-39" fmla="*/ 0 w 3112368"/>
                <a:gd name="connsiteY4-40" fmla="*/ 819150 h 2409428"/>
              </a:gdLst>
              <a:ahLst/>
              <a:cxnLst>
                <a:cxn ang="0">
                  <a:pos x="connsiteX0-31" y="connsiteY0-32"/>
                </a:cxn>
                <a:cxn ang="0">
                  <a:pos x="connsiteX1-33" y="connsiteY1-34"/>
                </a:cxn>
                <a:cxn ang="0">
                  <a:pos x="connsiteX2-35" y="connsiteY2-36"/>
                </a:cxn>
                <a:cxn ang="0">
                  <a:pos x="connsiteX3-37" y="connsiteY3-38"/>
                </a:cxn>
                <a:cxn ang="0">
                  <a:pos x="connsiteX4-39" y="connsiteY4-40"/>
                </a:cxn>
              </a:cxnLst>
              <a:rect l="l" t="t" r="r" b="b"/>
              <a:pathLst>
                <a:path w="3112368" h="2409428">
                  <a:moveTo>
                    <a:pt x="0" y="819150"/>
                  </a:moveTo>
                  <a:lnTo>
                    <a:pt x="1435968" y="0"/>
                  </a:lnTo>
                  <a:lnTo>
                    <a:pt x="3112368" y="2409428"/>
                  </a:lnTo>
                  <a:lnTo>
                    <a:pt x="19050" y="2390378"/>
                  </a:lnTo>
                  <a:lnTo>
                    <a:pt x="0" y="81915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14447E"/>
                </a:gs>
                <a:gs pos="100000">
                  <a:srgbClr val="0285C4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9262020" y="4513735"/>
              <a:ext cx="2974826" cy="2374353"/>
            </a:xfrm>
            <a:custGeom>
              <a:avLst/>
              <a:gdLst>
                <a:gd name="connsiteX0" fmla="*/ 0 w 1584176"/>
                <a:gd name="connsiteY0" fmla="*/ 0 h 1193253"/>
                <a:gd name="connsiteX1" fmla="*/ 1584176 w 1584176"/>
                <a:gd name="connsiteY1" fmla="*/ 0 h 1193253"/>
                <a:gd name="connsiteX2" fmla="*/ 1584176 w 1584176"/>
                <a:gd name="connsiteY2" fmla="*/ 1193253 h 1193253"/>
                <a:gd name="connsiteX3" fmla="*/ 0 w 1584176"/>
                <a:gd name="connsiteY3" fmla="*/ 1193253 h 1193253"/>
                <a:gd name="connsiteX4" fmla="*/ 0 w 1584176"/>
                <a:gd name="connsiteY4" fmla="*/ 0 h 1193253"/>
                <a:gd name="connsiteX0-1" fmla="*/ 0 w 2193776"/>
                <a:gd name="connsiteY0-2" fmla="*/ 0 h 2031453"/>
                <a:gd name="connsiteX1-3" fmla="*/ 2193776 w 2193776"/>
                <a:gd name="connsiteY1-4" fmla="*/ 838200 h 2031453"/>
                <a:gd name="connsiteX2-5" fmla="*/ 2193776 w 2193776"/>
                <a:gd name="connsiteY2-6" fmla="*/ 2031453 h 2031453"/>
                <a:gd name="connsiteX3-7" fmla="*/ 609600 w 2193776"/>
                <a:gd name="connsiteY3-8" fmla="*/ 2031453 h 2031453"/>
                <a:gd name="connsiteX4-9" fmla="*/ 0 w 2193776"/>
                <a:gd name="connsiteY4-10" fmla="*/ 0 h 2031453"/>
                <a:gd name="connsiteX0-11" fmla="*/ 419100 w 2612876"/>
                <a:gd name="connsiteY0-12" fmla="*/ 0 h 2374353"/>
                <a:gd name="connsiteX1-13" fmla="*/ 2612876 w 2612876"/>
                <a:gd name="connsiteY1-14" fmla="*/ 838200 h 2374353"/>
                <a:gd name="connsiteX2-15" fmla="*/ 2612876 w 2612876"/>
                <a:gd name="connsiteY2-16" fmla="*/ 2031453 h 2374353"/>
                <a:gd name="connsiteX3-17" fmla="*/ 0 w 2612876"/>
                <a:gd name="connsiteY3-18" fmla="*/ 2374353 h 2374353"/>
                <a:gd name="connsiteX4-19" fmla="*/ 419100 w 2612876"/>
                <a:gd name="connsiteY4-20" fmla="*/ 0 h 2374353"/>
                <a:gd name="connsiteX0-21" fmla="*/ 419100 w 2955776"/>
                <a:gd name="connsiteY0-22" fmla="*/ 0 h 2374353"/>
                <a:gd name="connsiteX1-23" fmla="*/ 2612876 w 2955776"/>
                <a:gd name="connsiteY1-24" fmla="*/ 838200 h 2374353"/>
                <a:gd name="connsiteX2-25" fmla="*/ 2955776 w 2955776"/>
                <a:gd name="connsiteY2-26" fmla="*/ 2336253 h 2374353"/>
                <a:gd name="connsiteX3-27" fmla="*/ 0 w 2955776"/>
                <a:gd name="connsiteY3-28" fmla="*/ 2374353 h 2374353"/>
                <a:gd name="connsiteX4-29" fmla="*/ 419100 w 2955776"/>
                <a:gd name="connsiteY4-30" fmla="*/ 0 h 2374353"/>
                <a:gd name="connsiteX0-31" fmla="*/ 419100 w 2974826"/>
                <a:gd name="connsiteY0-32" fmla="*/ 0 h 2374353"/>
                <a:gd name="connsiteX1-33" fmla="*/ 2974826 w 2974826"/>
                <a:gd name="connsiteY1-34" fmla="*/ 781050 h 2374353"/>
                <a:gd name="connsiteX2-35" fmla="*/ 2955776 w 2974826"/>
                <a:gd name="connsiteY2-36" fmla="*/ 2336253 h 2374353"/>
                <a:gd name="connsiteX3-37" fmla="*/ 0 w 2974826"/>
                <a:gd name="connsiteY3-38" fmla="*/ 2374353 h 2374353"/>
                <a:gd name="connsiteX4-39" fmla="*/ 419100 w 2974826"/>
                <a:gd name="connsiteY4-40" fmla="*/ 0 h 2374353"/>
              </a:gdLst>
              <a:ahLst/>
              <a:cxnLst>
                <a:cxn ang="0">
                  <a:pos x="connsiteX0-31" y="connsiteY0-32"/>
                </a:cxn>
                <a:cxn ang="0">
                  <a:pos x="connsiteX1-33" y="connsiteY1-34"/>
                </a:cxn>
                <a:cxn ang="0">
                  <a:pos x="connsiteX2-35" y="connsiteY2-36"/>
                </a:cxn>
                <a:cxn ang="0">
                  <a:pos x="connsiteX3-37" y="connsiteY3-38"/>
                </a:cxn>
                <a:cxn ang="0">
                  <a:pos x="connsiteX4-39" y="connsiteY4-40"/>
                </a:cxn>
              </a:cxnLst>
              <a:rect l="l" t="t" r="r" b="b"/>
              <a:pathLst>
                <a:path w="2974826" h="2374353">
                  <a:moveTo>
                    <a:pt x="419100" y="0"/>
                  </a:moveTo>
                  <a:lnTo>
                    <a:pt x="2974826" y="781050"/>
                  </a:lnTo>
                  <a:lnTo>
                    <a:pt x="2955776" y="2336253"/>
                  </a:lnTo>
                  <a:lnTo>
                    <a:pt x="0" y="2374353"/>
                  </a:lnTo>
                  <a:lnTo>
                    <a:pt x="419100" y="0"/>
                  </a:lnTo>
                  <a:close/>
                </a:path>
              </a:pathLst>
            </a:custGeom>
            <a:gradFill>
              <a:gsLst>
                <a:gs pos="13100">
                  <a:srgbClr val="173870"/>
                </a:gs>
                <a:gs pos="0">
                  <a:srgbClr val="173870"/>
                </a:gs>
                <a:gs pos="58896">
                  <a:srgbClr val="0C619D"/>
                </a:gs>
                <a:gs pos="100000">
                  <a:srgbClr val="0285C5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等腰三角形 16"/>
            <p:cNvSpPr/>
            <p:nvPr/>
          </p:nvSpPr>
          <p:spPr>
            <a:xfrm>
              <a:off x="5927154" y="5353001"/>
              <a:ext cx="4035152" cy="1503461"/>
            </a:xfrm>
            <a:custGeom>
              <a:avLst/>
              <a:gdLst>
                <a:gd name="connsiteX0" fmla="*/ 0 w 1368152"/>
                <a:gd name="connsiteY0" fmla="*/ 627161 h 627161"/>
                <a:gd name="connsiteX1" fmla="*/ 684076 w 1368152"/>
                <a:gd name="connsiteY1" fmla="*/ 0 h 627161"/>
                <a:gd name="connsiteX2" fmla="*/ 1368152 w 1368152"/>
                <a:gd name="connsiteY2" fmla="*/ 627161 h 627161"/>
                <a:gd name="connsiteX3" fmla="*/ 0 w 1368152"/>
                <a:gd name="connsiteY3" fmla="*/ 627161 h 627161"/>
                <a:gd name="connsiteX0-1" fmla="*/ 0 w 1634852"/>
                <a:gd name="connsiteY0-2" fmla="*/ 627161 h 741461"/>
                <a:gd name="connsiteX1-3" fmla="*/ 684076 w 1634852"/>
                <a:gd name="connsiteY1-4" fmla="*/ 0 h 741461"/>
                <a:gd name="connsiteX2-5" fmla="*/ 1634852 w 1634852"/>
                <a:gd name="connsiteY2-6" fmla="*/ 741461 h 741461"/>
                <a:gd name="connsiteX3-7" fmla="*/ 0 w 1634852"/>
                <a:gd name="connsiteY3-8" fmla="*/ 627161 h 741461"/>
                <a:gd name="connsiteX0-9" fmla="*/ 0 w 1634852"/>
                <a:gd name="connsiteY0-10" fmla="*/ 1389161 h 1503461"/>
                <a:gd name="connsiteX1-11" fmla="*/ 1446076 w 1634852"/>
                <a:gd name="connsiteY1-12" fmla="*/ 0 h 1503461"/>
                <a:gd name="connsiteX2-13" fmla="*/ 1634852 w 1634852"/>
                <a:gd name="connsiteY2-14" fmla="*/ 1503461 h 1503461"/>
                <a:gd name="connsiteX3-15" fmla="*/ 0 w 1634852"/>
                <a:gd name="connsiteY3-16" fmla="*/ 1389161 h 1503461"/>
                <a:gd name="connsiteX0-17" fmla="*/ 0 w 4035152"/>
                <a:gd name="connsiteY0-18" fmla="*/ 1503461 h 1503461"/>
                <a:gd name="connsiteX1-19" fmla="*/ 3846376 w 4035152"/>
                <a:gd name="connsiteY1-20" fmla="*/ 0 h 1503461"/>
                <a:gd name="connsiteX2-21" fmla="*/ 4035152 w 4035152"/>
                <a:gd name="connsiteY2-22" fmla="*/ 1503461 h 1503461"/>
                <a:gd name="connsiteX3-23" fmla="*/ 0 w 4035152"/>
                <a:gd name="connsiteY3-24" fmla="*/ 1503461 h 1503461"/>
              </a:gdLst>
              <a:ahLst/>
              <a:cxnLst>
                <a:cxn ang="0">
                  <a:pos x="connsiteX0-17" y="connsiteY0-18"/>
                </a:cxn>
                <a:cxn ang="0">
                  <a:pos x="connsiteX1-19" y="connsiteY1-20"/>
                </a:cxn>
                <a:cxn ang="0">
                  <a:pos x="connsiteX2-21" y="connsiteY2-22"/>
                </a:cxn>
                <a:cxn ang="0">
                  <a:pos x="connsiteX3-23" y="connsiteY3-24"/>
                </a:cxn>
              </a:cxnLst>
              <a:rect l="l" t="t" r="r" b="b"/>
              <a:pathLst>
                <a:path w="4035152" h="1503461">
                  <a:moveTo>
                    <a:pt x="0" y="1503461"/>
                  </a:moveTo>
                  <a:lnTo>
                    <a:pt x="3846376" y="0"/>
                  </a:lnTo>
                  <a:lnTo>
                    <a:pt x="4035152" y="1503461"/>
                  </a:lnTo>
                  <a:lnTo>
                    <a:pt x="0" y="1503461"/>
                  </a:lnTo>
                  <a:close/>
                </a:path>
              </a:pathLst>
            </a:custGeom>
            <a:gradFill>
              <a:gsLst>
                <a:gs pos="13100">
                  <a:srgbClr val="173870"/>
                </a:gs>
                <a:gs pos="0">
                  <a:srgbClr val="173870"/>
                </a:gs>
                <a:gs pos="58896">
                  <a:srgbClr val="0C619D"/>
                </a:gs>
                <a:gs pos="100000">
                  <a:srgbClr val="0285C5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1339644" y="1843754"/>
            <a:ext cx="620634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800" dirty="0" smtClean="0">
                <a:solidFill>
                  <a:srgbClr val="0A6BA7"/>
                </a:solidFill>
                <a:latin typeface="时尚中黑简体" pitchFamily="2" charset="-122"/>
                <a:ea typeface="时尚中黑简体" pitchFamily="2" charset="-122"/>
              </a:rPr>
              <a:t>谢谢！</a:t>
            </a:r>
            <a:endParaRPr lang="zh-CN" altLang="en-US" sz="13800" dirty="0">
              <a:solidFill>
                <a:srgbClr val="0A6BA7"/>
              </a:solidFill>
              <a:latin typeface="时尚中黑简体" pitchFamily="2" charset="-122"/>
              <a:ea typeface="时尚中黑简体" pitchFamily="2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5231110" y="3116115"/>
            <a:ext cx="5260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 smtClean="0">
                <a:solidFill>
                  <a:srgbClr val="0A6BA7"/>
                </a:solidFill>
                <a:latin typeface="方正正中黑简体" pitchFamily="2" charset="-122"/>
                <a:ea typeface="方正正中黑简体" pitchFamily="2" charset="-122"/>
              </a:rPr>
              <a:t>述职述廉报告</a:t>
            </a:r>
            <a:endParaRPr lang="zh-CN" altLang="en-US" sz="4800" dirty="0">
              <a:solidFill>
                <a:srgbClr val="0A6BA7"/>
              </a:solidFill>
              <a:latin typeface="方正正中黑简体" pitchFamily="2" charset="-122"/>
              <a:ea typeface="方正正中黑简体" pitchFamily="2" charset="-122"/>
            </a:endParaRPr>
          </a:p>
        </p:txBody>
      </p:sp>
      <p:cxnSp>
        <p:nvCxnSpPr>
          <p:cNvPr id="48" name="直接连接符 47"/>
          <p:cNvCxnSpPr/>
          <p:nvPr/>
        </p:nvCxnSpPr>
        <p:spPr>
          <a:xfrm>
            <a:off x="5841334" y="3801290"/>
            <a:ext cx="4040485" cy="0"/>
          </a:xfrm>
          <a:prstGeom prst="line">
            <a:avLst/>
          </a:prstGeom>
          <a:ln w="12700">
            <a:solidFill>
              <a:srgbClr val="0287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7203779" y="4198591"/>
            <a:ext cx="2305807" cy="352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0A6BA7"/>
                </a:solidFill>
                <a:latin typeface="+mj-ea"/>
                <a:ea typeface="+mj-ea"/>
              </a:rPr>
              <a:t>汇报人：</a:t>
            </a:r>
            <a:r>
              <a:rPr lang="en-US" altLang="zh-CN" sz="1600" dirty="0" smtClean="0">
                <a:solidFill>
                  <a:srgbClr val="0A6BA7"/>
                </a:solidFill>
                <a:latin typeface="+mj-ea"/>
                <a:ea typeface="+mj-ea"/>
              </a:rPr>
              <a:t>xxxxxxxxx</a:t>
            </a:r>
          </a:p>
        </p:txBody>
      </p:sp>
      <p:sp>
        <p:nvSpPr>
          <p:cNvPr id="10" name="矩形 9"/>
          <p:cNvSpPr/>
          <p:nvPr/>
        </p:nvSpPr>
        <p:spPr>
          <a:xfrm>
            <a:off x="6442639" y="3894888"/>
            <a:ext cx="2837874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0A6BA7"/>
                </a:solidFill>
                <a:latin typeface="+mj-ea"/>
                <a:ea typeface="+mj-ea"/>
              </a:rPr>
              <a:t>xxxxxxxxxxxxxxxxxxxx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656" y="4219664"/>
            <a:ext cx="302181" cy="298626"/>
          </a:xfrm>
          <a:prstGeom prst="rect">
            <a:avLst/>
          </a:prstGeom>
        </p:spPr>
      </p:pic>
      <p:sp>
        <p:nvSpPr>
          <p:cNvPr id="43" name="文本框 42"/>
          <p:cNvSpPr txBox="1"/>
          <p:nvPr/>
        </p:nvSpPr>
        <p:spPr>
          <a:xfrm>
            <a:off x="10723552" y="261442"/>
            <a:ext cx="1196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0A6BA7"/>
                </a:solidFill>
                <a:latin typeface="时尚中黑简体" pitchFamily="2" charset="-122"/>
                <a:ea typeface="时尚中黑简体" pitchFamily="2" charset="-122"/>
              </a:rPr>
              <a:t>LOGO</a:t>
            </a:r>
            <a:endParaRPr lang="zh-CN" altLang="en-US" sz="2400" dirty="0">
              <a:solidFill>
                <a:srgbClr val="0A6BA7"/>
              </a:solidFill>
              <a:latin typeface="时尚中黑简体" pitchFamily="2" charset="-122"/>
              <a:ea typeface="时尚中黑简体" pitchFamily="2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 flipV="1">
            <a:off x="-35768" y="-458638"/>
            <a:ext cx="12272614" cy="2425356"/>
            <a:chOff x="-35768" y="4488638"/>
            <a:chExt cx="12272614" cy="2425356"/>
          </a:xfrm>
        </p:grpSpPr>
        <p:sp>
          <p:nvSpPr>
            <p:cNvPr id="18" name="矩形 14"/>
            <p:cNvSpPr/>
            <p:nvPr/>
          </p:nvSpPr>
          <p:spPr>
            <a:xfrm>
              <a:off x="2637284" y="4885938"/>
              <a:ext cx="5077966" cy="2028056"/>
            </a:xfrm>
            <a:custGeom>
              <a:avLst/>
              <a:gdLst>
                <a:gd name="connsiteX0" fmla="*/ 0 w 2232248"/>
                <a:gd name="connsiteY0" fmla="*/ 0 h 504056"/>
                <a:gd name="connsiteX1" fmla="*/ 2232248 w 2232248"/>
                <a:gd name="connsiteY1" fmla="*/ 0 h 504056"/>
                <a:gd name="connsiteX2" fmla="*/ 2232248 w 2232248"/>
                <a:gd name="connsiteY2" fmla="*/ 504056 h 504056"/>
                <a:gd name="connsiteX3" fmla="*/ 0 w 2232248"/>
                <a:gd name="connsiteY3" fmla="*/ 504056 h 504056"/>
                <a:gd name="connsiteX4" fmla="*/ 0 w 2232248"/>
                <a:gd name="connsiteY4" fmla="*/ 0 h 504056"/>
                <a:gd name="connsiteX0-1" fmla="*/ 0 w 2727548"/>
                <a:gd name="connsiteY0-2" fmla="*/ 0 h 1018406"/>
                <a:gd name="connsiteX1-3" fmla="*/ 2727548 w 2727548"/>
                <a:gd name="connsiteY1-4" fmla="*/ 514350 h 1018406"/>
                <a:gd name="connsiteX2-5" fmla="*/ 2727548 w 2727548"/>
                <a:gd name="connsiteY2-6" fmla="*/ 1018406 h 1018406"/>
                <a:gd name="connsiteX3-7" fmla="*/ 495300 w 2727548"/>
                <a:gd name="connsiteY3-8" fmla="*/ 1018406 h 1018406"/>
                <a:gd name="connsiteX4-9" fmla="*/ 0 w 2727548"/>
                <a:gd name="connsiteY4-10" fmla="*/ 0 h 1018406"/>
                <a:gd name="connsiteX0-11" fmla="*/ 514350 w 3241898"/>
                <a:gd name="connsiteY0-12" fmla="*/ 0 h 1227956"/>
                <a:gd name="connsiteX1-13" fmla="*/ 3241898 w 3241898"/>
                <a:gd name="connsiteY1-14" fmla="*/ 514350 h 1227956"/>
                <a:gd name="connsiteX2-15" fmla="*/ 3241898 w 3241898"/>
                <a:gd name="connsiteY2-16" fmla="*/ 1018406 h 1227956"/>
                <a:gd name="connsiteX3-17" fmla="*/ 0 w 3241898"/>
                <a:gd name="connsiteY3-18" fmla="*/ 1227956 h 1227956"/>
                <a:gd name="connsiteX4-19" fmla="*/ 514350 w 3241898"/>
                <a:gd name="connsiteY4-20" fmla="*/ 0 h 1227956"/>
                <a:gd name="connsiteX0-21" fmla="*/ 514350 w 5032598"/>
                <a:gd name="connsiteY0-22" fmla="*/ 0 h 1227956"/>
                <a:gd name="connsiteX1-23" fmla="*/ 3241898 w 5032598"/>
                <a:gd name="connsiteY1-24" fmla="*/ 514350 h 1227956"/>
                <a:gd name="connsiteX2-25" fmla="*/ 5032598 w 5032598"/>
                <a:gd name="connsiteY2-26" fmla="*/ 1151756 h 1227956"/>
                <a:gd name="connsiteX3-27" fmla="*/ 0 w 5032598"/>
                <a:gd name="connsiteY3-28" fmla="*/ 1227956 h 1227956"/>
                <a:gd name="connsiteX4-29" fmla="*/ 514350 w 5032598"/>
                <a:gd name="connsiteY4-30" fmla="*/ 0 h 1227956"/>
                <a:gd name="connsiteX0-31" fmla="*/ 514350 w 5032598"/>
                <a:gd name="connsiteY0-32" fmla="*/ 0 h 1227956"/>
                <a:gd name="connsiteX1-33" fmla="*/ 2772916 w 5032598"/>
                <a:gd name="connsiteY1-34" fmla="*/ 406152 h 1227956"/>
                <a:gd name="connsiteX2-35" fmla="*/ 3241898 w 5032598"/>
                <a:gd name="connsiteY2-36" fmla="*/ 514350 h 1227956"/>
                <a:gd name="connsiteX3-37" fmla="*/ 5032598 w 5032598"/>
                <a:gd name="connsiteY3-38" fmla="*/ 1151756 h 1227956"/>
                <a:gd name="connsiteX4-39" fmla="*/ 0 w 5032598"/>
                <a:gd name="connsiteY4-40" fmla="*/ 1227956 h 1227956"/>
                <a:gd name="connsiteX5" fmla="*/ 514350 w 5032598"/>
                <a:gd name="connsiteY5" fmla="*/ 0 h 1227956"/>
                <a:gd name="connsiteX0-41" fmla="*/ 514350 w 5032598"/>
                <a:gd name="connsiteY0-42" fmla="*/ 800100 h 2028056"/>
                <a:gd name="connsiteX1-43" fmla="*/ 2772916 w 5032598"/>
                <a:gd name="connsiteY1-44" fmla="*/ 1206252 h 2028056"/>
                <a:gd name="connsiteX2-45" fmla="*/ 3432398 w 5032598"/>
                <a:gd name="connsiteY2-46" fmla="*/ 0 h 2028056"/>
                <a:gd name="connsiteX3-47" fmla="*/ 5032598 w 5032598"/>
                <a:gd name="connsiteY3-48" fmla="*/ 1951856 h 2028056"/>
                <a:gd name="connsiteX4-49" fmla="*/ 0 w 5032598"/>
                <a:gd name="connsiteY4-50" fmla="*/ 2028056 h 2028056"/>
                <a:gd name="connsiteX5-51" fmla="*/ 514350 w 5032598"/>
                <a:gd name="connsiteY5-52" fmla="*/ 800100 h 2028056"/>
                <a:gd name="connsiteX0-53" fmla="*/ 514350 w 5032598"/>
                <a:gd name="connsiteY0-54" fmla="*/ 800100 h 2028056"/>
                <a:gd name="connsiteX1-55" fmla="*/ 2772916 w 5032598"/>
                <a:gd name="connsiteY1-56" fmla="*/ 1206252 h 2028056"/>
                <a:gd name="connsiteX2-57" fmla="*/ 3432398 w 5032598"/>
                <a:gd name="connsiteY2-58" fmla="*/ 0 h 2028056"/>
                <a:gd name="connsiteX3-59" fmla="*/ 4315966 w 5032598"/>
                <a:gd name="connsiteY3-60" fmla="*/ 1111002 h 2028056"/>
                <a:gd name="connsiteX4-61" fmla="*/ 5032598 w 5032598"/>
                <a:gd name="connsiteY4-62" fmla="*/ 1951856 h 2028056"/>
                <a:gd name="connsiteX5-63" fmla="*/ 0 w 5032598"/>
                <a:gd name="connsiteY5-64" fmla="*/ 2028056 h 2028056"/>
                <a:gd name="connsiteX6" fmla="*/ 514350 w 5032598"/>
                <a:gd name="connsiteY6" fmla="*/ 800100 h 2028056"/>
                <a:gd name="connsiteX0-65" fmla="*/ 514350 w 5077966"/>
                <a:gd name="connsiteY0-66" fmla="*/ 800100 h 2028056"/>
                <a:gd name="connsiteX1-67" fmla="*/ 2772916 w 5077966"/>
                <a:gd name="connsiteY1-68" fmla="*/ 1206252 h 2028056"/>
                <a:gd name="connsiteX2-69" fmla="*/ 3432398 w 5077966"/>
                <a:gd name="connsiteY2-70" fmla="*/ 0 h 2028056"/>
                <a:gd name="connsiteX3-71" fmla="*/ 5077966 w 5077966"/>
                <a:gd name="connsiteY3-72" fmla="*/ 844302 h 2028056"/>
                <a:gd name="connsiteX4-73" fmla="*/ 5032598 w 5077966"/>
                <a:gd name="connsiteY4-74" fmla="*/ 1951856 h 2028056"/>
                <a:gd name="connsiteX5-75" fmla="*/ 0 w 5077966"/>
                <a:gd name="connsiteY5-76" fmla="*/ 2028056 h 2028056"/>
                <a:gd name="connsiteX6-77" fmla="*/ 514350 w 5077966"/>
                <a:gd name="connsiteY6-78" fmla="*/ 800100 h 2028056"/>
              </a:gdLst>
              <a:ahLst/>
              <a:cxnLst>
                <a:cxn ang="0">
                  <a:pos x="connsiteX0-65" y="connsiteY0-66"/>
                </a:cxn>
                <a:cxn ang="0">
                  <a:pos x="connsiteX1-67" y="connsiteY1-68"/>
                </a:cxn>
                <a:cxn ang="0">
                  <a:pos x="connsiteX2-69" y="connsiteY2-70"/>
                </a:cxn>
                <a:cxn ang="0">
                  <a:pos x="connsiteX3-71" y="connsiteY3-72"/>
                </a:cxn>
                <a:cxn ang="0">
                  <a:pos x="connsiteX4-73" y="connsiteY4-74"/>
                </a:cxn>
                <a:cxn ang="0">
                  <a:pos x="connsiteX5-75" y="connsiteY5-76"/>
                </a:cxn>
                <a:cxn ang="0">
                  <a:pos x="connsiteX6-77" y="connsiteY6-78"/>
                </a:cxn>
              </a:cxnLst>
              <a:rect l="l" t="t" r="r" b="b"/>
              <a:pathLst>
                <a:path w="5077966" h="2028056">
                  <a:moveTo>
                    <a:pt x="514350" y="800100"/>
                  </a:moveTo>
                  <a:lnTo>
                    <a:pt x="2772916" y="1206252"/>
                  </a:lnTo>
                  <a:lnTo>
                    <a:pt x="3432398" y="0"/>
                  </a:lnTo>
                  <a:lnTo>
                    <a:pt x="5077966" y="844302"/>
                  </a:lnTo>
                  <a:lnTo>
                    <a:pt x="5032598" y="1951856"/>
                  </a:lnTo>
                  <a:lnTo>
                    <a:pt x="0" y="2028056"/>
                  </a:lnTo>
                  <a:lnTo>
                    <a:pt x="514350" y="800100"/>
                  </a:lnTo>
                  <a:close/>
                </a:path>
              </a:pathLst>
            </a:custGeom>
            <a:gradFill>
              <a:gsLst>
                <a:gs pos="32600">
                  <a:srgbClr val="0F5892"/>
                </a:gs>
                <a:gs pos="0">
                  <a:srgbClr val="17366E"/>
                </a:gs>
                <a:gs pos="100000">
                  <a:srgbClr val="0287C7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2"/>
            <p:cNvSpPr/>
            <p:nvPr/>
          </p:nvSpPr>
          <p:spPr>
            <a:xfrm>
              <a:off x="-35768" y="4488638"/>
              <a:ext cx="3112368" cy="2409428"/>
            </a:xfrm>
            <a:custGeom>
              <a:avLst/>
              <a:gdLst>
                <a:gd name="connsiteX0" fmla="*/ 0 w 1512168"/>
                <a:gd name="connsiteY0" fmla="*/ 0 h 1152128"/>
                <a:gd name="connsiteX1" fmla="*/ 1512168 w 1512168"/>
                <a:gd name="connsiteY1" fmla="*/ 0 h 1152128"/>
                <a:gd name="connsiteX2" fmla="*/ 1512168 w 1512168"/>
                <a:gd name="connsiteY2" fmla="*/ 1152128 h 1152128"/>
                <a:gd name="connsiteX3" fmla="*/ 0 w 1512168"/>
                <a:gd name="connsiteY3" fmla="*/ 1152128 h 1152128"/>
                <a:gd name="connsiteX4" fmla="*/ 0 w 1512168"/>
                <a:gd name="connsiteY4" fmla="*/ 0 h 1152128"/>
                <a:gd name="connsiteX0-1" fmla="*/ 0 w 2026518"/>
                <a:gd name="connsiteY0-2" fmla="*/ 0 h 1247378"/>
                <a:gd name="connsiteX1-3" fmla="*/ 2026518 w 2026518"/>
                <a:gd name="connsiteY1-4" fmla="*/ 95250 h 1247378"/>
                <a:gd name="connsiteX2-5" fmla="*/ 2026518 w 2026518"/>
                <a:gd name="connsiteY2-6" fmla="*/ 1247378 h 1247378"/>
                <a:gd name="connsiteX3-7" fmla="*/ 514350 w 2026518"/>
                <a:gd name="connsiteY3-8" fmla="*/ 1247378 h 1247378"/>
                <a:gd name="connsiteX4-9" fmla="*/ 0 w 2026518"/>
                <a:gd name="connsiteY4-10" fmla="*/ 0 h 1247378"/>
                <a:gd name="connsiteX0-11" fmla="*/ 0 w 2026518"/>
                <a:gd name="connsiteY0-12" fmla="*/ 819150 h 2066528"/>
                <a:gd name="connsiteX1-13" fmla="*/ 1435968 w 2026518"/>
                <a:gd name="connsiteY1-14" fmla="*/ 0 h 2066528"/>
                <a:gd name="connsiteX2-15" fmla="*/ 2026518 w 2026518"/>
                <a:gd name="connsiteY2-16" fmla="*/ 2066528 h 2066528"/>
                <a:gd name="connsiteX3-17" fmla="*/ 514350 w 2026518"/>
                <a:gd name="connsiteY3-18" fmla="*/ 2066528 h 2066528"/>
                <a:gd name="connsiteX4-19" fmla="*/ 0 w 2026518"/>
                <a:gd name="connsiteY4-20" fmla="*/ 819150 h 2066528"/>
                <a:gd name="connsiteX0-21" fmla="*/ 0 w 3112368"/>
                <a:gd name="connsiteY0-22" fmla="*/ 819150 h 2409428"/>
                <a:gd name="connsiteX1-23" fmla="*/ 1435968 w 3112368"/>
                <a:gd name="connsiteY1-24" fmla="*/ 0 h 2409428"/>
                <a:gd name="connsiteX2-25" fmla="*/ 3112368 w 3112368"/>
                <a:gd name="connsiteY2-26" fmla="*/ 2409428 h 2409428"/>
                <a:gd name="connsiteX3-27" fmla="*/ 514350 w 3112368"/>
                <a:gd name="connsiteY3-28" fmla="*/ 2066528 h 2409428"/>
                <a:gd name="connsiteX4-29" fmla="*/ 0 w 3112368"/>
                <a:gd name="connsiteY4-30" fmla="*/ 819150 h 2409428"/>
                <a:gd name="connsiteX0-31" fmla="*/ 0 w 3112368"/>
                <a:gd name="connsiteY0-32" fmla="*/ 819150 h 2409428"/>
                <a:gd name="connsiteX1-33" fmla="*/ 1435968 w 3112368"/>
                <a:gd name="connsiteY1-34" fmla="*/ 0 h 2409428"/>
                <a:gd name="connsiteX2-35" fmla="*/ 3112368 w 3112368"/>
                <a:gd name="connsiteY2-36" fmla="*/ 2409428 h 2409428"/>
                <a:gd name="connsiteX3-37" fmla="*/ 19050 w 3112368"/>
                <a:gd name="connsiteY3-38" fmla="*/ 2390378 h 2409428"/>
                <a:gd name="connsiteX4-39" fmla="*/ 0 w 3112368"/>
                <a:gd name="connsiteY4-40" fmla="*/ 819150 h 2409428"/>
              </a:gdLst>
              <a:ahLst/>
              <a:cxnLst>
                <a:cxn ang="0">
                  <a:pos x="connsiteX0-31" y="connsiteY0-32"/>
                </a:cxn>
                <a:cxn ang="0">
                  <a:pos x="connsiteX1-33" y="connsiteY1-34"/>
                </a:cxn>
                <a:cxn ang="0">
                  <a:pos x="connsiteX2-35" y="connsiteY2-36"/>
                </a:cxn>
                <a:cxn ang="0">
                  <a:pos x="connsiteX3-37" y="connsiteY3-38"/>
                </a:cxn>
                <a:cxn ang="0">
                  <a:pos x="connsiteX4-39" y="connsiteY4-40"/>
                </a:cxn>
              </a:cxnLst>
              <a:rect l="l" t="t" r="r" b="b"/>
              <a:pathLst>
                <a:path w="3112368" h="2409428">
                  <a:moveTo>
                    <a:pt x="0" y="819150"/>
                  </a:moveTo>
                  <a:lnTo>
                    <a:pt x="1435968" y="0"/>
                  </a:lnTo>
                  <a:lnTo>
                    <a:pt x="3112368" y="2409428"/>
                  </a:lnTo>
                  <a:lnTo>
                    <a:pt x="19050" y="2390378"/>
                  </a:lnTo>
                  <a:lnTo>
                    <a:pt x="0" y="81915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14447E"/>
                </a:gs>
                <a:gs pos="100000">
                  <a:srgbClr val="0285C4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18"/>
            <p:cNvSpPr/>
            <p:nvPr/>
          </p:nvSpPr>
          <p:spPr>
            <a:xfrm>
              <a:off x="9262020" y="4513735"/>
              <a:ext cx="2974826" cy="2374353"/>
            </a:xfrm>
            <a:custGeom>
              <a:avLst/>
              <a:gdLst>
                <a:gd name="connsiteX0" fmla="*/ 0 w 1584176"/>
                <a:gd name="connsiteY0" fmla="*/ 0 h 1193253"/>
                <a:gd name="connsiteX1" fmla="*/ 1584176 w 1584176"/>
                <a:gd name="connsiteY1" fmla="*/ 0 h 1193253"/>
                <a:gd name="connsiteX2" fmla="*/ 1584176 w 1584176"/>
                <a:gd name="connsiteY2" fmla="*/ 1193253 h 1193253"/>
                <a:gd name="connsiteX3" fmla="*/ 0 w 1584176"/>
                <a:gd name="connsiteY3" fmla="*/ 1193253 h 1193253"/>
                <a:gd name="connsiteX4" fmla="*/ 0 w 1584176"/>
                <a:gd name="connsiteY4" fmla="*/ 0 h 1193253"/>
                <a:gd name="connsiteX0-1" fmla="*/ 0 w 2193776"/>
                <a:gd name="connsiteY0-2" fmla="*/ 0 h 2031453"/>
                <a:gd name="connsiteX1-3" fmla="*/ 2193776 w 2193776"/>
                <a:gd name="connsiteY1-4" fmla="*/ 838200 h 2031453"/>
                <a:gd name="connsiteX2-5" fmla="*/ 2193776 w 2193776"/>
                <a:gd name="connsiteY2-6" fmla="*/ 2031453 h 2031453"/>
                <a:gd name="connsiteX3-7" fmla="*/ 609600 w 2193776"/>
                <a:gd name="connsiteY3-8" fmla="*/ 2031453 h 2031453"/>
                <a:gd name="connsiteX4-9" fmla="*/ 0 w 2193776"/>
                <a:gd name="connsiteY4-10" fmla="*/ 0 h 2031453"/>
                <a:gd name="connsiteX0-11" fmla="*/ 419100 w 2612876"/>
                <a:gd name="connsiteY0-12" fmla="*/ 0 h 2374353"/>
                <a:gd name="connsiteX1-13" fmla="*/ 2612876 w 2612876"/>
                <a:gd name="connsiteY1-14" fmla="*/ 838200 h 2374353"/>
                <a:gd name="connsiteX2-15" fmla="*/ 2612876 w 2612876"/>
                <a:gd name="connsiteY2-16" fmla="*/ 2031453 h 2374353"/>
                <a:gd name="connsiteX3-17" fmla="*/ 0 w 2612876"/>
                <a:gd name="connsiteY3-18" fmla="*/ 2374353 h 2374353"/>
                <a:gd name="connsiteX4-19" fmla="*/ 419100 w 2612876"/>
                <a:gd name="connsiteY4-20" fmla="*/ 0 h 2374353"/>
                <a:gd name="connsiteX0-21" fmla="*/ 419100 w 2955776"/>
                <a:gd name="connsiteY0-22" fmla="*/ 0 h 2374353"/>
                <a:gd name="connsiteX1-23" fmla="*/ 2612876 w 2955776"/>
                <a:gd name="connsiteY1-24" fmla="*/ 838200 h 2374353"/>
                <a:gd name="connsiteX2-25" fmla="*/ 2955776 w 2955776"/>
                <a:gd name="connsiteY2-26" fmla="*/ 2336253 h 2374353"/>
                <a:gd name="connsiteX3-27" fmla="*/ 0 w 2955776"/>
                <a:gd name="connsiteY3-28" fmla="*/ 2374353 h 2374353"/>
                <a:gd name="connsiteX4-29" fmla="*/ 419100 w 2955776"/>
                <a:gd name="connsiteY4-30" fmla="*/ 0 h 2374353"/>
                <a:gd name="connsiteX0-31" fmla="*/ 419100 w 2974826"/>
                <a:gd name="connsiteY0-32" fmla="*/ 0 h 2374353"/>
                <a:gd name="connsiteX1-33" fmla="*/ 2974826 w 2974826"/>
                <a:gd name="connsiteY1-34" fmla="*/ 781050 h 2374353"/>
                <a:gd name="connsiteX2-35" fmla="*/ 2955776 w 2974826"/>
                <a:gd name="connsiteY2-36" fmla="*/ 2336253 h 2374353"/>
                <a:gd name="connsiteX3-37" fmla="*/ 0 w 2974826"/>
                <a:gd name="connsiteY3-38" fmla="*/ 2374353 h 2374353"/>
                <a:gd name="connsiteX4-39" fmla="*/ 419100 w 2974826"/>
                <a:gd name="connsiteY4-40" fmla="*/ 0 h 2374353"/>
              </a:gdLst>
              <a:ahLst/>
              <a:cxnLst>
                <a:cxn ang="0">
                  <a:pos x="connsiteX0-31" y="connsiteY0-32"/>
                </a:cxn>
                <a:cxn ang="0">
                  <a:pos x="connsiteX1-33" y="connsiteY1-34"/>
                </a:cxn>
                <a:cxn ang="0">
                  <a:pos x="connsiteX2-35" y="connsiteY2-36"/>
                </a:cxn>
                <a:cxn ang="0">
                  <a:pos x="connsiteX3-37" y="connsiteY3-38"/>
                </a:cxn>
                <a:cxn ang="0">
                  <a:pos x="connsiteX4-39" y="connsiteY4-40"/>
                </a:cxn>
              </a:cxnLst>
              <a:rect l="l" t="t" r="r" b="b"/>
              <a:pathLst>
                <a:path w="2974826" h="2374353">
                  <a:moveTo>
                    <a:pt x="419100" y="0"/>
                  </a:moveTo>
                  <a:lnTo>
                    <a:pt x="2974826" y="781050"/>
                  </a:lnTo>
                  <a:lnTo>
                    <a:pt x="2955776" y="2336253"/>
                  </a:lnTo>
                  <a:lnTo>
                    <a:pt x="0" y="2374353"/>
                  </a:lnTo>
                  <a:lnTo>
                    <a:pt x="419100" y="0"/>
                  </a:lnTo>
                  <a:close/>
                </a:path>
              </a:pathLst>
            </a:custGeom>
            <a:gradFill>
              <a:gsLst>
                <a:gs pos="13100">
                  <a:srgbClr val="173870"/>
                </a:gs>
                <a:gs pos="0">
                  <a:srgbClr val="173870"/>
                </a:gs>
                <a:gs pos="58896">
                  <a:srgbClr val="0C619D"/>
                </a:gs>
                <a:gs pos="100000">
                  <a:srgbClr val="0285C5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等腰三角形 16"/>
            <p:cNvSpPr/>
            <p:nvPr/>
          </p:nvSpPr>
          <p:spPr>
            <a:xfrm>
              <a:off x="5927154" y="5353001"/>
              <a:ext cx="4035152" cy="1503461"/>
            </a:xfrm>
            <a:custGeom>
              <a:avLst/>
              <a:gdLst>
                <a:gd name="connsiteX0" fmla="*/ 0 w 1368152"/>
                <a:gd name="connsiteY0" fmla="*/ 627161 h 627161"/>
                <a:gd name="connsiteX1" fmla="*/ 684076 w 1368152"/>
                <a:gd name="connsiteY1" fmla="*/ 0 h 627161"/>
                <a:gd name="connsiteX2" fmla="*/ 1368152 w 1368152"/>
                <a:gd name="connsiteY2" fmla="*/ 627161 h 627161"/>
                <a:gd name="connsiteX3" fmla="*/ 0 w 1368152"/>
                <a:gd name="connsiteY3" fmla="*/ 627161 h 627161"/>
                <a:gd name="connsiteX0-1" fmla="*/ 0 w 1634852"/>
                <a:gd name="connsiteY0-2" fmla="*/ 627161 h 741461"/>
                <a:gd name="connsiteX1-3" fmla="*/ 684076 w 1634852"/>
                <a:gd name="connsiteY1-4" fmla="*/ 0 h 741461"/>
                <a:gd name="connsiteX2-5" fmla="*/ 1634852 w 1634852"/>
                <a:gd name="connsiteY2-6" fmla="*/ 741461 h 741461"/>
                <a:gd name="connsiteX3-7" fmla="*/ 0 w 1634852"/>
                <a:gd name="connsiteY3-8" fmla="*/ 627161 h 741461"/>
                <a:gd name="connsiteX0-9" fmla="*/ 0 w 1634852"/>
                <a:gd name="connsiteY0-10" fmla="*/ 1389161 h 1503461"/>
                <a:gd name="connsiteX1-11" fmla="*/ 1446076 w 1634852"/>
                <a:gd name="connsiteY1-12" fmla="*/ 0 h 1503461"/>
                <a:gd name="connsiteX2-13" fmla="*/ 1634852 w 1634852"/>
                <a:gd name="connsiteY2-14" fmla="*/ 1503461 h 1503461"/>
                <a:gd name="connsiteX3-15" fmla="*/ 0 w 1634852"/>
                <a:gd name="connsiteY3-16" fmla="*/ 1389161 h 1503461"/>
                <a:gd name="connsiteX0-17" fmla="*/ 0 w 4035152"/>
                <a:gd name="connsiteY0-18" fmla="*/ 1503461 h 1503461"/>
                <a:gd name="connsiteX1-19" fmla="*/ 3846376 w 4035152"/>
                <a:gd name="connsiteY1-20" fmla="*/ 0 h 1503461"/>
                <a:gd name="connsiteX2-21" fmla="*/ 4035152 w 4035152"/>
                <a:gd name="connsiteY2-22" fmla="*/ 1503461 h 1503461"/>
                <a:gd name="connsiteX3-23" fmla="*/ 0 w 4035152"/>
                <a:gd name="connsiteY3-24" fmla="*/ 1503461 h 1503461"/>
              </a:gdLst>
              <a:ahLst/>
              <a:cxnLst>
                <a:cxn ang="0">
                  <a:pos x="connsiteX0-17" y="connsiteY0-18"/>
                </a:cxn>
                <a:cxn ang="0">
                  <a:pos x="connsiteX1-19" y="connsiteY1-20"/>
                </a:cxn>
                <a:cxn ang="0">
                  <a:pos x="connsiteX2-21" y="connsiteY2-22"/>
                </a:cxn>
                <a:cxn ang="0">
                  <a:pos x="connsiteX3-23" y="connsiteY3-24"/>
                </a:cxn>
              </a:cxnLst>
              <a:rect l="l" t="t" r="r" b="b"/>
              <a:pathLst>
                <a:path w="4035152" h="1503461">
                  <a:moveTo>
                    <a:pt x="0" y="1503461"/>
                  </a:moveTo>
                  <a:lnTo>
                    <a:pt x="3846376" y="0"/>
                  </a:lnTo>
                  <a:lnTo>
                    <a:pt x="4035152" y="1503461"/>
                  </a:lnTo>
                  <a:lnTo>
                    <a:pt x="0" y="1503461"/>
                  </a:lnTo>
                  <a:close/>
                </a:path>
              </a:pathLst>
            </a:custGeom>
            <a:gradFill>
              <a:gsLst>
                <a:gs pos="13100">
                  <a:srgbClr val="173870"/>
                </a:gs>
                <a:gs pos="0">
                  <a:srgbClr val="173870"/>
                </a:gs>
                <a:gs pos="58896">
                  <a:srgbClr val="0C619D"/>
                </a:gs>
                <a:gs pos="100000">
                  <a:srgbClr val="0285C5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794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96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211050" cy="5750919"/>
          </a:xfrm>
          <a:prstGeom prst="rect">
            <a:avLst/>
          </a:prstGeom>
          <a:solidFill>
            <a:srgbClr val="018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0847734" y="6092748"/>
            <a:ext cx="1198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spc="300" dirty="0" smtClean="0">
                <a:solidFill>
                  <a:srgbClr val="0A6BA7"/>
                </a:solidFill>
                <a:latin typeface="时尚中黑简体" pitchFamily="2" charset="-122"/>
                <a:ea typeface="时尚中黑简体" pitchFamily="2" charset="-122"/>
              </a:rPr>
              <a:t>LOGO</a:t>
            </a:r>
            <a:endParaRPr lang="zh-CN" altLang="en-US" sz="2400" spc="300" dirty="0">
              <a:solidFill>
                <a:srgbClr val="0A6BA7"/>
              </a:solidFill>
              <a:latin typeface="时尚中黑简体" pitchFamily="2" charset="-122"/>
              <a:ea typeface="时尚中黑简体" pitchFamily="2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1221407" y="1341728"/>
            <a:ext cx="2953396" cy="184985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/>
          <p:cNvSpPr/>
          <p:nvPr/>
        </p:nvSpPr>
        <p:spPr>
          <a:xfrm>
            <a:off x="4618508" y="1341728"/>
            <a:ext cx="2953396" cy="184985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矩形 58"/>
          <p:cNvSpPr/>
          <p:nvPr/>
        </p:nvSpPr>
        <p:spPr>
          <a:xfrm>
            <a:off x="8015610" y="1341728"/>
            <a:ext cx="2953396" cy="1849857"/>
          </a:xfrm>
          <a:prstGeom prst="rect">
            <a:avLst/>
          </a:prstGeom>
          <a:blipFill dpi="0" rotWithShape="1"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3" name="组合 62"/>
          <p:cNvGrpSpPr/>
          <p:nvPr/>
        </p:nvGrpSpPr>
        <p:grpSpPr>
          <a:xfrm>
            <a:off x="830114" y="415124"/>
            <a:ext cx="3280875" cy="584775"/>
            <a:chOff x="1133475" y="504024"/>
            <a:chExt cx="3280875" cy="584775"/>
          </a:xfrm>
        </p:grpSpPr>
        <p:sp>
          <p:nvSpPr>
            <p:cNvPr id="53" name="文本框 52"/>
            <p:cNvSpPr txBox="1"/>
            <p:nvPr/>
          </p:nvSpPr>
          <p:spPr>
            <a:xfrm>
              <a:off x="1556879" y="504024"/>
              <a:ext cx="28574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spc="3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点击添加标题</a:t>
              </a:r>
              <a:endParaRPr lang="zh-CN" altLang="en-US" sz="3200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54" name="直接连接符 53"/>
            <p:cNvCxnSpPr/>
            <p:nvPr/>
          </p:nvCxnSpPr>
          <p:spPr>
            <a:xfrm>
              <a:off x="1556880" y="1074574"/>
              <a:ext cx="2710568" cy="0"/>
            </a:xfrm>
            <a:prstGeom prst="line">
              <a:avLst/>
            </a:prstGeom>
            <a:ln>
              <a:solidFill>
                <a:srgbClr val="F3F2E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2" name="组合 61"/>
            <p:cNvGrpSpPr/>
            <p:nvPr/>
          </p:nvGrpSpPr>
          <p:grpSpPr>
            <a:xfrm>
              <a:off x="1133475" y="646392"/>
              <a:ext cx="423404" cy="300038"/>
              <a:chOff x="671088" y="566155"/>
              <a:chExt cx="832395" cy="477498"/>
            </a:xfrm>
          </p:grpSpPr>
          <p:sp>
            <p:nvSpPr>
              <p:cNvPr id="51" name="燕尾形 50"/>
              <p:cNvSpPr/>
              <p:nvPr/>
            </p:nvSpPr>
            <p:spPr>
              <a:xfrm>
                <a:off x="1025985" y="566155"/>
                <a:ext cx="477498" cy="477498"/>
              </a:xfrm>
              <a:prstGeom prst="chevro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燕尾形 60"/>
              <p:cNvSpPr/>
              <p:nvPr/>
            </p:nvSpPr>
            <p:spPr>
              <a:xfrm>
                <a:off x="671088" y="566155"/>
                <a:ext cx="477498" cy="477498"/>
              </a:xfrm>
              <a:prstGeom prst="chevro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64" name="矩形 63"/>
          <p:cNvSpPr/>
          <p:nvPr/>
        </p:nvSpPr>
        <p:spPr>
          <a:xfrm>
            <a:off x="2050055" y="3347583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单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击</a:t>
            </a:r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5428822" y="3347583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单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击</a:t>
            </a:r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8825924" y="3347583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单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击</a:t>
            </a:r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7" name="Text Box 53"/>
          <p:cNvSpPr txBox="1">
            <a:spLocks noChangeArrowheads="1"/>
          </p:cNvSpPr>
          <p:nvPr/>
        </p:nvSpPr>
        <p:spPr bwMode="auto">
          <a:xfrm>
            <a:off x="1442791" y="3898549"/>
            <a:ext cx="2510629" cy="127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请在此输入您的文字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内容</a:t>
            </a:r>
            <a:endParaRPr lang="en-US" altLang="zh-CN" sz="16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请</a:t>
            </a:r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在此输入您的文字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内容</a:t>
            </a:r>
            <a:endParaRPr lang="en-US" altLang="zh-CN" sz="16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请</a:t>
            </a:r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在此输入您的文字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内容</a:t>
            </a:r>
            <a:endParaRPr lang="en-US" altLang="zh-CN" sz="16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请</a:t>
            </a:r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在此输入您的文字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内容</a:t>
            </a:r>
            <a:endParaRPr lang="zh-CN" altLang="en-US" sz="1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8" name="Text Box 53"/>
          <p:cNvSpPr txBox="1">
            <a:spLocks noChangeArrowheads="1"/>
          </p:cNvSpPr>
          <p:nvPr/>
        </p:nvSpPr>
        <p:spPr bwMode="auto">
          <a:xfrm>
            <a:off x="4839892" y="3898549"/>
            <a:ext cx="2510629" cy="127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请在此输入您的文字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内容</a:t>
            </a:r>
            <a:endParaRPr lang="en-US" altLang="zh-CN" sz="16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请</a:t>
            </a:r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在此输入您的文字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内容</a:t>
            </a:r>
            <a:endParaRPr lang="en-US" altLang="zh-CN" sz="16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请</a:t>
            </a:r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在此输入您的文字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内容</a:t>
            </a:r>
            <a:endParaRPr lang="en-US" altLang="zh-CN" sz="16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请</a:t>
            </a:r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在此输入您的文字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内容</a:t>
            </a:r>
            <a:endParaRPr lang="zh-CN" altLang="en-US" sz="1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9" name="Text Box 53"/>
          <p:cNvSpPr txBox="1">
            <a:spLocks noChangeArrowheads="1"/>
          </p:cNvSpPr>
          <p:nvPr/>
        </p:nvSpPr>
        <p:spPr bwMode="auto">
          <a:xfrm>
            <a:off x="8236994" y="3898549"/>
            <a:ext cx="2510629" cy="127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请在此输入您的文字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内容</a:t>
            </a:r>
            <a:endParaRPr lang="en-US" altLang="zh-CN" sz="16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请</a:t>
            </a:r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在此输入您的文字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内容</a:t>
            </a:r>
            <a:endParaRPr lang="en-US" altLang="zh-CN" sz="16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请</a:t>
            </a:r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在此输入您的文字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内容</a:t>
            </a:r>
            <a:endParaRPr lang="en-US" altLang="zh-CN" sz="16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请</a:t>
            </a:r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在此输入您的文字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内容</a:t>
            </a:r>
            <a:endParaRPr lang="zh-CN" altLang="en-US" sz="1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1468194" y="3238251"/>
            <a:ext cx="6912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 i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01</a:t>
            </a:r>
            <a:endParaRPr lang="en-US" altLang="zh-CN" sz="3200" b="1" i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4858370" y="3238251"/>
            <a:ext cx="6912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 i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02</a:t>
            </a:r>
            <a:endParaRPr lang="en-US" altLang="zh-CN" sz="3200" b="1" i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8254583" y="3238251"/>
            <a:ext cx="6912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 i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03</a:t>
            </a:r>
            <a:endParaRPr lang="en-US" altLang="zh-CN" sz="3200" b="1" i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accent1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任意多边形 91"/>
          <p:cNvSpPr/>
          <p:nvPr/>
        </p:nvSpPr>
        <p:spPr>
          <a:xfrm rot="8100000">
            <a:off x="5350412" y="1680452"/>
            <a:ext cx="1491063" cy="1491063"/>
          </a:xfrm>
          <a:custGeom>
            <a:avLst/>
            <a:gdLst>
              <a:gd name="connsiteX0" fmla="*/ 0 w 1712686"/>
              <a:gd name="connsiteY0" fmla="*/ 1712686 h 1712686"/>
              <a:gd name="connsiteX1" fmla="*/ 0 w 1712686"/>
              <a:gd name="connsiteY1" fmla="*/ 856343 h 1712686"/>
              <a:gd name="connsiteX2" fmla="*/ 856343 w 1712686"/>
              <a:gd name="connsiteY2" fmla="*/ 0 h 1712686"/>
              <a:gd name="connsiteX3" fmla="*/ 1712686 w 1712686"/>
              <a:gd name="connsiteY3" fmla="*/ 0 h 1712686"/>
              <a:gd name="connsiteX4" fmla="*/ 1712686 w 1712686"/>
              <a:gd name="connsiteY4" fmla="*/ 856343 h 1712686"/>
              <a:gd name="connsiteX5" fmla="*/ 856343 w 1712686"/>
              <a:gd name="connsiteY5" fmla="*/ 1712686 h 1712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2686" h="1712686">
                <a:moveTo>
                  <a:pt x="0" y="1712686"/>
                </a:moveTo>
                <a:lnTo>
                  <a:pt x="0" y="856343"/>
                </a:lnTo>
                <a:cubicBezTo>
                  <a:pt x="0" y="383398"/>
                  <a:pt x="383398" y="0"/>
                  <a:pt x="856343" y="0"/>
                </a:cubicBezTo>
                <a:lnTo>
                  <a:pt x="1712686" y="0"/>
                </a:lnTo>
                <a:lnTo>
                  <a:pt x="1712686" y="856343"/>
                </a:lnTo>
                <a:cubicBezTo>
                  <a:pt x="1712686" y="1329288"/>
                  <a:pt x="1329288" y="1712686"/>
                  <a:pt x="856343" y="1712686"/>
                </a:cubicBezTo>
                <a:close/>
              </a:path>
            </a:pathLst>
          </a:custGeom>
          <a:solidFill>
            <a:srgbClr val="494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94949"/>
              </a:solidFill>
            </a:endParaRPr>
          </a:p>
        </p:txBody>
      </p:sp>
      <p:sp>
        <p:nvSpPr>
          <p:cNvPr id="93" name="任意多边形 92"/>
          <p:cNvSpPr/>
          <p:nvPr/>
        </p:nvSpPr>
        <p:spPr>
          <a:xfrm rot="2700000">
            <a:off x="6513201" y="2817703"/>
            <a:ext cx="1491063" cy="1491063"/>
          </a:xfrm>
          <a:custGeom>
            <a:avLst/>
            <a:gdLst>
              <a:gd name="connsiteX0" fmla="*/ 0 w 1712686"/>
              <a:gd name="connsiteY0" fmla="*/ 1712686 h 1712686"/>
              <a:gd name="connsiteX1" fmla="*/ 0 w 1712686"/>
              <a:gd name="connsiteY1" fmla="*/ 856343 h 1712686"/>
              <a:gd name="connsiteX2" fmla="*/ 856343 w 1712686"/>
              <a:gd name="connsiteY2" fmla="*/ 0 h 1712686"/>
              <a:gd name="connsiteX3" fmla="*/ 1712686 w 1712686"/>
              <a:gd name="connsiteY3" fmla="*/ 0 h 1712686"/>
              <a:gd name="connsiteX4" fmla="*/ 1712686 w 1712686"/>
              <a:gd name="connsiteY4" fmla="*/ 856343 h 1712686"/>
              <a:gd name="connsiteX5" fmla="*/ 856343 w 1712686"/>
              <a:gd name="connsiteY5" fmla="*/ 1712686 h 1712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2686" h="1712686">
                <a:moveTo>
                  <a:pt x="0" y="1712686"/>
                </a:moveTo>
                <a:lnTo>
                  <a:pt x="0" y="856343"/>
                </a:lnTo>
                <a:cubicBezTo>
                  <a:pt x="0" y="383398"/>
                  <a:pt x="383398" y="0"/>
                  <a:pt x="856343" y="0"/>
                </a:cubicBezTo>
                <a:lnTo>
                  <a:pt x="1712686" y="0"/>
                </a:lnTo>
                <a:lnTo>
                  <a:pt x="1712686" y="856343"/>
                </a:lnTo>
                <a:cubicBezTo>
                  <a:pt x="1712686" y="1329288"/>
                  <a:pt x="1329288" y="1712686"/>
                  <a:pt x="856343" y="1712686"/>
                </a:cubicBezTo>
                <a:close/>
              </a:path>
            </a:pathLst>
          </a:custGeom>
          <a:solidFill>
            <a:srgbClr val="018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94949"/>
              </a:solidFill>
            </a:endParaRPr>
          </a:p>
        </p:txBody>
      </p:sp>
      <p:sp>
        <p:nvSpPr>
          <p:cNvPr id="94" name="任意多边形 93"/>
          <p:cNvSpPr/>
          <p:nvPr/>
        </p:nvSpPr>
        <p:spPr>
          <a:xfrm rot="2700000">
            <a:off x="4200526" y="2817703"/>
            <a:ext cx="1491063" cy="1491063"/>
          </a:xfrm>
          <a:custGeom>
            <a:avLst/>
            <a:gdLst>
              <a:gd name="connsiteX0" fmla="*/ 0 w 1712686"/>
              <a:gd name="connsiteY0" fmla="*/ 1712686 h 1712686"/>
              <a:gd name="connsiteX1" fmla="*/ 0 w 1712686"/>
              <a:gd name="connsiteY1" fmla="*/ 856343 h 1712686"/>
              <a:gd name="connsiteX2" fmla="*/ 856343 w 1712686"/>
              <a:gd name="connsiteY2" fmla="*/ 0 h 1712686"/>
              <a:gd name="connsiteX3" fmla="*/ 1712686 w 1712686"/>
              <a:gd name="connsiteY3" fmla="*/ 0 h 1712686"/>
              <a:gd name="connsiteX4" fmla="*/ 1712686 w 1712686"/>
              <a:gd name="connsiteY4" fmla="*/ 856343 h 1712686"/>
              <a:gd name="connsiteX5" fmla="*/ 856343 w 1712686"/>
              <a:gd name="connsiteY5" fmla="*/ 1712686 h 1712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2686" h="1712686">
                <a:moveTo>
                  <a:pt x="0" y="1712686"/>
                </a:moveTo>
                <a:lnTo>
                  <a:pt x="0" y="856343"/>
                </a:lnTo>
                <a:cubicBezTo>
                  <a:pt x="0" y="383398"/>
                  <a:pt x="383398" y="0"/>
                  <a:pt x="856343" y="0"/>
                </a:cubicBezTo>
                <a:lnTo>
                  <a:pt x="1712686" y="0"/>
                </a:lnTo>
                <a:lnTo>
                  <a:pt x="1712686" y="856343"/>
                </a:lnTo>
                <a:cubicBezTo>
                  <a:pt x="1712686" y="1329288"/>
                  <a:pt x="1329288" y="1712686"/>
                  <a:pt x="856343" y="1712686"/>
                </a:cubicBezTo>
                <a:close/>
              </a:path>
            </a:pathLst>
          </a:custGeom>
          <a:solidFill>
            <a:srgbClr val="018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94949"/>
              </a:solidFill>
            </a:endParaRPr>
          </a:p>
        </p:txBody>
      </p:sp>
      <p:sp>
        <p:nvSpPr>
          <p:cNvPr id="95" name="任意多边形 94"/>
          <p:cNvSpPr/>
          <p:nvPr/>
        </p:nvSpPr>
        <p:spPr>
          <a:xfrm rot="8100000">
            <a:off x="5350412" y="3954955"/>
            <a:ext cx="1491063" cy="1491063"/>
          </a:xfrm>
          <a:custGeom>
            <a:avLst/>
            <a:gdLst>
              <a:gd name="connsiteX0" fmla="*/ 0 w 1712686"/>
              <a:gd name="connsiteY0" fmla="*/ 1712686 h 1712686"/>
              <a:gd name="connsiteX1" fmla="*/ 0 w 1712686"/>
              <a:gd name="connsiteY1" fmla="*/ 856343 h 1712686"/>
              <a:gd name="connsiteX2" fmla="*/ 856343 w 1712686"/>
              <a:gd name="connsiteY2" fmla="*/ 0 h 1712686"/>
              <a:gd name="connsiteX3" fmla="*/ 1712686 w 1712686"/>
              <a:gd name="connsiteY3" fmla="*/ 0 h 1712686"/>
              <a:gd name="connsiteX4" fmla="*/ 1712686 w 1712686"/>
              <a:gd name="connsiteY4" fmla="*/ 856343 h 1712686"/>
              <a:gd name="connsiteX5" fmla="*/ 856343 w 1712686"/>
              <a:gd name="connsiteY5" fmla="*/ 1712686 h 1712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2686" h="1712686">
                <a:moveTo>
                  <a:pt x="0" y="1712686"/>
                </a:moveTo>
                <a:lnTo>
                  <a:pt x="0" y="856343"/>
                </a:lnTo>
                <a:cubicBezTo>
                  <a:pt x="0" y="383398"/>
                  <a:pt x="383398" y="0"/>
                  <a:pt x="856343" y="0"/>
                </a:cubicBezTo>
                <a:lnTo>
                  <a:pt x="1712686" y="0"/>
                </a:lnTo>
                <a:lnTo>
                  <a:pt x="1712686" y="856343"/>
                </a:lnTo>
                <a:cubicBezTo>
                  <a:pt x="1712686" y="1329288"/>
                  <a:pt x="1329288" y="1712686"/>
                  <a:pt x="856343" y="1712686"/>
                </a:cubicBezTo>
                <a:close/>
              </a:path>
            </a:pathLst>
          </a:custGeom>
          <a:solidFill>
            <a:srgbClr val="494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94949"/>
              </a:solidFill>
            </a:endParaRPr>
          </a:p>
        </p:txBody>
      </p:sp>
      <p:grpSp>
        <p:nvGrpSpPr>
          <p:cNvPr id="96" name="组合 95"/>
          <p:cNvGrpSpPr/>
          <p:nvPr/>
        </p:nvGrpSpPr>
        <p:grpSpPr>
          <a:xfrm>
            <a:off x="5775890" y="4424029"/>
            <a:ext cx="640107" cy="610970"/>
            <a:chOff x="7022236" y="3733868"/>
            <a:chExt cx="334126" cy="318917"/>
          </a:xfrm>
          <a:solidFill>
            <a:schemeClr val="bg1"/>
          </a:solidFill>
        </p:grpSpPr>
        <p:sp>
          <p:nvSpPr>
            <p:cNvPr id="108" name="Freeform 52"/>
            <p:cNvSpPr/>
            <p:nvPr/>
          </p:nvSpPr>
          <p:spPr bwMode="auto">
            <a:xfrm>
              <a:off x="7226833" y="3733868"/>
              <a:ext cx="129529" cy="131001"/>
            </a:xfrm>
            <a:custGeom>
              <a:avLst/>
              <a:gdLst>
                <a:gd name="T0" fmla="*/ 25 w 112"/>
                <a:gd name="T1" fmla="*/ 104 h 113"/>
                <a:gd name="T2" fmla="*/ 56 w 112"/>
                <a:gd name="T3" fmla="*/ 113 h 113"/>
                <a:gd name="T4" fmla="*/ 112 w 112"/>
                <a:gd name="T5" fmla="*/ 57 h 113"/>
                <a:gd name="T6" fmla="*/ 56 w 112"/>
                <a:gd name="T7" fmla="*/ 0 h 113"/>
                <a:gd name="T8" fmla="*/ 0 w 112"/>
                <a:gd name="T9" fmla="*/ 49 h 113"/>
                <a:gd name="T10" fmla="*/ 56 w 112"/>
                <a:gd name="T11" fmla="*/ 49 h 113"/>
                <a:gd name="T12" fmla="*/ 74 w 112"/>
                <a:gd name="T13" fmla="*/ 49 h 113"/>
                <a:gd name="T14" fmla="*/ 62 w 112"/>
                <a:gd name="T15" fmla="*/ 63 h 113"/>
                <a:gd name="T16" fmla="*/ 25 w 112"/>
                <a:gd name="T17" fmla="*/ 10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113">
                  <a:moveTo>
                    <a:pt x="25" y="104"/>
                  </a:moveTo>
                  <a:cubicBezTo>
                    <a:pt x="34" y="110"/>
                    <a:pt x="44" y="113"/>
                    <a:pt x="56" y="113"/>
                  </a:cubicBezTo>
                  <a:cubicBezTo>
                    <a:pt x="87" y="113"/>
                    <a:pt x="112" y="88"/>
                    <a:pt x="112" y="57"/>
                  </a:cubicBezTo>
                  <a:cubicBezTo>
                    <a:pt x="112" y="26"/>
                    <a:pt x="87" y="0"/>
                    <a:pt x="56" y="0"/>
                  </a:cubicBezTo>
                  <a:cubicBezTo>
                    <a:pt x="27" y="0"/>
                    <a:pt x="4" y="21"/>
                    <a:pt x="0" y="49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74" y="49"/>
                    <a:pt x="74" y="49"/>
                    <a:pt x="74" y="49"/>
                  </a:cubicBezTo>
                  <a:cubicBezTo>
                    <a:pt x="62" y="63"/>
                    <a:pt x="62" y="63"/>
                    <a:pt x="62" y="63"/>
                  </a:cubicBezTo>
                  <a:lnTo>
                    <a:pt x="2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494949"/>
                </a:solidFill>
                <a:latin typeface="+mj-ea"/>
                <a:ea typeface="+mj-ea"/>
              </a:endParaRPr>
            </a:p>
          </p:txBody>
        </p:sp>
        <p:sp>
          <p:nvSpPr>
            <p:cNvPr id="109" name="Freeform 53"/>
            <p:cNvSpPr/>
            <p:nvPr/>
          </p:nvSpPr>
          <p:spPr bwMode="auto">
            <a:xfrm>
              <a:off x="7022236" y="3799614"/>
              <a:ext cx="269362" cy="253171"/>
            </a:xfrm>
            <a:custGeom>
              <a:avLst/>
              <a:gdLst>
                <a:gd name="T0" fmla="*/ 103 w 232"/>
                <a:gd name="T1" fmla="*/ 117 h 218"/>
                <a:gd name="T2" fmla="*/ 103 w 232"/>
                <a:gd name="T3" fmla="*/ 123 h 218"/>
                <a:gd name="T4" fmla="*/ 103 w 232"/>
                <a:gd name="T5" fmla="*/ 130 h 218"/>
                <a:gd name="T6" fmla="*/ 103 w 232"/>
                <a:gd name="T7" fmla="*/ 200 h 218"/>
                <a:gd name="T8" fmla="*/ 76 w 232"/>
                <a:gd name="T9" fmla="*/ 218 h 218"/>
                <a:gd name="T10" fmla="*/ 152 w 232"/>
                <a:gd name="T11" fmla="*/ 218 h 218"/>
                <a:gd name="T12" fmla="*/ 128 w 232"/>
                <a:gd name="T13" fmla="*/ 200 h 218"/>
                <a:gd name="T14" fmla="*/ 128 w 232"/>
                <a:gd name="T15" fmla="*/ 130 h 218"/>
                <a:gd name="T16" fmla="*/ 128 w 232"/>
                <a:gd name="T17" fmla="*/ 123 h 218"/>
                <a:gd name="T18" fmla="*/ 128 w 232"/>
                <a:gd name="T19" fmla="*/ 117 h 218"/>
                <a:gd name="T20" fmla="*/ 194 w 232"/>
                <a:gd name="T21" fmla="*/ 42 h 218"/>
                <a:gd name="T22" fmla="*/ 232 w 232"/>
                <a:gd name="T23" fmla="*/ 0 h 218"/>
                <a:gd name="T24" fmla="*/ 175 w 232"/>
                <a:gd name="T25" fmla="*/ 0 h 218"/>
                <a:gd name="T26" fmla="*/ 0 w 232"/>
                <a:gd name="T27" fmla="*/ 0 h 218"/>
                <a:gd name="T28" fmla="*/ 103 w 232"/>
                <a:gd name="T29" fmla="*/ 1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2" h="218">
                  <a:moveTo>
                    <a:pt x="103" y="117"/>
                  </a:moveTo>
                  <a:cubicBezTo>
                    <a:pt x="103" y="123"/>
                    <a:pt x="103" y="123"/>
                    <a:pt x="103" y="123"/>
                  </a:cubicBezTo>
                  <a:cubicBezTo>
                    <a:pt x="103" y="130"/>
                    <a:pt x="103" y="130"/>
                    <a:pt x="103" y="130"/>
                  </a:cubicBezTo>
                  <a:cubicBezTo>
                    <a:pt x="103" y="200"/>
                    <a:pt x="103" y="200"/>
                    <a:pt x="103" y="200"/>
                  </a:cubicBezTo>
                  <a:cubicBezTo>
                    <a:pt x="88" y="202"/>
                    <a:pt x="76" y="210"/>
                    <a:pt x="76" y="218"/>
                  </a:cubicBezTo>
                  <a:cubicBezTo>
                    <a:pt x="152" y="218"/>
                    <a:pt x="152" y="218"/>
                    <a:pt x="152" y="218"/>
                  </a:cubicBezTo>
                  <a:cubicBezTo>
                    <a:pt x="152" y="210"/>
                    <a:pt x="142" y="203"/>
                    <a:pt x="128" y="200"/>
                  </a:cubicBezTo>
                  <a:cubicBezTo>
                    <a:pt x="128" y="130"/>
                    <a:pt x="128" y="130"/>
                    <a:pt x="128" y="130"/>
                  </a:cubicBezTo>
                  <a:cubicBezTo>
                    <a:pt x="128" y="123"/>
                    <a:pt x="128" y="123"/>
                    <a:pt x="128" y="123"/>
                  </a:cubicBezTo>
                  <a:cubicBezTo>
                    <a:pt x="128" y="117"/>
                    <a:pt x="128" y="117"/>
                    <a:pt x="128" y="117"/>
                  </a:cubicBezTo>
                  <a:cubicBezTo>
                    <a:pt x="194" y="42"/>
                    <a:pt x="194" y="42"/>
                    <a:pt x="194" y="42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175" y="0"/>
                    <a:pt x="175" y="0"/>
                    <a:pt x="17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03" y="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494949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97" name="Freeform 76"/>
          <p:cNvSpPr/>
          <p:nvPr/>
        </p:nvSpPr>
        <p:spPr bwMode="auto">
          <a:xfrm>
            <a:off x="4643732" y="3277362"/>
            <a:ext cx="604650" cy="571745"/>
          </a:xfrm>
          <a:custGeom>
            <a:avLst/>
            <a:gdLst>
              <a:gd name="T0" fmla="*/ 35 w 249"/>
              <a:gd name="T1" fmla="*/ 189 h 235"/>
              <a:gd name="T2" fmla="*/ 104 w 249"/>
              <a:gd name="T3" fmla="*/ 154 h 235"/>
              <a:gd name="T4" fmla="*/ 116 w 249"/>
              <a:gd name="T5" fmla="*/ 152 h 235"/>
              <a:gd name="T6" fmla="*/ 117 w 249"/>
              <a:gd name="T7" fmla="*/ 165 h 235"/>
              <a:gd name="T8" fmla="*/ 116 w 249"/>
              <a:gd name="T9" fmla="*/ 194 h 235"/>
              <a:gd name="T10" fmla="*/ 114 w 249"/>
              <a:gd name="T11" fmla="*/ 235 h 235"/>
              <a:gd name="T12" fmla="*/ 135 w 249"/>
              <a:gd name="T13" fmla="*/ 235 h 235"/>
              <a:gd name="T14" fmla="*/ 133 w 249"/>
              <a:gd name="T15" fmla="*/ 194 h 235"/>
              <a:gd name="T16" fmla="*/ 132 w 249"/>
              <a:gd name="T17" fmla="*/ 165 h 235"/>
              <a:gd name="T18" fmla="*/ 133 w 249"/>
              <a:gd name="T19" fmla="*/ 152 h 235"/>
              <a:gd name="T20" fmla="*/ 145 w 249"/>
              <a:gd name="T21" fmla="*/ 154 h 235"/>
              <a:gd name="T22" fmla="*/ 213 w 249"/>
              <a:gd name="T23" fmla="*/ 189 h 235"/>
              <a:gd name="T24" fmla="*/ 241 w 249"/>
              <a:gd name="T25" fmla="*/ 162 h 235"/>
              <a:gd name="T26" fmla="*/ 224 w 249"/>
              <a:gd name="T27" fmla="*/ 77 h 235"/>
              <a:gd name="T28" fmla="*/ 139 w 249"/>
              <a:gd name="T29" fmla="*/ 131 h 235"/>
              <a:gd name="T30" fmla="*/ 135 w 249"/>
              <a:gd name="T31" fmla="*/ 123 h 235"/>
              <a:gd name="T32" fmla="*/ 150 w 249"/>
              <a:gd name="T33" fmla="*/ 94 h 235"/>
              <a:gd name="T34" fmla="*/ 178 w 249"/>
              <a:gd name="T35" fmla="*/ 29 h 235"/>
              <a:gd name="T36" fmla="*/ 124 w 249"/>
              <a:gd name="T37" fmla="*/ 1 h 235"/>
              <a:gd name="T38" fmla="*/ 71 w 249"/>
              <a:gd name="T39" fmla="*/ 29 h 235"/>
              <a:gd name="T40" fmla="*/ 99 w 249"/>
              <a:gd name="T41" fmla="*/ 94 h 235"/>
              <a:gd name="T42" fmla="*/ 114 w 249"/>
              <a:gd name="T43" fmla="*/ 123 h 235"/>
              <a:gd name="T44" fmla="*/ 110 w 249"/>
              <a:gd name="T45" fmla="*/ 131 h 235"/>
              <a:gd name="T46" fmla="*/ 25 w 249"/>
              <a:gd name="T47" fmla="*/ 77 h 235"/>
              <a:gd name="T48" fmla="*/ 8 w 249"/>
              <a:gd name="T49" fmla="*/ 162 h 235"/>
              <a:gd name="T50" fmla="*/ 35 w 249"/>
              <a:gd name="T51" fmla="*/ 189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49" h="235">
                <a:moveTo>
                  <a:pt x="35" y="189"/>
                </a:moveTo>
                <a:cubicBezTo>
                  <a:pt x="61" y="192"/>
                  <a:pt x="83" y="165"/>
                  <a:pt x="104" y="154"/>
                </a:cubicBezTo>
                <a:cubicBezTo>
                  <a:pt x="106" y="153"/>
                  <a:pt x="114" y="148"/>
                  <a:pt x="116" y="152"/>
                </a:cubicBezTo>
                <a:cubicBezTo>
                  <a:pt x="118" y="156"/>
                  <a:pt x="117" y="162"/>
                  <a:pt x="117" y="165"/>
                </a:cubicBezTo>
                <a:cubicBezTo>
                  <a:pt x="117" y="175"/>
                  <a:pt x="116" y="184"/>
                  <a:pt x="116" y="194"/>
                </a:cubicBezTo>
                <a:cubicBezTo>
                  <a:pt x="115" y="205"/>
                  <a:pt x="115" y="223"/>
                  <a:pt x="114" y="235"/>
                </a:cubicBezTo>
                <a:cubicBezTo>
                  <a:pt x="135" y="235"/>
                  <a:pt x="135" y="235"/>
                  <a:pt x="135" y="235"/>
                </a:cubicBezTo>
                <a:cubicBezTo>
                  <a:pt x="134" y="223"/>
                  <a:pt x="134" y="205"/>
                  <a:pt x="133" y="194"/>
                </a:cubicBezTo>
                <a:cubicBezTo>
                  <a:pt x="133" y="184"/>
                  <a:pt x="132" y="175"/>
                  <a:pt x="132" y="165"/>
                </a:cubicBezTo>
                <a:cubicBezTo>
                  <a:pt x="132" y="162"/>
                  <a:pt x="131" y="156"/>
                  <a:pt x="133" y="152"/>
                </a:cubicBezTo>
                <a:cubicBezTo>
                  <a:pt x="135" y="148"/>
                  <a:pt x="143" y="153"/>
                  <a:pt x="145" y="154"/>
                </a:cubicBezTo>
                <a:cubicBezTo>
                  <a:pt x="166" y="165"/>
                  <a:pt x="188" y="192"/>
                  <a:pt x="213" y="189"/>
                </a:cubicBezTo>
                <a:cubicBezTo>
                  <a:pt x="228" y="187"/>
                  <a:pt x="236" y="175"/>
                  <a:pt x="241" y="162"/>
                </a:cubicBezTo>
                <a:cubicBezTo>
                  <a:pt x="249" y="138"/>
                  <a:pt x="249" y="92"/>
                  <a:pt x="224" y="77"/>
                </a:cubicBezTo>
                <a:cubicBezTo>
                  <a:pt x="185" y="53"/>
                  <a:pt x="172" y="128"/>
                  <a:pt x="139" y="131"/>
                </a:cubicBezTo>
                <a:cubicBezTo>
                  <a:pt x="132" y="131"/>
                  <a:pt x="133" y="129"/>
                  <a:pt x="135" y="123"/>
                </a:cubicBezTo>
                <a:cubicBezTo>
                  <a:pt x="138" y="113"/>
                  <a:pt x="144" y="103"/>
                  <a:pt x="150" y="94"/>
                </a:cubicBezTo>
                <a:cubicBezTo>
                  <a:pt x="164" y="76"/>
                  <a:pt x="182" y="53"/>
                  <a:pt x="178" y="29"/>
                </a:cubicBezTo>
                <a:cubicBezTo>
                  <a:pt x="175" y="6"/>
                  <a:pt x="148" y="0"/>
                  <a:pt x="124" y="1"/>
                </a:cubicBezTo>
                <a:cubicBezTo>
                  <a:pt x="101" y="0"/>
                  <a:pt x="74" y="6"/>
                  <a:pt x="71" y="29"/>
                </a:cubicBezTo>
                <a:cubicBezTo>
                  <a:pt x="67" y="53"/>
                  <a:pt x="85" y="76"/>
                  <a:pt x="99" y="94"/>
                </a:cubicBezTo>
                <a:cubicBezTo>
                  <a:pt x="105" y="103"/>
                  <a:pt x="111" y="113"/>
                  <a:pt x="114" y="123"/>
                </a:cubicBezTo>
                <a:cubicBezTo>
                  <a:pt x="116" y="129"/>
                  <a:pt x="117" y="131"/>
                  <a:pt x="110" y="131"/>
                </a:cubicBezTo>
                <a:cubicBezTo>
                  <a:pt x="77" y="128"/>
                  <a:pt x="64" y="53"/>
                  <a:pt x="25" y="77"/>
                </a:cubicBezTo>
                <a:cubicBezTo>
                  <a:pt x="0" y="92"/>
                  <a:pt x="0" y="138"/>
                  <a:pt x="8" y="162"/>
                </a:cubicBezTo>
                <a:cubicBezTo>
                  <a:pt x="13" y="175"/>
                  <a:pt x="21" y="187"/>
                  <a:pt x="35" y="189"/>
                </a:cubicBezTo>
                <a:close/>
              </a:path>
            </a:pathLst>
          </a:custGeom>
          <a:solidFill>
            <a:srgbClr val="F3F2E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494949"/>
              </a:solidFill>
              <a:latin typeface="+mj-ea"/>
              <a:ea typeface="+mj-ea"/>
            </a:endParaRPr>
          </a:p>
        </p:txBody>
      </p:sp>
      <p:sp>
        <p:nvSpPr>
          <p:cNvPr id="98" name="Freeform 111"/>
          <p:cNvSpPr/>
          <p:nvPr/>
        </p:nvSpPr>
        <p:spPr bwMode="auto">
          <a:xfrm>
            <a:off x="7005780" y="3325508"/>
            <a:ext cx="505904" cy="475453"/>
          </a:xfrm>
          <a:custGeom>
            <a:avLst/>
            <a:gdLst>
              <a:gd name="T0" fmla="*/ 15 w 91"/>
              <a:gd name="T1" fmla="*/ 86 h 86"/>
              <a:gd name="T2" fmla="*/ 31 w 91"/>
              <a:gd name="T3" fmla="*/ 71 h 86"/>
              <a:gd name="T4" fmla="*/ 31 w 91"/>
              <a:gd name="T5" fmla="*/ 71 h 86"/>
              <a:gd name="T6" fmla="*/ 31 w 91"/>
              <a:gd name="T7" fmla="*/ 20 h 86"/>
              <a:gd name="T8" fmla="*/ 81 w 91"/>
              <a:gd name="T9" fmla="*/ 20 h 86"/>
              <a:gd name="T10" fmla="*/ 81 w 91"/>
              <a:gd name="T11" fmla="*/ 56 h 86"/>
              <a:gd name="T12" fmla="*/ 76 w 91"/>
              <a:gd name="T13" fmla="*/ 55 h 86"/>
              <a:gd name="T14" fmla="*/ 60 w 91"/>
              <a:gd name="T15" fmla="*/ 71 h 86"/>
              <a:gd name="T16" fmla="*/ 76 w 91"/>
              <a:gd name="T17" fmla="*/ 86 h 86"/>
              <a:gd name="T18" fmla="*/ 91 w 91"/>
              <a:gd name="T19" fmla="*/ 71 h 86"/>
              <a:gd name="T20" fmla="*/ 91 w 91"/>
              <a:gd name="T21" fmla="*/ 71 h 86"/>
              <a:gd name="T22" fmla="*/ 91 w 91"/>
              <a:gd name="T23" fmla="*/ 71 h 86"/>
              <a:gd name="T24" fmla="*/ 91 w 91"/>
              <a:gd name="T25" fmla="*/ 20 h 86"/>
              <a:gd name="T26" fmla="*/ 91 w 91"/>
              <a:gd name="T27" fmla="*/ 0 h 86"/>
              <a:gd name="T28" fmla="*/ 81 w 91"/>
              <a:gd name="T29" fmla="*/ 0 h 86"/>
              <a:gd name="T30" fmla="*/ 31 w 91"/>
              <a:gd name="T31" fmla="*/ 0 h 86"/>
              <a:gd name="T32" fmla="*/ 21 w 91"/>
              <a:gd name="T33" fmla="*/ 0 h 86"/>
              <a:gd name="T34" fmla="*/ 21 w 91"/>
              <a:gd name="T35" fmla="*/ 20 h 86"/>
              <a:gd name="T36" fmla="*/ 21 w 91"/>
              <a:gd name="T37" fmla="*/ 56 h 86"/>
              <a:gd name="T38" fmla="*/ 15 w 91"/>
              <a:gd name="T39" fmla="*/ 55 h 86"/>
              <a:gd name="T40" fmla="*/ 0 w 91"/>
              <a:gd name="T41" fmla="*/ 71 h 86"/>
              <a:gd name="T42" fmla="*/ 15 w 91"/>
              <a:gd name="T43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1" h="86">
                <a:moveTo>
                  <a:pt x="15" y="86"/>
                </a:moveTo>
                <a:cubicBezTo>
                  <a:pt x="24" y="86"/>
                  <a:pt x="31" y="79"/>
                  <a:pt x="31" y="71"/>
                </a:cubicBezTo>
                <a:cubicBezTo>
                  <a:pt x="31" y="71"/>
                  <a:pt x="31" y="71"/>
                  <a:pt x="31" y="71"/>
                </a:cubicBezTo>
                <a:cubicBezTo>
                  <a:pt x="31" y="20"/>
                  <a:pt x="31" y="20"/>
                  <a:pt x="31" y="20"/>
                </a:cubicBezTo>
                <a:cubicBezTo>
                  <a:pt x="81" y="20"/>
                  <a:pt x="81" y="20"/>
                  <a:pt x="81" y="20"/>
                </a:cubicBezTo>
                <a:cubicBezTo>
                  <a:pt x="81" y="56"/>
                  <a:pt x="81" y="56"/>
                  <a:pt x="81" y="56"/>
                </a:cubicBezTo>
                <a:cubicBezTo>
                  <a:pt x="80" y="55"/>
                  <a:pt x="78" y="55"/>
                  <a:pt x="76" y="55"/>
                </a:cubicBezTo>
                <a:cubicBezTo>
                  <a:pt x="67" y="55"/>
                  <a:pt x="60" y="62"/>
                  <a:pt x="60" y="71"/>
                </a:cubicBezTo>
                <a:cubicBezTo>
                  <a:pt x="60" y="79"/>
                  <a:pt x="67" y="86"/>
                  <a:pt x="76" y="86"/>
                </a:cubicBezTo>
                <a:cubicBezTo>
                  <a:pt x="84" y="86"/>
                  <a:pt x="91" y="79"/>
                  <a:pt x="91" y="71"/>
                </a:cubicBezTo>
                <a:cubicBezTo>
                  <a:pt x="91" y="71"/>
                  <a:pt x="91" y="71"/>
                  <a:pt x="91" y="71"/>
                </a:cubicBezTo>
                <a:cubicBezTo>
                  <a:pt x="91" y="71"/>
                  <a:pt x="91" y="71"/>
                  <a:pt x="91" y="71"/>
                </a:cubicBezTo>
                <a:cubicBezTo>
                  <a:pt x="91" y="20"/>
                  <a:pt x="91" y="20"/>
                  <a:pt x="91" y="20"/>
                </a:cubicBezTo>
                <a:cubicBezTo>
                  <a:pt x="91" y="0"/>
                  <a:pt x="91" y="0"/>
                  <a:pt x="9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1" y="20"/>
                  <a:pt x="21" y="20"/>
                  <a:pt x="21" y="20"/>
                </a:cubicBezTo>
                <a:cubicBezTo>
                  <a:pt x="21" y="56"/>
                  <a:pt x="21" y="56"/>
                  <a:pt x="21" y="56"/>
                </a:cubicBezTo>
                <a:cubicBezTo>
                  <a:pt x="19" y="55"/>
                  <a:pt x="17" y="55"/>
                  <a:pt x="15" y="55"/>
                </a:cubicBezTo>
                <a:cubicBezTo>
                  <a:pt x="7" y="55"/>
                  <a:pt x="0" y="62"/>
                  <a:pt x="0" y="71"/>
                </a:cubicBezTo>
                <a:cubicBezTo>
                  <a:pt x="0" y="79"/>
                  <a:pt x="7" y="86"/>
                  <a:pt x="15" y="86"/>
                </a:cubicBezTo>
                <a:close/>
              </a:path>
            </a:pathLst>
          </a:custGeom>
          <a:solidFill>
            <a:srgbClr val="F3F2E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494949"/>
              </a:solidFill>
              <a:latin typeface="+mj-ea"/>
              <a:ea typeface="+mj-ea"/>
            </a:endParaRPr>
          </a:p>
        </p:txBody>
      </p:sp>
      <p:grpSp>
        <p:nvGrpSpPr>
          <p:cNvPr id="99" name="组合 98"/>
          <p:cNvGrpSpPr/>
          <p:nvPr/>
        </p:nvGrpSpPr>
        <p:grpSpPr>
          <a:xfrm>
            <a:off x="5803855" y="2135648"/>
            <a:ext cx="584177" cy="580670"/>
            <a:chOff x="7941207" y="2239374"/>
            <a:chExt cx="81446" cy="80957"/>
          </a:xfrm>
          <a:solidFill>
            <a:schemeClr val="bg1"/>
          </a:solidFill>
        </p:grpSpPr>
        <p:sp>
          <p:nvSpPr>
            <p:cNvPr id="100" name="Freeform 120"/>
            <p:cNvSpPr/>
            <p:nvPr/>
          </p:nvSpPr>
          <p:spPr bwMode="auto">
            <a:xfrm>
              <a:off x="8000574" y="2283533"/>
              <a:ext cx="22079" cy="26494"/>
            </a:xfrm>
            <a:custGeom>
              <a:avLst/>
              <a:gdLst>
                <a:gd name="T0" fmla="*/ 0 w 19"/>
                <a:gd name="T1" fmla="*/ 0 h 23"/>
                <a:gd name="T2" fmla="*/ 7 w 19"/>
                <a:gd name="T3" fmla="*/ 23 h 23"/>
                <a:gd name="T4" fmla="*/ 19 w 19"/>
                <a:gd name="T5" fmla="*/ 0 h 23"/>
                <a:gd name="T6" fmla="*/ 0 w 19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3">
                  <a:moveTo>
                    <a:pt x="0" y="0"/>
                  </a:moveTo>
                  <a:cubicBezTo>
                    <a:pt x="1" y="9"/>
                    <a:pt x="4" y="17"/>
                    <a:pt x="7" y="23"/>
                  </a:cubicBezTo>
                  <a:cubicBezTo>
                    <a:pt x="14" y="17"/>
                    <a:pt x="18" y="9"/>
                    <a:pt x="1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494949"/>
                </a:solidFill>
                <a:latin typeface="+mj-ea"/>
                <a:ea typeface="+mj-ea"/>
              </a:endParaRPr>
            </a:p>
          </p:txBody>
        </p:sp>
        <p:sp>
          <p:nvSpPr>
            <p:cNvPr id="101" name="Freeform 121"/>
            <p:cNvSpPr/>
            <p:nvPr/>
          </p:nvSpPr>
          <p:spPr bwMode="auto">
            <a:xfrm>
              <a:off x="8000574" y="2249678"/>
              <a:ext cx="22079" cy="26494"/>
            </a:xfrm>
            <a:custGeom>
              <a:avLst/>
              <a:gdLst>
                <a:gd name="T0" fmla="*/ 7 w 19"/>
                <a:gd name="T1" fmla="*/ 0 h 23"/>
                <a:gd name="T2" fmla="*/ 0 w 19"/>
                <a:gd name="T3" fmla="*/ 23 h 23"/>
                <a:gd name="T4" fmla="*/ 19 w 19"/>
                <a:gd name="T5" fmla="*/ 23 h 23"/>
                <a:gd name="T6" fmla="*/ 7 w 19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3">
                  <a:moveTo>
                    <a:pt x="7" y="0"/>
                  </a:moveTo>
                  <a:cubicBezTo>
                    <a:pt x="4" y="6"/>
                    <a:pt x="1" y="14"/>
                    <a:pt x="0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8" y="14"/>
                    <a:pt x="14" y="6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494949"/>
                </a:solidFill>
                <a:latin typeface="+mj-ea"/>
                <a:ea typeface="+mj-ea"/>
              </a:endParaRPr>
            </a:p>
          </p:txBody>
        </p:sp>
        <p:sp>
          <p:nvSpPr>
            <p:cNvPr id="102" name="Freeform 122"/>
            <p:cNvSpPr/>
            <p:nvPr/>
          </p:nvSpPr>
          <p:spPr bwMode="auto">
            <a:xfrm>
              <a:off x="7984383" y="2239374"/>
              <a:ext cx="19626" cy="36798"/>
            </a:xfrm>
            <a:custGeom>
              <a:avLst/>
              <a:gdLst>
                <a:gd name="T0" fmla="*/ 0 w 17"/>
                <a:gd name="T1" fmla="*/ 0 h 32"/>
                <a:gd name="T2" fmla="*/ 0 w 17"/>
                <a:gd name="T3" fmla="*/ 32 h 32"/>
                <a:gd name="T4" fmla="*/ 8 w 17"/>
                <a:gd name="T5" fmla="*/ 32 h 32"/>
                <a:gd name="T6" fmla="*/ 17 w 17"/>
                <a:gd name="T7" fmla="*/ 6 h 32"/>
                <a:gd name="T8" fmla="*/ 0 w 1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32">
                  <a:moveTo>
                    <a:pt x="0" y="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9" y="21"/>
                    <a:pt x="12" y="12"/>
                    <a:pt x="17" y="6"/>
                  </a:cubicBezTo>
                  <a:cubicBezTo>
                    <a:pt x="12" y="2"/>
                    <a:pt x="6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494949"/>
                </a:solidFill>
                <a:latin typeface="+mj-ea"/>
                <a:ea typeface="+mj-ea"/>
              </a:endParaRPr>
            </a:p>
          </p:txBody>
        </p:sp>
        <p:sp>
          <p:nvSpPr>
            <p:cNvPr id="103" name="Freeform 123"/>
            <p:cNvSpPr/>
            <p:nvPr/>
          </p:nvSpPr>
          <p:spPr bwMode="auto">
            <a:xfrm>
              <a:off x="7958870" y="2283533"/>
              <a:ext cx="19626" cy="36798"/>
            </a:xfrm>
            <a:custGeom>
              <a:avLst/>
              <a:gdLst>
                <a:gd name="T0" fmla="*/ 17 w 17"/>
                <a:gd name="T1" fmla="*/ 32 h 32"/>
                <a:gd name="T2" fmla="*/ 17 w 17"/>
                <a:gd name="T3" fmla="*/ 0 h 32"/>
                <a:gd name="T4" fmla="*/ 8 w 17"/>
                <a:gd name="T5" fmla="*/ 0 h 32"/>
                <a:gd name="T6" fmla="*/ 0 w 17"/>
                <a:gd name="T7" fmla="*/ 26 h 32"/>
                <a:gd name="T8" fmla="*/ 17 w 17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32">
                  <a:moveTo>
                    <a:pt x="17" y="32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0"/>
                    <a:pt x="5" y="20"/>
                    <a:pt x="0" y="26"/>
                  </a:cubicBezTo>
                  <a:cubicBezTo>
                    <a:pt x="5" y="29"/>
                    <a:pt x="11" y="32"/>
                    <a:pt x="17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494949"/>
                </a:solidFill>
                <a:latin typeface="+mj-ea"/>
                <a:ea typeface="+mj-ea"/>
              </a:endParaRPr>
            </a:p>
          </p:txBody>
        </p:sp>
        <p:sp>
          <p:nvSpPr>
            <p:cNvPr id="104" name="Freeform 124"/>
            <p:cNvSpPr/>
            <p:nvPr/>
          </p:nvSpPr>
          <p:spPr bwMode="auto">
            <a:xfrm>
              <a:off x="7958870" y="2239374"/>
              <a:ext cx="19626" cy="36798"/>
            </a:xfrm>
            <a:custGeom>
              <a:avLst/>
              <a:gdLst>
                <a:gd name="T0" fmla="*/ 8 w 17"/>
                <a:gd name="T1" fmla="*/ 32 h 32"/>
                <a:gd name="T2" fmla="*/ 17 w 17"/>
                <a:gd name="T3" fmla="*/ 32 h 32"/>
                <a:gd name="T4" fmla="*/ 17 w 17"/>
                <a:gd name="T5" fmla="*/ 0 h 32"/>
                <a:gd name="T6" fmla="*/ 0 w 17"/>
                <a:gd name="T7" fmla="*/ 6 h 32"/>
                <a:gd name="T8" fmla="*/ 8 w 17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32">
                  <a:moveTo>
                    <a:pt x="8" y="32"/>
                  </a:moveTo>
                  <a:cubicBezTo>
                    <a:pt x="17" y="32"/>
                    <a:pt x="17" y="32"/>
                    <a:pt x="17" y="32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1" y="1"/>
                    <a:pt x="5" y="3"/>
                    <a:pt x="0" y="6"/>
                  </a:cubicBezTo>
                  <a:cubicBezTo>
                    <a:pt x="5" y="12"/>
                    <a:pt x="8" y="22"/>
                    <a:pt x="8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494949"/>
                </a:solidFill>
                <a:latin typeface="+mj-ea"/>
                <a:ea typeface="+mj-ea"/>
              </a:endParaRPr>
            </a:p>
          </p:txBody>
        </p:sp>
        <p:sp>
          <p:nvSpPr>
            <p:cNvPr id="105" name="Freeform 125"/>
            <p:cNvSpPr/>
            <p:nvPr/>
          </p:nvSpPr>
          <p:spPr bwMode="auto">
            <a:xfrm>
              <a:off x="7941207" y="2283533"/>
              <a:ext cx="21098" cy="26494"/>
            </a:xfrm>
            <a:custGeom>
              <a:avLst/>
              <a:gdLst>
                <a:gd name="T0" fmla="*/ 11 w 18"/>
                <a:gd name="T1" fmla="*/ 23 h 23"/>
                <a:gd name="T2" fmla="*/ 18 w 18"/>
                <a:gd name="T3" fmla="*/ 0 h 23"/>
                <a:gd name="T4" fmla="*/ 0 w 18"/>
                <a:gd name="T5" fmla="*/ 0 h 23"/>
                <a:gd name="T6" fmla="*/ 11 w 18"/>
                <a:gd name="T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3">
                  <a:moveTo>
                    <a:pt x="11" y="23"/>
                  </a:moveTo>
                  <a:cubicBezTo>
                    <a:pt x="14" y="17"/>
                    <a:pt x="17" y="9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4" y="17"/>
                    <a:pt x="11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494949"/>
                </a:solidFill>
                <a:latin typeface="+mj-ea"/>
                <a:ea typeface="+mj-ea"/>
              </a:endParaRPr>
            </a:p>
          </p:txBody>
        </p:sp>
        <p:sp>
          <p:nvSpPr>
            <p:cNvPr id="106" name="Freeform 126"/>
            <p:cNvSpPr/>
            <p:nvPr/>
          </p:nvSpPr>
          <p:spPr bwMode="auto">
            <a:xfrm>
              <a:off x="7941207" y="2249678"/>
              <a:ext cx="21098" cy="26494"/>
            </a:xfrm>
            <a:custGeom>
              <a:avLst/>
              <a:gdLst>
                <a:gd name="T0" fmla="*/ 11 w 18"/>
                <a:gd name="T1" fmla="*/ 0 h 23"/>
                <a:gd name="T2" fmla="*/ 0 w 18"/>
                <a:gd name="T3" fmla="*/ 23 h 23"/>
                <a:gd name="T4" fmla="*/ 18 w 18"/>
                <a:gd name="T5" fmla="*/ 23 h 23"/>
                <a:gd name="T6" fmla="*/ 11 w 18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3">
                  <a:moveTo>
                    <a:pt x="11" y="0"/>
                  </a:moveTo>
                  <a:cubicBezTo>
                    <a:pt x="4" y="6"/>
                    <a:pt x="0" y="14"/>
                    <a:pt x="0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7" y="14"/>
                    <a:pt x="14" y="6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494949"/>
                </a:solidFill>
                <a:latin typeface="+mj-ea"/>
                <a:ea typeface="+mj-ea"/>
              </a:endParaRPr>
            </a:p>
          </p:txBody>
        </p:sp>
        <p:sp>
          <p:nvSpPr>
            <p:cNvPr id="107" name="Freeform 127"/>
            <p:cNvSpPr/>
            <p:nvPr/>
          </p:nvSpPr>
          <p:spPr bwMode="auto">
            <a:xfrm>
              <a:off x="7984383" y="2283533"/>
              <a:ext cx="19626" cy="36798"/>
            </a:xfrm>
            <a:custGeom>
              <a:avLst/>
              <a:gdLst>
                <a:gd name="T0" fmla="*/ 0 w 17"/>
                <a:gd name="T1" fmla="*/ 32 h 32"/>
                <a:gd name="T2" fmla="*/ 17 w 17"/>
                <a:gd name="T3" fmla="*/ 26 h 32"/>
                <a:gd name="T4" fmla="*/ 8 w 17"/>
                <a:gd name="T5" fmla="*/ 0 h 32"/>
                <a:gd name="T6" fmla="*/ 0 w 17"/>
                <a:gd name="T7" fmla="*/ 0 h 32"/>
                <a:gd name="T8" fmla="*/ 0 w 17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32">
                  <a:moveTo>
                    <a:pt x="0" y="32"/>
                  </a:moveTo>
                  <a:cubicBezTo>
                    <a:pt x="6" y="32"/>
                    <a:pt x="12" y="30"/>
                    <a:pt x="17" y="26"/>
                  </a:cubicBezTo>
                  <a:cubicBezTo>
                    <a:pt x="12" y="20"/>
                    <a:pt x="9" y="11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494949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11" name="TextBox 11"/>
          <p:cNvSpPr txBox="1"/>
          <p:nvPr/>
        </p:nvSpPr>
        <p:spPr>
          <a:xfrm>
            <a:off x="8235010" y="1582363"/>
            <a:ext cx="24377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sz="2000" b="1" dirty="0">
              <a:solidFill>
                <a:srgbClr val="49494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2" name="TextBox 12"/>
          <p:cNvSpPr txBox="1"/>
          <p:nvPr/>
        </p:nvSpPr>
        <p:spPr>
          <a:xfrm>
            <a:off x="7951674" y="2071849"/>
            <a:ext cx="2437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rPr>
              <a:t>单击添加文字内容</a:t>
            </a:r>
            <a:endParaRPr lang="en-US" altLang="zh-CN" sz="1600" dirty="0" smtClean="0">
              <a:solidFill>
                <a:srgbClr val="494949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600" dirty="0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rPr>
              <a:t>单击添加文字</a:t>
            </a:r>
            <a:r>
              <a:rPr lang="zh-CN" altLang="en-US" sz="1600" dirty="0" smtClean="0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rPr>
              <a:t>内容</a:t>
            </a:r>
            <a:endParaRPr lang="en-US" altLang="zh-CN" sz="1600" dirty="0" smtClean="0">
              <a:solidFill>
                <a:srgbClr val="49494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4" name="TextBox 11"/>
          <p:cNvSpPr txBox="1"/>
          <p:nvPr/>
        </p:nvSpPr>
        <p:spPr>
          <a:xfrm>
            <a:off x="1461294" y="1582363"/>
            <a:ext cx="24377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sz="2000" b="1" dirty="0">
              <a:solidFill>
                <a:srgbClr val="49494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5" name="TextBox 12"/>
          <p:cNvSpPr txBox="1"/>
          <p:nvPr/>
        </p:nvSpPr>
        <p:spPr>
          <a:xfrm>
            <a:off x="1751192" y="2071849"/>
            <a:ext cx="2437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rPr>
              <a:t>单击添加文字内容</a:t>
            </a:r>
            <a:endParaRPr lang="en-US" altLang="zh-CN" sz="1600" dirty="0" smtClean="0">
              <a:solidFill>
                <a:srgbClr val="494949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600" dirty="0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rPr>
              <a:t>单击添加文字</a:t>
            </a:r>
            <a:r>
              <a:rPr lang="zh-CN" altLang="en-US" sz="1600" dirty="0" smtClean="0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rPr>
              <a:t>内容</a:t>
            </a:r>
            <a:endParaRPr lang="en-US" altLang="zh-CN" sz="1600" dirty="0" smtClean="0">
              <a:solidFill>
                <a:srgbClr val="49494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7" name="TextBox 11"/>
          <p:cNvSpPr txBox="1"/>
          <p:nvPr/>
        </p:nvSpPr>
        <p:spPr>
          <a:xfrm>
            <a:off x="8235010" y="4549512"/>
            <a:ext cx="24377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sz="2000" b="1" dirty="0">
              <a:solidFill>
                <a:srgbClr val="49494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8" name="TextBox 12"/>
          <p:cNvSpPr txBox="1"/>
          <p:nvPr/>
        </p:nvSpPr>
        <p:spPr>
          <a:xfrm>
            <a:off x="7951674" y="5038998"/>
            <a:ext cx="2437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rPr>
              <a:t>单击添加文字内容</a:t>
            </a:r>
            <a:endParaRPr lang="en-US" altLang="zh-CN" sz="1600" dirty="0" smtClean="0">
              <a:solidFill>
                <a:srgbClr val="494949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600" dirty="0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rPr>
              <a:t>单击添加文字</a:t>
            </a:r>
            <a:r>
              <a:rPr lang="zh-CN" altLang="en-US" sz="1600" dirty="0" smtClean="0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rPr>
              <a:t>内容</a:t>
            </a:r>
            <a:endParaRPr lang="en-US" altLang="zh-CN" sz="1600" dirty="0" smtClean="0">
              <a:solidFill>
                <a:srgbClr val="49494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0" name="TextBox 11"/>
          <p:cNvSpPr txBox="1"/>
          <p:nvPr/>
        </p:nvSpPr>
        <p:spPr>
          <a:xfrm>
            <a:off x="1461294" y="4549512"/>
            <a:ext cx="24377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sz="2000" b="1" dirty="0">
              <a:solidFill>
                <a:srgbClr val="49494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1" name="TextBox 12"/>
          <p:cNvSpPr txBox="1"/>
          <p:nvPr/>
        </p:nvSpPr>
        <p:spPr>
          <a:xfrm>
            <a:off x="1751192" y="5038998"/>
            <a:ext cx="2437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rPr>
              <a:t>单击添加文字内容</a:t>
            </a:r>
            <a:endParaRPr lang="en-US" altLang="zh-CN" sz="1600" dirty="0" smtClean="0">
              <a:solidFill>
                <a:srgbClr val="494949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600" dirty="0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rPr>
              <a:t>单击添加文字</a:t>
            </a:r>
            <a:r>
              <a:rPr lang="zh-CN" altLang="en-US" sz="1600" dirty="0" smtClean="0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rPr>
              <a:t>内容</a:t>
            </a:r>
            <a:endParaRPr lang="en-US" altLang="zh-CN" sz="1600" dirty="0" smtClean="0">
              <a:solidFill>
                <a:srgbClr val="49494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24" name="直接连接符 123"/>
          <p:cNvCxnSpPr/>
          <p:nvPr/>
        </p:nvCxnSpPr>
        <p:spPr>
          <a:xfrm>
            <a:off x="2244443" y="4405244"/>
            <a:ext cx="2448272" cy="0"/>
          </a:xfrm>
          <a:prstGeom prst="line">
            <a:avLst/>
          </a:prstGeom>
          <a:ln>
            <a:solidFill>
              <a:srgbClr val="0C7C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接连接符 124"/>
          <p:cNvCxnSpPr/>
          <p:nvPr/>
        </p:nvCxnSpPr>
        <p:spPr>
          <a:xfrm>
            <a:off x="7497697" y="4405244"/>
            <a:ext cx="2448272" cy="0"/>
          </a:xfrm>
          <a:prstGeom prst="line">
            <a:avLst/>
          </a:prstGeom>
          <a:ln>
            <a:solidFill>
              <a:srgbClr val="0C7C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接连接符 125"/>
          <p:cNvCxnSpPr/>
          <p:nvPr/>
        </p:nvCxnSpPr>
        <p:spPr>
          <a:xfrm>
            <a:off x="7497697" y="2716318"/>
            <a:ext cx="2448272" cy="0"/>
          </a:xfrm>
          <a:prstGeom prst="line">
            <a:avLst/>
          </a:prstGeom>
          <a:ln>
            <a:solidFill>
              <a:srgbClr val="0C7C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文本框 90"/>
          <p:cNvSpPr txBox="1"/>
          <p:nvPr/>
        </p:nvSpPr>
        <p:spPr>
          <a:xfrm>
            <a:off x="1253518" y="415124"/>
            <a:ext cx="2857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spc="300" dirty="0" smtClean="0">
                <a:solidFill>
                  <a:srgbClr val="0C7CBB"/>
                </a:solidFill>
                <a:latin typeface="微软雅黑" pitchFamily="34" charset="-122"/>
                <a:ea typeface="微软雅黑" pitchFamily="34" charset="-122"/>
              </a:rPr>
              <a:t>点击添加标题</a:t>
            </a:r>
            <a:endParaRPr lang="zh-CN" altLang="en-US" sz="3200" spc="300" dirty="0">
              <a:solidFill>
                <a:srgbClr val="0C7CBB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22" name="直接连接符 121"/>
          <p:cNvCxnSpPr/>
          <p:nvPr/>
        </p:nvCxnSpPr>
        <p:spPr>
          <a:xfrm>
            <a:off x="1253519" y="985674"/>
            <a:ext cx="2710568" cy="0"/>
          </a:xfrm>
          <a:prstGeom prst="line">
            <a:avLst/>
          </a:prstGeom>
          <a:ln>
            <a:solidFill>
              <a:srgbClr val="0C7C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3" name="组合 122"/>
          <p:cNvGrpSpPr/>
          <p:nvPr/>
        </p:nvGrpSpPr>
        <p:grpSpPr>
          <a:xfrm>
            <a:off x="830114" y="557492"/>
            <a:ext cx="423404" cy="300038"/>
            <a:chOff x="671088" y="566155"/>
            <a:chExt cx="832395" cy="477498"/>
          </a:xfrm>
          <a:solidFill>
            <a:srgbClr val="0C7CBB"/>
          </a:solidFill>
        </p:grpSpPr>
        <p:sp>
          <p:nvSpPr>
            <p:cNvPr id="127" name="燕尾形 126"/>
            <p:cNvSpPr/>
            <p:nvPr/>
          </p:nvSpPr>
          <p:spPr>
            <a:xfrm>
              <a:off x="1025985" y="566155"/>
              <a:ext cx="477498" cy="47749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8" name="燕尾形 127"/>
            <p:cNvSpPr/>
            <p:nvPr/>
          </p:nvSpPr>
          <p:spPr>
            <a:xfrm>
              <a:off x="671088" y="566155"/>
              <a:ext cx="477498" cy="47749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30" name="组合 129"/>
          <p:cNvGrpSpPr/>
          <p:nvPr/>
        </p:nvGrpSpPr>
        <p:grpSpPr>
          <a:xfrm>
            <a:off x="10066485" y="1611604"/>
            <a:ext cx="357090" cy="354946"/>
            <a:chOff x="7941207" y="2239374"/>
            <a:chExt cx="81446" cy="80957"/>
          </a:xfrm>
          <a:solidFill>
            <a:srgbClr val="0C7CBB"/>
          </a:solidFill>
        </p:grpSpPr>
        <p:sp>
          <p:nvSpPr>
            <p:cNvPr id="131" name="Freeform 120"/>
            <p:cNvSpPr/>
            <p:nvPr/>
          </p:nvSpPr>
          <p:spPr bwMode="auto">
            <a:xfrm>
              <a:off x="8000574" y="2283533"/>
              <a:ext cx="22079" cy="26494"/>
            </a:xfrm>
            <a:custGeom>
              <a:avLst/>
              <a:gdLst>
                <a:gd name="T0" fmla="*/ 0 w 19"/>
                <a:gd name="T1" fmla="*/ 0 h 23"/>
                <a:gd name="T2" fmla="*/ 7 w 19"/>
                <a:gd name="T3" fmla="*/ 23 h 23"/>
                <a:gd name="T4" fmla="*/ 19 w 19"/>
                <a:gd name="T5" fmla="*/ 0 h 23"/>
                <a:gd name="T6" fmla="*/ 0 w 19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3">
                  <a:moveTo>
                    <a:pt x="0" y="0"/>
                  </a:moveTo>
                  <a:cubicBezTo>
                    <a:pt x="1" y="9"/>
                    <a:pt x="4" y="17"/>
                    <a:pt x="7" y="23"/>
                  </a:cubicBezTo>
                  <a:cubicBezTo>
                    <a:pt x="14" y="17"/>
                    <a:pt x="18" y="9"/>
                    <a:pt x="1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494949"/>
                </a:solidFill>
                <a:latin typeface="+mj-ea"/>
                <a:ea typeface="+mj-ea"/>
              </a:endParaRPr>
            </a:p>
          </p:txBody>
        </p:sp>
        <p:sp>
          <p:nvSpPr>
            <p:cNvPr id="132" name="Freeform 121"/>
            <p:cNvSpPr/>
            <p:nvPr/>
          </p:nvSpPr>
          <p:spPr bwMode="auto">
            <a:xfrm>
              <a:off x="8000574" y="2249678"/>
              <a:ext cx="22079" cy="26494"/>
            </a:xfrm>
            <a:custGeom>
              <a:avLst/>
              <a:gdLst>
                <a:gd name="T0" fmla="*/ 7 w 19"/>
                <a:gd name="T1" fmla="*/ 0 h 23"/>
                <a:gd name="T2" fmla="*/ 0 w 19"/>
                <a:gd name="T3" fmla="*/ 23 h 23"/>
                <a:gd name="T4" fmla="*/ 19 w 19"/>
                <a:gd name="T5" fmla="*/ 23 h 23"/>
                <a:gd name="T6" fmla="*/ 7 w 19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3">
                  <a:moveTo>
                    <a:pt x="7" y="0"/>
                  </a:moveTo>
                  <a:cubicBezTo>
                    <a:pt x="4" y="6"/>
                    <a:pt x="1" y="14"/>
                    <a:pt x="0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8" y="14"/>
                    <a:pt x="14" y="6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494949"/>
                </a:solidFill>
                <a:latin typeface="+mj-ea"/>
                <a:ea typeface="+mj-ea"/>
              </a:endParaRPr>
            </a:p>
          </p:txBody>
        </p:sp>
        <p:sp>
          <p:nvSpPr>
            <p:cNvPr id="133" name="Freeform 122"/>
            <p:cNvSpPr/>
            <p:nvPr/>
          </p:nvSpPr>
          <p:spPr bwMode="auto">
            <a:xfrm>
              <a:off x="7984383" y="2239374"/>
              <a:ext cx="19626" cy="36798"/>
            </a:xfrm>
            <a:custGeom>
              <a:avLst/>
              <a:gdLst>
                <a:gd name="T0" fmla="*/ 0 w 17"/>
                <a:gd name="T1" fmla="*/ 0 h 32"/>
                <a:gd name="T2" fmla="*/ 0 w 17"/>
                <a:gd name="T3" fmla="*/ 32 h 32"/>
                <a:gd name="T4" fmla="*/ 8 w 17"/>
                <a:gd name="T5" fmla="*/ 32 h 32"/>
                <a:gd name="T6" fmla="*/ 17 w 17"/>
                <a:gd name="T7" fmla="*/ 6 h 32"/>
                <a:gd name="T8" fmla="*/ 0 w 1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32">
                  <a:moveTo>
                    <a:pt x="0" y="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9" y="21"/>
                    <a:pt x="12" y="12"/>
                    <a:pt x="17" y="6"/>
                  </a:cubicBezTo>
                  <a:cubicBezTo>
                    <a:pt x="12" y="2"/>
                    <a:pt x="6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494949"/>
                </a:solidFill>
                <a:latin typeface="+mj-ea"/>
                <a:ea typeface="+mj-ea"/>
              </a:endParaRPr>
            </a:p>
          </p:txBody>
        </p:sp>
        <p:sp>
          <p:nvSpPr>
            <p:cNvPr id="134" name="Freeform 123"/>
            <p:cNvSpPr/>
            <p:nvPr/>
          </p:nvSpPr>
          <p:spPr bwMode="auto">
            <a:xfrm>
              <a:off x="7958870" y="2283533"/>
              <a:ext cx="19626" cy="36798"/>
            </a:xfrm>
            <a:custGeom>
              <a:avLst/>
              <a:gdLst>
                <a:gd name="T0" fmla="*/ 17 w 17"/>
                <a:gd name="T1" fmla="*/ 32 h 32"/>
                <a:gd name="T2" fmla="*/ 17 w 17"/>
                <a:gd name="T3" fmla="*/ 0 h 32"/>
                <a:gd name="T4" fmla="*/ 8 w 17"/>
                <a:gd name="T5" fmla="*/ 0 h 32"/>
                <a:gd name="T6" fmla="*/ 0 w 17"/>
                <a:gd name="T7" fmla="*/ 26 h 32"/>
                <a:gd name="T8" fmla="*/ 17 w 17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32">
                  <a:moveTo>
                    <a:pt x="17" y="32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0"/>
                    <a:pt x="5" y="20"/>
                    <a:pt x="0" y="26"/>
                  </a:cubicBezTo>
                  <a:cubicBezTo>
                    <a:pt x="5" y="29"/>
                    <a:pt x="11" y="32"/>
                    <a:pt x="17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494949"/>
                </a:solidFill>
                <a:latin typeface="+mj-ea"/>
                <a:ea typeface="+mj-ea"/>
              </a:endParaRPr>
            </a:p>
          </p:txBody>
        </p:sp>
        <p:sp>
          <p:nvSpPr>
            <p:cNvPr id="135" name="Freeform 124"/>
            <p:cNvSpPr/>
            <p:nvPr/>
          </p:nvSpPr>
          <p:spPr bwMode="auto">
            <a:xfrm>
              <a:off x="7958870" y="2239374"/>
              <a:ext cx="19626" cy="36798"/>
            </a:xfrm>
            <a:custGeom>
              <a:avLst/>
              <a:gdLst>
                <a:gd name="T0" fmla="*/ 8 w 17"/>
                <a:gd name="T1" fmla="*/ 32 h 32"/>
                <a:gd name="T2" fmla="*/ 17 w 17"/>
                <a:gd name="T3" fmla="*/ 32 h 32"/>
                <a:gd name="T4" fmla="*/ 17 w 17"/>
                <a:gd name="T5" fmla="*/ 0 h 32"/>
                <a:gd name="T6" fmla="*/ 0 w 17"/>
                <a:gd name="T7" fmla="*/ 6 h 32"/>
                <a:gd name="T8" fmla="*/ 8 w 17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32">
                  <a:moveTo>
                    <a:pt x="8" y="32"/>
                  </a:moveTo>
                  <a:cubicBezTo>
                    <a:pt x="17" y="32"/>
                    <a:pt x="17" y="32"/>
                    <a:pt x="17" y="32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1" y="1"/>
                    <a:pt x="5" y="3"/>
                    <a:pt x="0" y="6"/>
                  </a:cubicBezTo>
                  <a:cubicBezTo>
                    <a:pt x="5" y="12"/>
                    <a:pt x="8" y="22"/>
                    <a:pt x="8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494949"/>
                </a:solidFill>
                <a:latin typeface="+mj-ea"/>
                <a:ea typeface="+mj-ea"/>
              </a:endParaRPr>
            </a:p>
          </p:txBody>
        </p:sp>
        <p:sp>
          <p:nvSpPr>
            <p:cNvPr id="136" name="Freeform 125"/>
            <p:cNvSpPr/>
            <p:nvPr/>
          </p:nvSpPr>
          <p:spPr bwMode="auto">
            <a:xfrm>
              <a:off x="7941207" y="2283533"/>
              <a:ext cx="21098" cy="26494"/>
            </a:xfrm>
            <a:custGeom>
              <a:avLst/>
              <a:gdLst>
                <a:gd name="T0" fmla="*/ 11 w 18"/>
                <a:gd name="T1" fmla="*/ 23 h 23"/>
                <a:gd name="T2" fmla="*/ 18 w 18"/>
                <a:gd name="T3" fmla="*/ 0 h 23"/>
                <a:gd name="T4" fmla="*/ 0 w 18"/>
                <a:gd name="T5" fmla="*/ 0 h 23"/>
                <a:gd name="T6" fmla="*/ 11 w 18"/>
                <a:gd name="T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3">
                  <a:moveTo>
                    <a:pt x="11" y="23"/>
                  </a:moveTo>
                  <a:cubicBezTo>
                    <a:pt x="14" y="17"/>
                    <a:pt x="17" y="9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4" y="17"/>
                    <a:pt x="11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494949"/>
                </a:solidFill>
                <a:latin typeface="+mj-ea"/>
                <a:ea typeface="+mj-ea"/>
              </a:endParaRPr>
            </a:p>
          </p:txBody>
        </p:sp>
        <p:sp>
          <p:nvSpPr>
            <p:cNvPr id="137" name="Freeform 126"/>
            <p:cNvSpPr/>
            <p:nvPr/>
          </p:nvSpPr>
          <p:spPr bwMode="auto">
            <a:xfrm>
              <a:off x="7941207" y="2249678"/>
              <a:ext cx="21098" cy="26494"/>
            </a:xfrm>
            <a:custGeom>
              <a:avLst/>
              <a:gdLst>
                <a:gd name="T0" fmla="*/ 11 w 18"/>
                <a:gd name="T1" fmla="*/ 0 h 23"/>
                <a:gd name="T2" fmla="*/ 0 w 18"/>
                <a:gd name="T3" fmla="*/ 23 h 23"/>
                <a:gd name="T4" fmla="*/ 18 w 18"/>
                <a:gd name="T5" fmla="*/ 23 h 23"/>
                <a:gd name="T6" fmla="*/ 11 w 18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3">
                  <a:moveTo>
                    <a:pt x="11" y="0"/>
                  </a:moveTo>
                  <a:cubicBezTo>
                    <a:pt x="4" y="6"/>
                    <a:pt x="0" y="14"/>
                    <a:pt x="0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7" y="14"/>
                    <a:pt x="14" y="6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494949"/>
                </a:solidFill>
                <a:latin typeface="+mj-ea"/>
                <a:ea typeface="+mj-ea"/>
              </a:endParaRPr>
            </a:p>
          </p:txBody>
        </p:sp>
        <p:sp>
          <p:nvSpPr>
            <p:cNvPr id="138" name="Freeform 127"/>
            <p:cNvSpPr/>
            <p:nvPr/>
          </p:nvSpPr>
          <p:spPr bwMode="auto">
            <a:xfrm>
              <a:off x="7984383" y="2283533"/>
              <a:ext cx="19626" cy="36798"/>
            </a:xfrm>
            <a:custGeom>
              <a:avLst/>
              <a:gdLst>
                <a:gd name="T0" fmla="*/ 0 w 17"/>
                <a:gd name="T1" fmla="*/ 32 h 32"/>
                <a:gd name="T2" fmla="*/ 17 w 17"/>
                <a:gd name="T3" fmla="*/ 26 h 32"/>
                <a:gd name="T4" fmla="*/ 8 w 17"/>
                <a:gd name="T5" fmla="*/ 0 h 32"/>
                <a:gd name="T6" fmla="*/ 0 w 17"/>
                <a:gd name="T7" fmla="*/ 0 h 32"/>
                <a:gd name="T8" fmla="*/ 0 w 17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32">
                  <a:moveTo>
                    <a:pt x="0" y="32"/>
                  </a:moveTo>
                  <a:cubicBezTo>
                    <a:pt x="6" y="32"/>
                    <a:pt x="12" y="30"/>
                    <a:pt x="17" y="26"/>
                  </a:cubicBezTo>
                  <a:cubicBezTo>
                    <a:pt x="12" y="20"/>
                    <a:pt x="9" y="11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494949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39" name="Freeform 111"/>
          <p:cNvSpPr/>
          <p:nvPr/>
        </p:nvSpPr>
        <p:spPr bwMode="auto">
          <a:xfrm>
            <a:off x="10083379" y="4600409"/>
            <a:ext cx="323303" cy="303843"/>
          </a:xfrm>
          <a:custGeom>
            <a:avLst/>
            <a:gdLst>
              <a:gd name="T0" fmla="*/ 15 w 91"/>
              <a:gd name="T1" fmla="*/ 86 h 86"/>
              <a:gd name="T2" fmla="*/ 31 w 91"/>
              <a:gd name="T3" fmla="*/ 71 h 86"/>
              <a:gd name="T4" fmla="*/ 31 w 91"/>
              <a:gd name="T5" fmla="*/ 71 h 86"/>
              <a:gd name="T6" fmla="*/ 31 w 91"/>
              <a:gd name="T7" fmla="*/ 20 h 86"/>
              <a:gd name="T8" fmla="*/ 81 w 91"/>
              <a:gd name="T9" fmla="*/ 20 h 86"/>
              <a:gd name="T10" fmla="*/ 81 w 91"/>
              <a:gd name="T11" fmla="*/ 56 h 86"/>
              <a:gd name="T12" fmla="*/ 76 w 91"/>
              <a:gd name="T13" fmla="*/ 55 h 86"/>
              <a:gd name="T14" fmla="*/ 60 w 91"/>
              <a:gd name="T15" fmla="*/ 71 h 86"/>
              <a:gd name="T16" fmla="*/ 76 w 91"/>
              <a:gd name="T17" fmla="*/ 86 h 86"/>
              <a:gd name="T18" fmla="*/ 91 w 91"/>
              <a:gd name="T19" fmla="*/ 71 h 86"/>
              <a:gd name="T20" fmla="*/ 91 w 91"/>
              <a:gd name="T21" fmla="*/ 71 h 86"/>
              <a:gd name="T22" fmla="*/ 91 w 91"/>
              <a:gd name="T23" fmla="*/ 71 h 86"/>
              <a:gd name="T24" fmla="*/ 91 w 91"/>
              <a:gd name="T25" fmla="*/ 20 h 86"/>
              <a:gd name="T26" fmla="*/ 91 w 91"/>
              <a:gd name="T27" fmla="*/ 0 h 86"/>
              <a:gd name="T28" fmla="*/ 81 w 91"/>
              <a:gd name="T29" fmla="*/ 0 h 86"/>
              <a:gd name="T30" fmla="*/ 31 w 91"/>
              <a:gd name="T31" fmla="*/ 0 h 86"/>
              <a:gd name="T32" fmla="*/ 21 w 91"/>
              <a:gd name="T33" fmla="*/ 0 h 86"/>
              <a:gd name="T34" fmla="*/ 21 w 91"/>
              <a:gd name="T35" fmla="*/ 20 h 86"/>
              <a:gd name="T36" fmla="*/ 21 w 91"/>
              <a:gd name="T37" fmla="*/ 56 h 86"/>
              <a:gd name="T38" fmla="*/ 15 w 91"/>
              <a:gd name="T39" fmla="*/ 55 h 86"/>
              <a:gd name="T40" fmla="*/ 0 w 91"/>
              <a:gd name="T41" fmla="*/ 71 h 86"/>
              <a:gd name="T42" fmla="*/ 15 w 91"/>
              <a:gd name="T43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1" h="86">
                <a:moveTo>
                  <a:pt x="15" y="86"/>
                </a:moveTo>
                <a:cubicBezTo>
                  <a:pt x="24" y="86"/>
                  <a:pt x="31" y="79"/>
                  <a:pt x="31" y="71"/>
                </a:cubicBezTo>
                <a:cubicBezTo>
                  <a:pt x="31" y="71"/>
                  <a:pt x="31" y="71"/>
                  <a:pt x="31" y="71"/>
                </a:cubicBezTo>
                <a:cubicBezTo>
                  <a:pt x="31" y="20"/>
                  <a:pt x="31" y="20"/>
                  <a:pt x="31" y="20"/>
                </a:cubicBezTo>
                <a:cubicBezTo>
                  <a:pt x="81" y="20"/>
                  <a:pt x="81" y="20"/>
                  <a:pt x="81" y="20"/>
                </a:cubicBezTo>
                <a:cubicBezTo>
                  <a:pt x="81" y="56"/>
                  <a:pt x="81" y="56"/>
                  <a:pt x="81" y="56"/>
                </a:cubicBezTo>
                <a:cubicBezTo>
                  <a:pt x="80" y="55"/>
                  <a:pt x="78" y="55"/>
                  <a:pt x="76" y="55"/>
                </a:cubicBezTo>
                <a:cubicBezTo>
                  <a:pt x="67" y="55"/>
                  <a:pt x="60" y="62"/>
                  <a:pt x="60" y="71"/>
                </a:cubicBezTo>
                <a:cubicBezTo>
                  <a:pt x="60" y="79"/>
                  <a:pt x="67" y="86"/>
                  <a:pt x="76" y="86"/>
                </a:cubicBezTo>
                <a:cubicBezTo>
                  <a:pt x="84" y="86"/>
                  <a:pt x="91" y="79"/>
                  <a:pt x="91" y="71"/>
                </a:cubicBezTo>
                <a:cubicBezTo>
                  <a:pt x="91" y="71"/>
                  <a:pt x="91" y="71"/>
                  <a:pt x="91" y="71"/>
                </a:cubicBezTo>
                <a:cubicBezTo>
                  <a:pt x="91" y="71"/>
                  <a:pt x="91" y="71"/>
                  <a:pt x="91" y="71"/>
                </a:cubicBezTo>
                <a:cubicBezTo>
                  <a:pt x="91" y="20"/>
                  <a:pt x="91" y="20"/>
                  <a:pt x="91" y="20"/>
                </a:cubicBezTo>
                <a:cubicBezTo>
                  <a:pt x="91" y="0"/>
                  <a:pt x="91" y="0"/>
                  <a:pt x="9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1" y="20"/>
                  <a:pt x="21" y="20"/>
                  <a:pt x="21" y="20"/>
                </a:cubicBezTo>
                <a:cubicBezTo>
                  <a:pt x="21" y="56"/>
                  <a:pt x="21" y="56"/>
                  <a:pt x="21" y="56"/>
                </a:cubicBezTo>
                <a:cubicBezTo>
                  <a:pt x="19" y="55"/>
                  <a:pt x="17" y="55"/>
                  <a:pt x="15" y="55"/>
                </a:cubicBezTo>
                <a:cubicBezTo>
                  <a:pt x="7" y="55"/>
                  <a:pt x="0" y="62"/>
                  <a:pt x="0" y="71"/>
                </a:cubicBezTo>
                <a:cubicBezTo>
                  <a:pt x="0" y="79"/>
                  <a:pt x="7" y="86"/>
                  <a:pt x="15" y="86"/>
                </a:cubicBezTo>
                <a:close/>
              </a:path>
            </a:pathLst>
          </a:custGeom>
          <a:solidFill>
            <a:srgbClr val="0C7CB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494949"/>
              </a:solidFill>
              <a:latin typeface="+mj-ea"/>
              <a:ea typeface="+mj-ea"/>
            </a:endParaRPr>
          </a:p>
        </p:txBody>
      </p:sp>
      <p:sp>
        <p:nvSpPr>
          <p:cNvPr id="140" name="Freeform 76"/>
          <p:cNvSpPr/>
          <p:nvPr/>
        </p:nvSpPr>
        <p:spPr bwMode="auto">
          <a:xfrm>
            <a:off x="1740122" y="1636446"/>
            <a:ext cx="336076" cy="317787"/>
          </a:xfrm>
          <a:custGeom>
            <a:avLst/>
            <a:gdLst>
              <a:gd name="T0" fmla="*/ 35 w 249"/>
              <a:gd name="T1" fmla="*/ 189 h 235"/>
              <a:gd name="T2" fmla="*/ 104 w 249"/>
              <a:gd name="T3" fmla="*/ 154 h 235"/>
              <a:gd name="T4" fmla="*/ 116 w 249"/>
              <a:gd name="T5" fmla="*/ 152 h 235"/>
              <a:gd name="T6" fmla="*/ 117 w 249"/>
              <a:gd name="T7" fmla="*/ 165 h 235"/>
              <a:gd name="T8" fmla="*/ 116 w 249"/>
              <a:gd name="T9" fmla="*/ 194 h 235"/>
              <a:gd name="T10" fmla="*/ 114 w 249"/>
              <a:gd name="T11" fmla="*/ 235 h 235"/>
              <a:gd name="T12" fmla="*/ 135 w 249"/>
              <a:gd name="T13" fmla="*/ 235 h 235"/>
              <a:gd name="T14" fmla="*/ 133 w 249"/>
              <a:gd name="T15" fmla="*/ 194 h 235"/>
              <a:gd name="T16" fmla="*/ 132 w 249"/>
              <a:gd name="T17" fmla="*/ 165 h 235"/>
              <a:gd name="T18" fmla="*/ 133 w 249"/>
              <a:gd name="T19" fmla="*/ 152 h 235"/>
              <a:gd name="T20" fmla="*/ 145 w 249"/>
              <a:gd name="T21" fmla="*/ 154 h 235"/>
              <a:gd name="T22" fmla="*/ 213 w 249"/>
              <a:gd name="T23" fmla="*/ 189 h 235"/>
              <a:gd name="T24" fmla="*/ 241 w 249"/>
              <a:gd name="T25" fmla="*/ 162 h 235"/>
              <a:gd name="T26" fmla="*/ 224 w 249"/>
              <a:gd name="T27" fmla="*/ 77 h 235"/>
              <a:gd name="T28" fmla="*/ 139 w 249"/>
              <a:gd name="T29" fmla="*/ 131 h 235"/>
              <a:gd name="T30" fmla="*/ 135 w 249"/>
              <a:gd name="T31" fmla="*/ 123 h 235"/>
              <a:gd name="T32" fmla="*/ 150 w 249"/>
              <a:gd name="T33" fmla="*/ 94 h 235"/>
              <a:gd name="T34" fmla="*/ 178 w 249"/>
              <a:gd name="T35" fmla="*/ 29 h 235"/>
              <a:gd name="T36" fmla="*/ 124 w 249"/>
              <a:gd name="T37" fmla="*/ 1 h 235"/>
              <a:gd name="T38" fmla="*/ 71 w 249"/>
              <a:gd name="T39" fmla="*/ 29 h 235"/>
              <a:gd name="T40" fmla="*/ 99 w 249"/>
              <a:gd name="T41" fmla="*/ 94 h 235"/>
              <a:gd name="T42" fmla="*/ 114 w 249"/>
              <a:gd name="T43" fmla="*/ 123 h 235"/>
              <a:gd name="T44" fmla="*/ 110 w 249"/>
              <a:gd name="T45" fmla="*/ 131 h 235"/>
              <a:gd name="T46" fmla="*/ 25 w 249"/>
              <a:gd name="T47" fmla="*/ 77 h 235"/>
              <a:gd name="T48" fmla="*/ 8 w 249"/>
              <a:gd name="T49" fmla="*/ 162 h 235"/>
              <a:gd name="T50" fmla="*/ 35 w 249"/>
              <a:gd name="T51" fmla="*/ 189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49" h="235">
                <a:moveTo>
                  <a:pt x="35" y="189"/>
                </a:moveTo>
                <a:cubicBezTo>
                  <a:pt x="61" y="192"/>
                  <a:pt x="83" y="165"/>
                  <a:pt x="104" y="154"/>
                </a:cubicBezTo>
                <a:cubicBezTo>
                  <a:pt x="106" y="153"/>
                  <a:pt x="114" y="148"/>
                  <a:pt x="116" y="152"/>
                </a:cubicBezTo>
                <a:cubicBezTo>
                  <a:pt x="118" y="156"/>
                  <a:pt x="117" y="162"/>
                  <a:pt x="117" y="165"/>
                </a:cubicBezTo>
                <a:cubicBezTo>
                  <a:pt x="117" y="175"/>
                  <a:pt x="116" y="184"/>
                  <a:pt x="116" y="194"/>
                </a:cubicBezTo>
                <a:cubicBezTo>
                  <a:pt x="115" y="205"/>
                  <a:pt x="115" y="223"/>
                  <a:pt x="114" y="235"/>
                </a:cubicBezTo>
                <a:cubicBezTo>
                  <a:pt x="135" y="235"/>
                  <a:pt x="135" y="235"/>
                  <a:pt x="135" y="235"/>
                </a:cubicBezTo>
                <a:cubicBezTo>
                  <a:pt x="134" y="223"/>
                  <a:pt x="134" y="205"/>
                  <a:pt x="133" y="194"/>
                </a:cubicBezTo>
                <a:cubicBezTo>
                  <a:pt x="133" y="184"/>
                  <a:pt x="132" y="175"/>
                  <a:pt x="132" y="165"/>
                </a:cubicBezTo>
                <a:cubicBezTo>
                  <a:pt x="132" y="162"/>
                  <a:pt x="131" y="156"/>
                  <a:pt x="133" y="152"/>
                </a:cubicBezTo>
                <a:cubicBezTo>
                  <a:pt x="135" y="148"/>
                  <a:pt x="143" y="153"/>
                  <a:pt x="145" y="154"/>
                </a:cubicBezTo>
                <a:cubicBezTo>
                  <a:pt x="166" y="165"/>
                  <a:pt x="188" y="192"/>
                  <a:pt x="213" y="189"/>
                </a:cubicBezTo>
                <a:cubicBezTo>
                  <a:pt x="228" y="187"/>
                  <a:pt x="236" y="175"/>
                  <a:pt x="241" y="162"/>
                </a:cubicBezTo>
                <a:cubicBezTo>
                  <a:pt x="249" y="138"/>
                  <a:pt x="249" y="92"/>
                  <a:pt x="224" y="77"/>
                </a:cubicBezTo>
                <a:cubicBezTo>
                  <a:pt x="185" y="53"/>
                  <a:pt x="172" y="128"/>
                  <a:pt x="139" y="131"/>
                </a:cubicBezTo>
                <a:cubicBezTo>
                  <a:pt x="132" y="131"/>
                  <a:pt x="133" y="129"/>
                  <a:pt x="135" y="123"/>
                </a:cubicBezTo>
                <a:cubicBezTo>
                  <a:pt x="138" y="113"/>
                  <a:pt x="144" y="103"/>
                  <a:pt x="150" y="94"/>
                </a:cubicBezTo>
                <a:cubicBezTo>
                  <a:pt x="164" y="76"/>
                  <a:pt x="182" y="53"/>
                  <a:pt x="178" y="29"/>
                </a:cubicBezTo>
                <a:cubicBezTo>
                  <a:pt x="175" y="6"/>
                  <a:pt x="148" y="0"/>
                  <a:pt x="124" y="1"/>
                </a:cubicBezTo>
                <a:cubicBezTo>
                  <a:pt x="101" y="0"/>
                  <a:pt x="74" y="6"/>
                  <a:pt x="71" y="29"/>
                </a:cubicBezTo>
                <a:cubicBezTo>
                  <a:pt x="67" y="53"/>
                  <a:pt x="85" y="76"/>
                  <a:pt x="99" y="94"/>
                </a:cubicBezTo>
                <a:cubicBezTo>
                  <a:pt x="105" y="103"/>
                  <a:pt x="111" y="113"/>
                  <a:pt x="114" y="123"/>
                </a:cubicBezTo>
                <a:cubicBezTo>
                  <a:pt x="116" y="129"/>
                  <a:pt x="117" y="131"/>
                  <a:pt x="110" y="131"/>
                </a:cubicBezTo>
                <a:cubicBezTo>
                  <a:pt x="77" y="128"/>
                  <a:pt x="64" y="53"/>
                  <a:pt x="25" y="77"/>
                </a:cubicBezTo>
                <a:cubicBezTo>
                  <a:pt x="0" y="92"/>
                  <a:pt x="0" y="138"/>
                  <a:pt x="8" y="162"/>
                </a:cubicBezTo>
                <a:cubicBezTo>
                  <a:pt x="13" y="175"/>
                  <a:pt x="21" y="187"/>
                  <a:pt x="35" y="189"/>
                </a:cubicBezTo>
                <a:close/>
              </a:path>
            </a:pathLst>
          </a:custGeom>
          <a:solidFill>
            <a:srgbClr val="0C7CB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494949"/>
              </a:solidFill>
              <a:latin typeface="+mj-ea"/>
              <a:ea typeface="+mj-ea"/>
            </a:endParaRPr>
          </a:p>
        </p:txBody>
      </p:sp>
      <p:grpSp>
        <p:nvGrpSpPr>
          <p:cNvPr id="141" name="组合 140"/>
          <p:cNvGrpSpPr/>
          <p:nvPr/>
        </p:nvGrpSpPr>
        <p:grpSpPr>
          <a:xfrm>
            <a:off x="1699288" y="4530149"/>
            <a:ext cx="417745" cy="398730"/>
            <a:chOff x="7022236" y="3733868"/>
            <a:chExt cx="334126" cy="318917"/>
          </a:xfrm>
          <a:solidFill>
            <a:srgbClr val="0C7CBB"/>
          </a:solidFill>
        </p:grpSpPr>
        <p:sp>
          <p:nvSpPr>
            <p:cNvPr id="142" name="Freeform 52"/>
            <p:cNvSpPr/>
            <p:nvPr/>
          </p:nvSpPr>
          <p:spPr bwMode="auto">
            <a:xfrm>
              <a:off x="7226833" y="3733868"/>
              <a:ext cx="129529" cy="131001"/>
            </a:xfrm>
            <a:custGeom>
              <a:avLst/>
              <a:gdLst>
                <a:gd name="T0" fmla="*/ 25 w 112"/>
                <a:gd name="T1" fmla="*/ 104 h 113"/>
                <a:gd name="T2" fmla="*/ 56 w 112"/>
                <a:gd name="T3" fmla="*/ 113 h 113"/>
                <a:gd name="T4" fmla="*/ 112 w 112"/>
                <a:gd name="T5" fmla="*/ 57 h 113"/>
                <a:gd name="T6" fmla="*/ 56 w 112"/>
                <a:gd name="T7" fmla="*/ 0 h 113"/>
                <a:gd name="T8" fmla="*/ 0 w 112"/>
                <a:gd name="T9" fmla="*/ 49 h 113"/>
                <a:gd name="T10" fmla="*/ 56 w 112"/>
                <a:gd name="T11" fmla="*/ 49 h 113"/>
                <a:gd name="T12" fmla="*/ 74 w 112"/>
                <a:gd name="T13" fmla="*/ 49 h 113"/>
                <a:gd name="T14" fmla="*/ 62 w 112"/>
                <a:gd name="T15" fmla="*/ 63 h 113"/>
                <a:gd name="T16" fmla="*/ 25 w 112"/>
                <a:gd name="T17" fmla="*/ 10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113">
                  <a:moveTo>
                    <a:pt x="25" y="104"/>
                  </a:moveTo>
                  <a:cubicBezTo>
                    <a:pt x="34" y="110"/>
                    <a:pt x="44" y="113"/>
                    <a:pt x="56" y="113"/>
                  </a:cubicBezTo>
                  <a:cubicBezTo>
                    <a:pt x="87" y="113"/>
                    <a:pt x="112" y="88"/>
                    <a:pt x="112" y="57"/>
                  </a:cubicBezTo>
                  <a:cubicBezTo>
                    <a:pt x="112" y="26"/>
                    <a:pt x="87" y="0"/>
                    <a:pt x="56" y="0"/>
                  </a:cubicBezTo>
                  <a:cubicBezTo>
                    <a:pt x="27" y="0"/>
                    <a:pt x="4" y="21"/>
                    <a:pt x="0" y="49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74" y="49"/>
                    <a:pt x="74" y="49"/>
                    <a:pt x="74" y="49"/>
                  </a:cubicBezTo>
                  <a:cubicBezTo>
                    <a:pt x="62" y="63"/>
                    <a:pt x="62" y="63"/>
                    <a:pt x="62" y="63"/>
                  </a:cubicBezTo>
                  <a:lnTo>
                    <a:pt x="2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494949"/>
                </a:solidFill>
                <a:latin typeface="+mj-ea"/>
                <a:ea typeface="+mj-ea"/>
              </a:endParaRPr>
            </a:p>
          </p:txBody>
        </p:sp>
        <p:sp>
          <p:nvSpPr>
            <p:cNvPr id="143" name="Freeform 53"/>
            <p:cNvSpPr/>
            <p:nvPr/>
          </p:nvSpPr>
          <p:spPr bwMode="auto">
            <a:xfrm>
              <a:off x="7022236" y="3799614"/>
              <a:ext cx="269362" cy="253171"/>
            </a:xfrm>
            <a:custGeom>
              <a:avLst/>
              <a:gdLst>
                <a:gd name="T0" fmla="*/ 103 w 232"/>
                <a:gd name="T1" fmla="*/ 117 h 218"/>
                <a:gd name="T2" fmla="*/ 103 w 232"/>
                <a:gd name="T3" fmla="*/ 123 h 218"/>
                <a:gd name="T4" fmla="*/ 103 w 232"/>
                <a:gd name="T5" fmla="*/ 130 h 218"/>
                <a:gd name="T6" fmla="*/ 103 w 232"/>
                <a:gd name="T7" fmla="*/ 200 h 218"/>
                <a:gd name="T8" fmla="*/ 76 w 232"/>
                <a:gd name="T9" fmla="*/ 218 h 218"/>
                <a:gd name="T10" fmla="*/ 152 w 232"/>
                <a:gd name="T11" fmla="*/ 218 h 218"/>
                <a:gd name="T12" fmla="*/ 128 w 232"/>
                <a:gd name="T13" fmla="*/ 200 h 218"/>
                <a:gd name="T14" fmla="*/ 128 w 232"/>
                <a:gd name="T15" fmla="*/ 130 h 218"/>
                <a:gd name="T16" fmla="*/ 128 w 232"/>
                <a:gd name="T17" fmla="*/ 123 h 218"/>
                <a:gd name="T18" fmla="*/ 128 w 232"/>
                <a:gd name="T19" fmla="*/ 117 h 218"/>
                <a:gd name="T20" fmla="*/ 194 w 232"/>
                <a:gd name="T21" fmla="*/ 42 h 218"/>
                <a:gd name="T22" fmla="*/ 232 w 232"/>
                <a:gd name="T23" fmla="*/ 0 h 218"/>
                <a:gd name="T24" fmla="*/ 175 w 232"/>
                <a:gd name="T25" fmla="*/ 0 h 218"/>
                <a:gd name="T26" fmla="*/ 0 w 232"/>
                <a:gd name="T27" fmla="*/ 0 h 218"/>
                <a:gd name="T28" fmla="*/ 103 w 232"/>
                <a:gd name="T29" fmla="*/ 1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2" h="218">
                  <a:moveTo>
                    <a:pt x="103" y="117"/>
                  </a:moveTo>
                  <a:cubicBezTo>
                    <a:pt x="103" y="123"/>
                    <a:pt x="103" y="123"/>
                    <a:pt x="103" y="123"/>
                  </a:cubicBezTo>
                  <a:cubicBezTo>
                    <a:pt x="103" y="130"/>
                    <a:pt x="103" y="130"/>
                    <a:pt x="103" y="130"/>
                  </a:cubicBezTo>
                  <a:cubicBezTo>
                    <a:pt x="103" y="200"/>
                    <a:pt x="103" y="200"/>
                    <a:pt x="103" y="200"/>
                  </a:cubicBezTo>
                  <a:cubicBezTo>
                    <a:pt x="88" y="202"/>
                    <a:pt x="76" y="210"/>
                    <a:pt x="76" y="218"/>
                  </a:cubicBezTo>
                  <a:cubicBezTo>
                    <a:pt x="152" y="218"/>
                    <a:pt x="152" y="218"/>
                    <a:pt x="152" y="218"/>
                  </a:cubicBezTo>
                  <a:cubicBezTo>
                    <a:pt x="152" y="210"/>
                    <a:pt x="142" y="203"/>
                    <a:pt x="128" y="200"/>
                  </a:cubicBezTo>
                  <a:cubicBezTo>
                    <a:pt x="128" y="130"/>
                    <a:pt x="128" y="130"/>
                    <a:pt x="128" y="130"/>
                  </a:cubicBezTo>
                  <a:cubicBezTo>
                    <a:pt x="128" y="123"/>
                    <a:pt x="128" y="123"/>
                    <a:pt x="128" y="123"/>
                  </a:cubicBezTo>
                  <a:cubicBezTo>
                    <a:pt x="128" y="117"/>
                    <a:pt x="128" y="117"/>
                    <a:pt x="128" y="117"/>
                  </a:cubicBezTo>
                  <a:cubicBezTo>
                    <a:pt x="194" y="42"/>
                    <a:pt x="194" y="42"/>
                    <a:pt x="194" y="42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175" y="0"/>
                    <a:pt x="175" y="0"/>
                    <a:pt x="17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03" y="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494949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44" name="文本框 143"/>
          <p:cNvSpPr txBox="1"/>
          <p:nvPr/>
        </p:nvSpPr>
        <p:spPr>
          <a:xfrm>
            <a:off x="10847734" y="6092748"/>
            <a:ext cx="1198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spc="300" dirty="0" smtClean="0">
                <a:solidFill>
                  <a:srgbClr val="0A6BA7"/>
                </a:solidFill>
                <a:latin typeface="时尚中黑简体" pitchFamily="2" charset="-122"/>
                <a:ea typeface="时尚中黑简体" pitchFamily="2" charset="-122"/>
              </a:rPr>
              <a:t>LOGO</a:t>
            </a:r>
            <a:endParaRPr lang="zh-CN" altLang="en-US" sz="2400" spc="300" dirty="0">
              <a:solidFill>
                <a:srgbClr val="0A6BA7"/>
              </a:solidFill>
              <a:latin typeface="时尚中黑简体" pitchFamily="2" charset="-122"/>
              <a:ea typeface="时尚中黑简体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169352" y="2667628"/>
            <a:ext cx="2561588" cy="103666"/>
            <a:chOff x="2169352" y="2667628"/>
            <a:chExt cx="2561588" cy="103666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2244443" y="2716318"/>
              <a:ext cx="2448272" cy="0"/>
            </a:xfrm>
            <a:prstGeom prst="line">
              <a:avLst/>
            </a:prstGeom>
            <a:ln>
              <a:solidFill>
                <a:srgbClr val="0C7C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椭圆 1"/>
            <p:cNvSpPr/>
            <p:nvPr/>
          </p:nvSpPr>
          <p:spPr>
            <a:xfrm>
              <a:off x="2169352" y="2667628"/>
              <a:ext cx="103666" cy="103666"/>
            </a:xfrm>
            <a:prstGeom prst="ellipse">
              <a:avLst/>
            </a:prstGeom>
            <a:solidFill>
              <a:srgbClr val="0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>
              <a:off x="4627274" y="2667628"/>
              <a:ext cx="103666" cy="103666"/>
            </a:xfrm>
            <a:prstGeom prst="ellipse">
              <a:avLst/>
            </a:prstGeom>
            <a:solidFill>
              <a:srgbClr val="0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4" name="椭圆 53"/>
          <p:cNvSpPr/>
          <p:nvPr/>
        </p:nvSpPr>
        <p:spPr>
          <a:xfrm>
            <a:off x="7442775" y="2667628"/>
            <a:ext cx="103666" cy="103666"/>
          </a:xfrm>
          <a:prstGeom prst="ellipse">
            <a:avLst/>
          </a:prstGeom>
          <a:solidFill>
            <a:srgbClr val="0C7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>
            <a:off x="4627274" y="4353411"/>
            <a:ext cx="103666" cy="103666"/>
          </a:xfrm>
          <a:prstGeom prst="ellipse">
            <a:avLst/>
          </a:prstGeom>
          <a:solidFill>
            <a:srgbClr val="0C7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>
            <a:off x="2169352" y="4342394"/>
            <a:ext cx="103666" cy="103666"/>
          </a:xfrm>
          <a:prstGeom prst="ellipse">
            <a:avLst/>
          </a:prstGeom>
          <a:solidFill>
            <a:srgbClr val="0C7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>
            <a:off x="9898833" y="2667628"/>
            <a:ext cx="103666" cy="103666"/>
          </a:xfrm>
          <a:prstGeom prst="ellipse">
            <a:avLst/>
          </a:prstGeom>
          <a:solidFill>
            <a:srgbClr val="0C7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/>
          <p:cNvSpPr/>
          <p:nvPr/>
        </p:nvSpPr>
        <p:spPr>
          <a:xfrm>
            <a:off x="7442775" y="4342394"/>
            <a:ext cx="103666" cy="103666"/>
          </a:xfrm>
          <a:prstGeom prst="ellipse">
            <a:avLst/>
          </a:prstGeom>
          <a:solidFill>
            <a:srgbClr val="0C7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/>
          <p:cNvSpPr/>
          <p:nvPr/>
        </p:nvSpPr>
        <p:spPr>
          <a:xfrm>
            <a:off x="9898833" y="4357160"/>
            <a:ext cx="103666" cy="103666"/>
          </a:xfrm>
          <a:prstGeom prst="ellipse">
            <a:avLst/>
          </a:prstGeom>
          <a:solidFill>
            <a:srgbClr val="0C7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accent1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文本框 90"/>
          <p:cNvSpPr txBox="1"/>
          <p:nvPr/>
        </p:nvSpPr>
        <p:spPr>
          <a:xfrm>
            <a:off x="1253518" y="415124"/>
            <a:ext cx="2857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spc="300" dirty="0" smtClean="0">
                <a:solidFill>
                  <a:srgbClr val="0C7CBB"/>
                </a:solidFill>
                <a:latin typeface="微软雅黑" pitchFamily="34" charset="-122"/>
                <a:ea typeface="微软雅黑" pitchFamily="34" charset="-122"/>
              </a:rPr>
              <a:t>点击添加标题</a:t>
            </a:r>
            <a:endParaRPr lang="zh-CN" altLang="en-US" sz="3200" spc="300" dirty="0">
              <a:solidFill>
                <a:srgbClr val="0C7CBB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22" name="直接连接符 121"/>
          <p:cNvCxnSpPr/>
          <p:nvPr/>
        </p:nvCxnSpPr>
        <p:spPr>
          <a:xfrm>
            <a:off x="1253519" y="985674"/>
            <a:ext cx="2710568" cy="0"/>
          </a:xfrm>
          <a:prstGeom prst="line">
            <a:avLst/>
          </a:prstGeom>
          <a:ln>
            <a:solidFill>
              <a:srgbClr val="0C7C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3" name="组合 122"/>
          <p:cNvGrpSpPr/>
          <p:nvPr/>
        </p:nvGrpSpPr>
        <p:grpSpPr>
          <a:xfrm>
            <a:off x="830114" y="557492"/>
            <a:ext cx="423404" cy="300038"/>
            <a:chOff x="671088" y="566155"/>
            <a:chExt cx="832395" cy="477498"/>
          </a:xfrm>
          <a:solidFill>
            <a:srgbClr val="0C7CBB"/>
          </a:solidFill>
        </p:grpSpPr>
        <p:sp>
          <p:nvSpPr>
            <p:cNvPr id="127" name="燕尾形 126"/>
            <p:cNvSpPr/>
            <p:nvPr/>
          </p:nvSpPr>
          <p:spPr>
            <a:xfrm>
              <a:off x="1025985" y="566155"/>
              <a:ext cx="477498" cy="47749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8" name="燕尾形 127"/>
            <p:cNvSpPr/>
            <p:nvPr/>
          </p:nvSpPr>
          <p:spPr>
            <a:xfrm>
              <a:off x="671088" y="566155"/>
              <a:ext cx="477498" cy="47749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44" name="文本框 143"/>
          <p:cNvSpPr txBox="1"/>
          <p:nvPr/>
        </p:nvSpPr>
        <p:spPr>
          <a:xfrm>
            <a:off x="10847734" y="6092748"/>
            <a:ext cx="1198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spc="300" dirty="0" smtClean="0">
                <a:solidFill>
                  <a:srgbClr val="0A6BA7"/>
                </a:solidFill>
                <a:latin typeface="时尚中黑简体" pitchFamily="2" charset="-122"/>
                <a:ea typeface="时尚中黑简体" pitchFamily="2" charset="-122"/>
              </a:rPr>
              <a:t>LOGO</a:t>
            </a:r>
            <a:endParaRPr lang="zh-CN" altLang="en-US" sz="2400" spc="300" dirty="0">
              <a:solidFill>
                <a:srgbClr val="0A6BA7"/>
              </a:solidFill>
              <a:latin typeface="时尚中黑简体" pitchFamily="2" charset="-122"/>
              <a:ea typeface="时尚中黑简体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1142267"/>
            <a:ext cx="12211050" cy="3871703"/>
          </a:xfrm>
          <a:prstGeom prst="rect">
            <a:avLst/>
          </a:prstGeom>
          <a:gradFill>
            <a:gsLst>
              <a:gs pos="0">
                <a:srgbClr val="018CCC"/>
              </a:gs>
              <a:gs pos="100000">
                <a:srgbClr val="144C87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255560" y="1893106"/>
            <a:ext cx="2822755" cy="2451381"/>
            <a:chOff x="766763" y="1893106"/>
            <a:chExt cx="2822755" cy="2451381"/>
          </a:xfrm>
        </p:grpSpPr>
        <p:sp>
          <p:nvSpPr>
            <p:cNvPr id="10" name="Freeform 74"/>
            <p:cNvSpPr/>
            <p:nvPr/>
          </p:nvSpPr>
          <p:spPr bwMode="auto">
            <a:xfrm>
              <a:off x="766763" y="1893106"/>
              <a:ext cx="2822755" cy="2451381"/>
            </a:xfrm>
            <a:custGeom>
              <a:avLst/>
              <a:gdLst>
                <a:gd name="T0" fmla="*/ 461 w 1847"/>
                <a:gd name="T1" fmla="*/ 1604 h 1604"/>
                <a:gd name="T2" fmla="*/ 0 w 1847"/>
                <a:gd name="T3" fmla="*/ 802 h 1604"/>
                <a:gd name="T4" fmla="*/ 461 w 1847"/>
                <a:gd name="T5" fmla="*/ 0 h 1604"/>
                <a:gd name="T6" fmla="*/ 1385 w 1847"/>
                <a:gd name="T7" fmla="*/ 0 h 1604"/>
                <a:gd name="T8" fmla="*/ 1847 w 1847"/>
                <a:gd name="T9" fmla="*/ 802 h 1604"/>
                <a:gd name="T10" fmla="*/ 1385 w 1847"/>
                <a:gd name="T11" fmla="*/ 1604 h 1604"/>
                <a:gd name="T12" fmla="*/ 461 w 1847"/>
                <a:gd name="T13" fmla="*/ 1604 h 1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47" h="1604">
                  <a:moveTo>
                    <a:pt x="461" y="1604"/>
                  </a:moveTo>
                  <a:lnTo>
                    <a:pt x="0" y="802"/>
                  </a:lnTo>
                  <a:lnTo>
                    <a:pt x="461" y="0"/>
                  </a:lnTo>
                  <a:lnTo>
                    <a:pt x="1385" y="0"/>
                  </a:lnTo>
                  <a:lnTo>
                    <a:pt x="1847" y="802"/>
                  </a:lnTo>
                  <a:lnTo>
                    <a:pt x="1385" y="1604"/>
                  </a:lnTo>
                  <a:lnTo>
                    <a:pt x="461" y="160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75"/>
            <p:cNvSpPr/>
            <p:nvPr/>
          </p:nvSpPr>
          <p:spPr bwMode="auto">
            <a:xfrm>
              <a:off x="851623" y="1965925"/>
              <a:ext cx="2653035" cy="2305743"/>
            </a:xfrm>
            <a:custGeom>
              <a:avLst/>
              <a:gdLst>
                <a:gd name="T0" fmla="*/ 369 w 1482"/>
                <a:gd name="T1" fmla="*/ 1288 h 1288"/>
                <a:gd name="T2" fmla="*/ 0 w 1482"/>
                <a:gd name="T3" fmla="*/ 645 h 1288"/>
                <a:gd name="T4" fmla="*/ 369 w 1482"/>
                <a:gd name="T5" fmla="*/ 0 h 1288"/>
                <a:gd name="T6" fmla="*/ 1113 w 1482"/>
                <a:gd name="T7" fmla="*/ 0 h 1288"/>
                <a:gd name="T8" fmla="*/ 1482 w 1482"/>
                <a:gd name="T9" fmla="*/ 645 h 1288"/>
                <a:gd name="T10" fmla="*/ 1113 w 1482"/>
                <a:gd name="T11" fmla="*/ 1288 h 1288"/>
                <a:gd name="T12" fmla="*/ 369 w 1482"/>
                <a:gd name="T13" fmla="*/ 1288 h 1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2" h="1288">
                  <a:moveTo>
                    <a:pt x="369" y="1288"/>
                  </a:moveTo>
                  <a:lnTo>
                    <a:pt x="0" y="645"/>
                  </a:lnTo>
                  <a:lnTo>
                    <a:pt x="369" y="0"/>
                  </a:lnTo>
                  <a:lnTo>
                    <a:pt x="1113" y="0"/>
                  </a:lnTo>
                  <a:lnTo>
                    <a:pt x="1482" y="645"/>
                  </a:lnTo>
                  <a:lnTo>
                    <a:pt x="1113" y="1288"/>
                  </a:lnTo>
                  <a:lnTo>
                    <a:pt x="369" y="1288"/>
                  </a:lnTo>
                  <a:close/>
                </a:path>
              </a:pathLst>
            </a:custGeom>
            <a:solidFill>
              <a:srgbClr val="018C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207739" y="1893106"/>
            <a:ext cx="2822755" cy="2451381"/>
            <a:chOff x="766763" y="1893106"/>
            <a:chExt cx="2822755" cy="2451381"/>
          </a:xfrm>
        </p:grpSpPr>
        <p:sp>
          <p:nvSpPr>
            <p:cNvPr id="21" name="Freeform 74"/>
            <p:cNvSpPr/>
            <p:nvPr/>
          </p:nvSpPr>
          <p:spPr bwMode="auto">
            <a:xfrm>
              <a:off x="766763" y="1893106"/>
              <a:ext cx="2822755" cy="2451381"/>
            </a:xfrm>
            <a:custGeom>
              <a:avLst/>
              <a:gdLst>
                <a:gd name="T0" fmla="*/ 461 w 1847"/>
                <a:gd name="T1" fmla="*/ 1604 h 1604"/>
                <a:gd name="T2" fmla="*/ 0 w 1847"/>
                <a:gd name="T3" fmla="*/ 802 h 1604"/>
                <a:gd name="T4" fmla="*/ 461 w 1847"/>
                <a:gd name="T5" fmla="*/ 0 h 1604"/>
                <a:gd name="T6" fmla="*/ 1385 w 1847"/>
                <a:gd name="T7" fmla="*/ 0 h 1604"/>
                <a:gd name="T8" fmla="*/ 1847 w 1847"/>
                <a:gd name="T9" fmla="*/ 802 h 1604"/>
                <a:gd name="T10" fmla="*/ 1385 w 1847"/>
                <a:gd name="T11" fmla="*/ 1604 h 1604"/>
                <a:gd name="T12" fmla="*/ 461 w 1847"/>
                <a:gd name="T13" fmla="*/ 1604 h 1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47" h="1604">
                  <a:moveTo>
                    <a:pt x="461" y="1604"/>
                  </a:moveTo>
                  <a:lnTo>
                    <a:pt x="0" y="802"/>
                  </a:lnTo>
                  <a:lnTo>
                    <a:pt x="461" y="0"/>
                  </a:lnTo>
                  <a:lnTo>
                    <a:pt x="1385" y="0"/>
                  </a:lnTo>
                  <a:lnTo>
                    <a:pt x="1847" y="802"/>
                  </a:lnTo>
                  <a:lnTo>
                    <a:pt x="1385" y="1604"/>
                  </a:lnTo>
                  <a:lnTo>
                    <a:pt x="461" y="160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75"/>
            <p:cNvSpPr/>
            <p:nvPr/>
          </p:nvSpPr>
          <p:spPr bwMode="auto">
            <a:xfrm>
              <a:off x="851623" y="1965925"/>
              <a:ext cx="2653035" cy="2305743"/>
            </a:xfrm>
            <a:custGeom>
              <a:avLst/>
              <a:gdLst>
                <a:gd name="T0" fmla="*/ 369 w 1482"/>
                <a:gd name="T1" fmla="*/ 1288 h 1288"/>
                <a:gd name="T2" fmla="*/ 0 w 1482"/>
                <a:gd name="T3" fmla="*/ 645 h 1288"/>
                <a:gd name="T4" fmla="*/ 369 w 1482"/>
                <a:gd name="T5" fmla="*/ 0 h 1288"/>
                <a:gd name="T6" fmla="*/ 1113 w 1482"/>
                <a:gd name="T7" fmla="*/ 0 h 1288"/>
                <a:gd name="T8" fmla="*/ 1482 w 1482"/>
                <a:gd name="T9" fmla="*/ 645 h 1288"/>
                <a:gd name="T10" fmla="*/ 1113 w 1482"/>
                <a:gd name="T11" fmla="*/ 1288 h 1288"/>
                <a:gd name="T12" fmla="*/ 369 w 1482"/>
                <a:gd name="T13" fmla="*/ 1288 h 1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2" h="1288">
                  <a:moveTo>
                    <a:pt x="369" y="1288"/>
                  </a:moveTo>
                  <a:lnTo>
                    <a:pt x="0" y="645"/>
                  </a:lnTo>
                  <a:lnTo>
                    <a:pt x="369" y="0"/>
                  </a:lnTo>
                  <a:lnTo>
                    <a:pt x="1113" y="0"/>
                  </a:lnTo>
                  <a:lnTo>
                    <a:pt x="1482" y="645"/>
                  </a:lnTo>
                  <a:lnTo>
                    <a:pt x="1113" y="1288"/>
                  </a:lnTo>
                  <a:lnTo>
                    <a:pt x="369" y="1288"/>
                  </a:lnTo>
                  <a:close/>
                </a:path>
              </a:pathLst>
            </a:custGeom>
            <a:solidFill>
              <a:srgbClr val="018C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159918" y="1893106"/>
            <a:ext cx="2822755" cy="2451381"/>
            <a:chOff x="766763" y="1893106"/>
            <a:chExt cx="2822755" cy="2451381"/>
          </a:xfrm>
        </p:grpSpPr>
        <p:sp>
          <p:nvSpPr>
            <p:cNvPr id="24" name="Freeform 74"/>
            <p:cNvSpPr/>
            <p:nvPr/>
          </p:nvSpPr>
          <p:spPr bwMode="auto">
            <a:xfrm>
              <a:off x="766763" y="1893106"/>
              <a:ext cx="2822755" cy="2451381"/>
            </a:xfrm>
            <a:custGeom>
              <a:avLst/>
              <a:gdLst>
                <a:gd name="T0" fmla="*/ 461 w 1847"/>
                <a:gd name="T1" fmla="*/ 1604 h 1604"/>
                <a:gd name="T2" fmla="*/ 0 w 1847"/>
                <a:gd name="T3" fmla="*/ 802 h 1604"/>
                <a:gd name="T4" fmla="*/ 461 w 1847"/>
                <a:gd name="T5" fmla="*/ 0 h 1604"/>
                <a:gd name="T6" fmla="*/ 1385 w 1847"/>
                <a:gd name="T7" fmla="*/ 0 h 1604"/>
                <a:gd name="T8" fmla="*/ 1847 w 1847"/>
                <a:gd name="T9" fmla="*/ 802 h 1604"/>
                <a:gd name="T10" fmla="*/ 1385 w 1847"/>
                <a:gd name="T11" fmla="*/ 1604 h 1604"/>
                <a:gd name="T12" fmla="*/ 461 w 1847"/>
                <a:gd name="T13" fmla="*/ 1604 h 1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47" h="1604">
                  <a:moveTo>
                    <a:pt x="461" y="1604"/>
                  </a:moveTo>
                  <a:lnTo>
                    <a:pt x="0" y="802"/>
                  </a:lnTo>
                  <a:lnTo>
                    <a:pt x="461" y="0"/>
                  </a:lnTo>
                  <a:lnTo>
                    <a:pt x="1385" y="0"/>
                  </a:lnTo>
                  <a:lnTo>
                    <a:pt x="1847" y="802"/>
                  </a:lnTo>
                  <a:lnTo>
                    <a:pt x="1385" y="1604"/>
                  </a:lnTo>
                  <a:lnTo>
                    <a:pt x="461" y="160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75"/>
            <p:cNvSpPr/>
            <p:nvPr/>
          </p:nvSpPr>
          <p:spPr bwMode="auto">
            <a:xfrm>
              <a:off x="851623" y="1965925"/>
              <a:ext cx="2653035" cy="2305743"/>
            </a:xfrm>
            <a:custGeom>
              <a:avLst/>
              <a:gdLst>
                <a:gd name="T0" fmla="*/ 369 w 1482"/>
                <a:gd name="T1" fmla="*/ 1288 h 1288"/>
                <a:gd name="T2" fmla="*/ 0 w 1482"/>
                <a:gd name="T3" fmla="*/ 645 h 1288"/>
                <a:gd name="T4" fmla="*/ 369 w 1482"/>
                <a:gd name="T5" fmla="*/ 0 h 1288"/>
                <a:gd name="T6" fmla="*/ 1113 w 1482"/>
                <a:gd name="T7" fmla="*/ 0 h 1288"/>
                <a:gd name="T8" fmla="*/ 1482 w 1482"/>
                <a:gd name="T9" fmla="*/ 645 h 1288"/>
                <a:gd name="T10" fmla="*/ 1113 w 1482"/>
                <a:gd name="T11" fmla="*/ 1288 h 1288"/>
                <a:gd name="T12" fmla="*/ 369 w 1482"/>
                <a:gd name="T13" fmla="*/ 1288 h 1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2" h="1288">
                  <a:moveTo>
                    <a:pt x="369" y="1288"/>
                  </a:moveTo>
                  <a:lnTo>
                    <a:pt x="0" y="645"/>
                  </a:lnTo>
                  <a:lnTo>
                    <a:pt x="369" y="0"/>
                  </a:lnTo>
                  <a:lnTo>
                    <a:pt x="1113" y="0"/>
                  </a:lnTo>
                  <a:lnTo>
                    <a:pt x="1482" y="645"/>
                  </a:lnTo>
                  <a:lnTo>
                    <a:pt x="1113" y="1288"/>
                  </a:lnTo>
                  <a:lnTo>
                    <a:pt x="369" y="1288"/>
                  </a:lnTo>
                  <a:close/>
                </a:path>
              </a:pathLst>
            </a:custGeom>
            <a:solidFill>
              <a:srgbClr val="018C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9112097" y="1893106"/>
            <a:ext cx="2822755" cy="2451381"/>
            <a:chOff x="766763" y="1893106"/>
            <a:chExt cx="2822755" cy="2451381"/>
          </a:xfrm>
        </p:grpSpPr>
        <p:sp>
          <p:nvSpPr>
            <p:cNvPr id="27" name="Freeform 74"/>
            <p:cNvSpPr/>
            <p:nvPr/>
          </p:nvSpPr>
          <p:spPr bwMode="auto">
            <a:xfrm>
              <a:off x="766763" y="1893106"/>
              <a:ext cx="2822755" cy="2451381"/>
            </a:xfrm>
            <a:custGeom>
              <a:avLst/>
              <a:gdLst>
                <a:gd name="T0" fmla="*/ 461 w 1847"/>
                <a:gd name="T1" fmla="*/ 1604 h 1604"/>
                <a:gd name="T2" fmla="*/ 0 w 1847"/>
                <a:gd name="T3" fmla="*/ 802 h 1604"/>
                <a:gd name="T4" fmla="*/ 461 w 1847"/>
                <a:gd name="T5" fmla="*/ 0 h 1604"/>
                <a:gd name="T6" fmla="*/ 1385 w 1847"/>
                <a:gd name="T7" fmla="*/ 0 h 1604"/>
                <a:gd name="T8" fmla="*/ 1847 w 1847"/>
                <a:gd name="T9" fmla="*/ 802 h 1604"/>
                <a:gd name="T10" fmla="*/ 1385 w 1847"/>
                <a:gd name="T11" fmla="*/ 1604 h 1604"/>
                <a:gd name="T12" fmla="*/ 461 w 1847"/>
                <a:gd name="T13" fmla="*/ 1604 h 1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47" h="1604">
                  <a:moveTo>
                    <a:pt x="461" y="1604"/>
                  </a:moveTo>
                  <a:lnTo>
                    <a:pt x="0" y="802"/>
                  </a:lnTo>
                  <a:lnTo>
                    <a:pt x="461" y="0"/>
                  </a:lnTo>
                  <a:lnTo>
                    <a:pt x="1385" y="0"/>
                  </a:lnTo>
                  <a:lnTo>
                    <a:pt x="1847" y="802"/>
                  </a:lnTo>
                  <a:lnTo>
                    <a:pt x="1385" y="1604"/>
                  </a:lnTo>
                  <a:lnTo>
                    <a:pt x="461" y="160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75"/>
            <p:cNvSpPr/>
            <p:nvPr/>
          </p:nvSpPr>
          <p:spPr bwMode="auto">
            <a:xfrm>
              <a:off x="851623" y="1965925"/>
              <a:ext cx="2653035" cy="2305743"/>
            </a:xfrm>
            <a:custGeom>
              <a:avLst/>
              <a:gdLst>
                <a:gd name="T0" fmla="*/ 369 w 1482"/>
                <a:gd name="T1" fmla="*/ 1288 h 1288"/>
                <a:gd name="T2" fmla="*/ 0 w 1482"/>
                <a:gd name="T3" fmla="*/ 645 h 1288"/>
                <a:gd name="T4" fmla="*/ 369 w 1482"/>
                <a:gd name="T5" fmla="*/ 0 h 1288"/>
                <a:gd name="T6" fmla="*/ 1113 w 1482"/>
                <a:gd name="T7" fmla="*/ 0 h 1288"/>
                <a:gd name="T8" fmla="*/ 1482 w 1482"/>
                <a:gd name="T9" fmla="*/ 645 h 1288"/>
                <a:gd name="T10" fmla="*/ 1113 w 1482"/>
                <a:gd name="T11" fmla="*/ 1288 h 1288"/>
                <a:gd name="T12" fmla="*/ 369 w 1482"/>
                <a:gd name="T13" fmla="*/ 1288 h 1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2" h="1288">
                  <a:moveTo>
                    <a:pt x="369" y="1288"/>
                  </a:moveTo>
                  <a:lnTo>
                    <a:pt x="0" y="645"/>
                  </a:lnTo>
                  <a:lnTo>
                    <a:pt x="369" y="0"/>
                  </a:lnTo>
                  <a:lnTo>
                    <a:pt x="1113" y="0"/>
                  </a:lnTo>
                  <a:lnTo>
                    <a:pt x="1482" y="645"/>
                  </a:lnTo>
                  <a:lnTo>
                    <a:pt x="1113" y="1288"/>
                  </a:lnTo>
                  <a:lnTo>
                    <a:pt x="369" y="1288"/>
                  </a:lnTo>
                  <a:close/>
                </a:path>
              </a:pathLst>
            </a:custGeom>
            <a:solidFill>
              <a:srgbClr val="018C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48055" y="2133650"/>
            <a:ext cx="2437765" cy="1625679"/>
            <a:chOff x="448055" y="2133650"/>
            <a:chExt cx="2437765" cy="1625679"/>
          </a:xfrm>
        </p:grpSpPr>
        <p:sp>
          <p:nvSpPr>
            <p:cNvPr id="30" name="矩形 29"/>
            <p:cNvSpPr/>
            <p:nvPr/>
          </p:nvSpPr>
          <p:spPr>
            <a:xfrm>
              <a:off x="1061643" y="2133650"/>
              <a:ext cx="12105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0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添加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标题</a:t>
              </a:r>
              <a:endParaRPr lang="en-US" altLang="zh-CN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1" name="TextBox 12"/>
            <p:cNvSpPr txBox="1"/>
            <p:nvPr/>
          </p:nvSpPr>
          <p:spPr>
            <a:xfrm>
              <a:off x="448055" y="2690352"/>
              <a:ext cx="24377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单击添加文字内容</a:t>
              </a:r>
              <a:endParaRPr lang="en-US" altLang="zh-CN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单击添加文字</a:t>
              </a:r>
              <a:r>
                <a:rPr lang="zh-CN" altLang="en-US" sz="16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内容</a:t>
              </a:r>
              <a:endParaRPr lang="en-US" altLang="zh-CN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2" name="TextBox 12"/>
            <p:cNvSpPr txBox="1"/>
            <p:nvPr/>
          </p:nvSpPr>
          <p:spPr>
            <a:xfrm>
              <a:off x="448055" y="3174554"/>
              <a:ext cx="24377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单击添加文字内容</a:t>
              </a:r>
              <a:endParaRPr lang="en-US" altLang="zh-CN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单击添加文字</a:t>
              </a:r>
              <a:r>
                <a:rPr lang="zh-CN" altLang="en-US" sz="16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内容</a:t>
              </a:r>
              <a:endParaRPr lang="en-US" altLang="zh-CN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34" name="直接连接符 33"/>
            <p:cNvCxnSpPr/>
            <p:nvPr/>
          </p:nvCxnSpPr>
          <p:spPr>
            <a:xfrm>
              <a:off x="873308" y="2648148"/>
              <a:ext cx="1587259" cy="0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组合 38"/>
          <p:cNvGrpSpPr/>
          <p:nvPr/>
        </p:nvGrpSpPr>
        <p:grpSpPr>
          <a:xfrm>
            <a:off x="3400233" y="2133650"/>
            <a:ext cx="2437765" cy="1625679"/>
            <a:chOff x="448055" y="2133650"/>
            <a:chExt cx="2437765" cy="1625679"/>
          </a:xfrm>
        </p:grpSpPr>
        <p:sp>
          <p:nvSpPr>
            <p:cNvPr id="40" name="矩形 39"/>
            <p:cNvSpPr/>
            <p:nvPr/>
          </p:nvSpPr>
          <p:spPr>
            <a:xfrm>
              <a:off x="1061643" y="2133650"/>
              <a:ext cx="12105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0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添加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标题</a:t>
              </a:r>
              <a:endParaRPr lang="en-US" altLang="zh-CN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1" name="TextBox 12"/>
            <p:cNvSpPr txBox="1"/>
            <p:nvPr/>
          </p:nvSpPr>
          <p:spPr>
            <a:xfrm>
              <a:off x="448055" y="2690352"/>
              <a:ext cx="24377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单击添加文字内容</a:t>
              </a:r>
              <a:endParaRPr lang="en-US" altLang="zh-CN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单击添加文字</a:t>
              </a:r>
              <a:r>
                <a:rPr lang="zh-CN" altLang="en-US" sz="16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内容</a:t>
              </a:r>
              <a:endParaRPr lang="en-US" altLang="zh-CN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2" name="TextBox 12"/>
            <p:cNvSpPr txBox="1"/>
            <p:nvPr/>
          </p:nvSpPr>
          <p:spPr>
            <a:xfrm>
              <a:off x="448055" y="3174554"/>
              <a:ext cx="24377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单击添加文字内容</a:t>
              </a:r>
              <a:endParaRPr lang="en-US" altLang="zh-CN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单击添加文字</a:t>
              </a:r>
              <a:r>
                <a:rPr lang="zh-CN" altLang="en-US" sz="16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内容</a:t>
              </a:r>
              <a:endParaRPr lang="en-US" altLang="zh-CN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43" name="直接连接符 42"/>
            <p:cNvCxnSpPr/>
            <p:nvPr/>
          </p:nvCxnSpPr>
          <p:spPr>
            <a:xfrm>
              <a:off x="873308" y="2648148"/>
              <a:ext cx="1587259" cy="0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组合 43"/>
          <p:cNvGrpSpPr/>
          <p:nvPr/>
        </p:nvGrpSpPr>
        <p:grpSpPr>
          <a:xfrm>
            <a:off x="6352411" y="2133650"/>
            <a:ext cx="2437765" cy="1625679"/>
            <a:chOff x="448055" y="2133650"/>
            <a:chExt cx="2437765" cy="1625679"/>
          </a:xfrm>
        </p:grpSpPr>
        <p:sp>
          <p:nvSpPr>
            <p:cNvPr id="45" name="矩形 44"/>
            <p:cNvSpPr/>
            <p:nvPr/>
          </p:nvSpPr>
          <p:spPr>
            <a:xfrm>
              <a:off x="1061643" y="2133650"/>
              <a:ext cx="12105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0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添加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标题</a:t>
              </a:r>
              <a:endParaRPr lang="en-US" altLang="zh-CN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6" name="TextBox 12"/>
            <p:cNvSpPr txBox="1"/>
            <p:nvPr/>
          </p:nvSpPr>
          <p:spPr>
            <a:xfrm>
              <a:off x="448055" y="2690352"/>
              <a:ext cx="24377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单击添加文字内容</a:t>
              </a:r>
              <a:endParaRPr lang="en-US" altLang="zh-CN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单击添加文字</a:t>
              </a:r>
              <a:r>
                <a:rPr lang="zh-CN" altLang="en-US" sz="16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内容</a:t>
              </a:r>
              <a:endParaRPr lang="en-US" altLang="zh-CN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7" name="TextBox 12"/>
            <p:cNvSpPr txBox="1"/>
            <p:nvPr/>
          </p:nvSpPr>
          <p:spPr>
            <a:xfrm>
              <a:off x="448055" y="3174554"/>
              <a:ext cx="24377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单击添加文字内容</a:t>
              </a:r>
              <a:endParaRPr lang="en-US" altLang="zh-CN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单击添加文字</a:t>
              </a:r>
              <a:r>
                <a:rPr lang="zh-CN" altLang="en-US" sz="16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内容</a:t>
              </a:r>
              <a:endParaRPr lang="en-US" altLang="zh-CN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48" name="直接连接符 47"/>
            <p:cNvCxnSpPr/>
            <p:nvPr/>
          </p:nvCxnSpPr>
          <p:spPr>
            <a:xfrm>
              <a:off x="873308" y="2648148"/>
              <a:ext cx="1587259" cy="0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组合 48"/>
          <p:cNvGrpSpPr/>
          <p:nvPr/>
        </p:nvGrpSpPr>
        <p:grpSpPr>
          <a:xfrm>
            <a:off x="9304589" y="2133650"/>
            <a:ext cx="2437765" cy="1625679"/>
            <a:chOff x="448055" y="2133650"/>
            <a:chExt cx="2437765" cy="1625679"/>
          </a:xfrm>
        </p:grpSpPr>
        <p:sp>
          <p:nvSpPr>
            <p:cNvPr id="50" name="矩形 49"/>
            <p:cNvSpPr/>
            <p:nvPr/>
          </p:nvSpPr>
          <p:spPr>
            <a:xfrm>
              <a:off x="1061643" y="2133650"/>
              <a:ext cx="12105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0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添加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标题</a:t>
              </a:r>
              <a:endParaRPr lang="en-US" altLang="zh-CN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1" name="TextBox 12"/>
            <p:cNvSpPr txBox="1"/>
            <p:nvPr/>
          </p:nvSpPr>
          <p:spPr>
            <a:xfrm>
              <a:off x="448055" y="2690352"/>
              <a:ext cx="24377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单击添加文字内容</a:t>
              </a:r>
              <a:endParaRPr lang="en-US" altLang="zh-CN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单击添加文字</a:t>
              </a:r>
              <a:r>
                <a:rPr lang="zh-CN" altLang="en-US" sz="16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内容</a:t>
              </a:r>
              <a:endParaRPr lang="en-US" altLang="zh-CN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2" name="TextBox 12"/>
            <p:cNvSpPr txBox="1"/>
            <p:nvPr/>
          </p:nvSpPr>
          <p:spPr>
            <a:xfrm>
              <a:off x="448055" y="3174554"/>
              <a:ext cx="24377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单击添加文字内容</a:t>
              </a:r>
              <a:endParaRPr lang="en-US" altLang="zh-CN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单击添加文字</a:t>
              </a:r>
              <a:r>
                <a:rPr lang="zh-CN" altLang="en-US" sz="16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内容</a:t>
              </a:r>
              <a:endParaRPr lang="en-US" altLang="zh-CN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>
            <a:xfrm>
              <a:off x="873308" y="2648148"/>
              <a:ext cx="1587259" cy="0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矩形 53"/>
          <p:cNvSpPr/>
          <p:nvPr/>
        </p:nvSpPr>
        <p:spPr>
          <a:xfrm>
            <a:off x="1120605" y="5186240"/>
            <a:ext cx="10729044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锐旗设计致力于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优秀</a:t>
            </a:r>
            <a:r>
              <a:rPr lang="en-US" altLang="zh-CN" sz="1800" dirty="0"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作品的制作，为您提供高效的</a:t>
            </a:r>
            <a:r>
              <a:rPr lang="en-US" altLang="zh-CN" sz="1800" dirty="0"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定制解决方案。工作室承接各类商务洽谈、企业宣传、产品介绍、毕业答辩、课件制作、模板定制等多项业务，独到新颖的设计，做最用心的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作品</a:t>
            </a:r>
            <a:endParaRPr lang="zh-CN" altLang="en-US" sz="1800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624266" y="5269948"/>
            <a:ext cx="465805" cy="610040"/>
            <a:chOff x="1481494" y="2621237"/>
            <a:chExt cx="368243" cy="545629"/>
          </a:xfrm>
          <a:solidFill>
            <a:srgbClr val="018CCC"/>
          </a:solidFill>
        </p:grpSpPr>
        <p:sp>
          <p:nvSpPr>
            <p:cNvPr id="56" name="Freeform 95"/>
            <p:cNvSpPr>
              <a:spLocks noEditPoints="1"/>
            </p:cNvSpPr>
            <p:nvPr/>
          </p:nvSpPr>
          <p:spPr bwMode="auto">
            <a:xfrm>
              <a:off x="1572432" y="2621237"/>
              <a:ext cx="197594" cy="307618"/>
            </a:xfrm>
            <a:custGeom>
              <a:avLst/>
              <a:gdLst>
                <a:gd name="T0" fmla="*/ 7 w 108"/>
                <a:gd name="T1" fmla="*/ 82 h 169"/>
                <a:gd name="T2" fmla="*/ 16 w 108"/>
                <a:gd name="T3" fmla="*/ 99 h 169"/>
                <a:gd name="T4" fmla="*/ 23 w 108"/>
                <a:gd name="T5" fmla="*/ 115 h 169"/>
                <a:gd name="T6" fmla="*/ 26 w 108"/>
                <a:gd name="T7" fmla="*/ 152 h 169"/>
                <a:gd name="T8" fmla="*/ 31 w 108"/>
                <a:gd name="T9" fmla="*/ 165 h 169"/>
                <a:gd name="T10" fmla="*/ 52 w 108"/>
                <a:gd name="T11" fmla="*/ 169 h 169"/>
                <a:gd name="T12" fmla="*/ 74 w 108"/>
                <a:gd name="T13" fmla="*/ 166 h 169"/>
                <a:gd name="T14" fmla="*/ 77 w 108"/>
                <a:gd name="T15" fmla="*/ 164 h 169"/>
                <a:gd name="T16" fmla="*/ 82 w 108"/>
                <a:gd name="T17" fmla="*/ 126 h 169"/>
                <a:gd name="T18" fmla="*/ 91 w 108"/>
                <a:gd name="T19" fmla="*/ 99 h 169"/>
                <a:gd name="T20" fmla="*/ 91 w 108"/>
                <a:gd name="T21" fmla="*/ 99 h 169"/>
                <a:gd name="T22" fmla="*/ 106 w 108"/>
                <a:gd name="T23" fmla="*/ 65 h 169"/>
                <a:gd name="T24" fmla="*/ 98 w 108"/>
                <a:gd name="T25" fmla="*/ 23 h 169"/>
                <a:gd name="T26" fmla="*/ 54 w 108"/>
                <a:gd name="T27" fmla="*/ 0 h 169"/>
                <a:gd name="T28" fmla="*/ 10 w 108"/>
                <a:gd name="T29" fmla="*/ 23 h 169"/>
                <a:gd name="T30" fmla="*/ 1 w 108"/>
                <a:gd name="T31" fmla="*/ 65 h 169"/>
                <a:gd name="T32" fmla="*/ 36 w 108"/>
                <a:gd name="T33" fmla="*/ 48 h 169"/>
                <a:gd name="T34" fmla="*/ 35 w 108"/>
                <a:gd name="T35" fmla="*/ 48 h 169"/>
                <a:gd name="T36" fmla="*/ 41 w 108"/>
                <a:gd name="T37" fmla="*/ 46 h 169"/>
                <a:gd name="T38" fmla="*/ 45 w 108"/>
                <a:gd name="T39" fmla="*/ 45 h 169"/>
                <a:gd name="T40" fmla="*/ 53 w 108"/>
                <a:gd name="T41" fmla="*/ 47 h 169"/>
                <a:gd name="T42" fmla="*/ 54 w 108"/>
                <a:gd name="T43" fmla="*/ 44 h 169"/>
                <a:gd name="T44" fmla="*/ 57 w 108"/>
                <a:gd name="T45" fmla="*/ 51 h 169"/>
                <a:gd name="T46" fmla="*/ 59 w 108"/>
                <a:gd name="T47" fmla="*/ 50 h 169"/>
                <a:gd name="T48" fmla="*/ 67 w 108"/>
                <a:gd name="T49" fmla="*/ 45 h 169"/>
                <a:gd name="T50" fmla="*/ 53 w 108"/>
                <a:gd name="T51" fmla="*/ 91 h 169"/>
                <a:gd name="T52" fmla="*/ 39 w 108"/>
                <a:gd name="T53" fmla="*/ 47 h 169"/>
                <a:gd name="T54" fmla="*/ 60 w 108"/>
                <a:gd name="T55" fmla="*/ 45 h 169"/>
                <a:gd name="T56" fmla="*/ 62 w 108"/>
                <a:gd name="T57" fmla="*/ 44 h 169"/>
                <a:gd name="T58" fmla="*/ 13 w 108"/>
                <a:gd name="T59" fmla="*/ 48 h 169"/>
                <a:gd name="T60" fmla="*/ 13 w 108"/>
                <a:gd name="T61" fmla="*/ 48 h 169"/>
                <a:gd name="T62" fmla="*/ 54 w 108"/>
                <a:gd name="T63" fmla="*/ 12 h 169"/>
                <a:gd name="T64" fmla="*/ 54 w 108"/>
                <a:gd name="T65" fmla="*/ 12 h 169"/>
                <a:gd name="T66" fmla="*/ 54 w 108"/>
                <a:gd name="T67" fmla="*/ 12 h 169"/>
                <a:gd name="T68" fmla="*/ 95 w 108"/>
                <a:gd name="T69" fmla="*/ 48 h 169"/>
                <a:gd name="T70" fmla="*/ 81 w 108"/>
                <a:gd name="T71" fmla="*/ 91 h 169"/>
                <a:gd name="T72" fmla="*/ 73 w 108"/>
                <a:gd name="T73" fmla="*/ 115 h 169"/>
                <a:gd name="T74" fmla="*/ 73 w 108"/>
                <a:gd name="T75" fmla="*/ 116 h 169"/>
                <a:gd name="T76" fmla="*/ 70 w 108"/>
                <a:gd name="T77" fmla="*/ 122 h 169"/>
                <a:gd name="T78" fmla="*/ 59 w 108"/>
                <a:gd name="T79" fmla="*/ 96 h 169"/>
                <a:gd name="T80" fmla="*/ 74 w 108"/>
                <a:gd name="T81" fmla="*/ 47 h 169"/>
                <a:gd name="T82" fmla="*/ 72 w 108"/>
                <a:gd name="T83" fmla="*/ 46 h 169"/>
                <a:gd name="T84" fmla="*/ 64 w 108"/>
                <a:gd name="T85" fmla="*/ 41 h 169"/>
                <a:gd name="T86" fmla="*/ 51 w 108"/>
                <a:gd name="T87" fmla="*/ 43 h 169"/>
                <a:gd name="T88" fmla="*/ 44 w 108"/>
                <a:gd name="T89" fmla="*/ 44 h 169"/>
                <a:gd name="T90" fmla="*/ 38 w 108"/>
                <a:gd name="T91" fmla="*/ 44 h 169"/>
                <a:gd name="T92" fmla="*/ 30 w 108"/>
                <a:gd name="T93" fmla="*/ 49 h 169"/>
                <a:gd name="T94" fmla="*/ 48 w 108"/>
                <a:gd name="T95" fmla="*/ 96 h 169"/>
                <a:gd name="T96" fmla="*/ 38 w 108"/>
                <a:gd name="T97" fmla="*/ 123 h 169"/>
                <a:gd name="T98" fmla="*/ 36 w 108"/>
                <a:gd name="T99" fmla="*/ 121 h 169"/>
                <a:gd name="T100" fmla="*/ 35 w 108"/>
                <a:gd name="T101" fmla="*/ 115 h 169"/>
                <a:gd name="T102" fmla="*/ 33 w 108"/>
                <a:gd name="T103" fmla="*/ 107 h 169"/>
                <a:gd name="T104" fmla="*/ 18 w 108"/>
                <a:gd name="T105" fmla="*/ 77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8" h="169">
                  <a:moveTo>
                    <a:pt x="1" y="65"/>
                  </a:moveTo>
                  <a:cubicBezTo>
                    <a:pt x="2" y="70"/>
                    <a:pt x="4" y="76"/>
                    <a:pt x="7" y="82"/>
                  </a:cubicBezTo>
                  <a:cubicBezTo>
                    <a:pt x="11" y="91"/>
                    <a:pt x="16" y="98"/>
                    <a:pt x="16" y="99"/>
                  </a:cubicBezTo>
                  <a:cubicBezTo>
                    <a:pt x="16" y="99"/>
                    <a:pt x="16" y="99"/>
                    <a:pt x="16" y="99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21" y="104"/>
                    <a:pt x="22" y="112"/>
                    <a:pt x="23" y="115"/>
                  </a:cubicBezTo>
                  <a:cubicBezTo>
                    <a:pt x="22" y="120"/>
                    <a:pt x="24" y="124"/>
                    <a:pt x="25" y="126"/>
                  </a:cubicBezTo>
                  <a:cubicBezTo>
                    <a:pt x="25" y="137"/>
                    <a:pt x="25" y="145"/>
                    <a:pt x="26" y="152"/>
                  </a:cubicBezTo>
                  <a:cubicBezTo>
                    <a:pt x="27" y="157"/>
                    <a:pt x="28" y="161"/>
                    <a:pt x="30" y="164"/>
                  </a:cubicBezTo>
                  <a:cubicBezTo>
                    <a:pt x="31" y="165"/>
                    <a:pt x="31" y="165"/>
                    <a:pt x="31" y="165"/>
                  </a:cubicBezTo>
                  <a:cubicBezTo>
                    <a:pt x="33" y="166"/>
                    <a:pt x="33" y="166"/>
                    <a:pt x="33" y="166"/>
                  </a:cubicBezTo>
                  <a:cubicBezTo>
                    <a:pt x="36" y="167"/>
                    <a:pt x="43" y="169"/>
                    <a:pt x="52" y="169"/>
                  </a:cubicBezTo>
                  <a:cubicBezTo>
                    <a:pt x="52" y="169"/>
                    <a:pt x="52" y="169"/>
                    <a:pt x="52" y="169"/>
                  </a:cubicBezTo>
                  <a:cubicBezTo>
                    <a:pt x="59" y="169"/>
                    <a:pt x="67" y="168"/>
                    <a:pt x="74" y="166"/>
                  </a:cubicBezTo>
                  <a:cubicBezTo>
                    <a:pt x="76" y="166"/>
                    <a:pt x="76" y="166"/>
                    <a:pt x="76" y="166"/>
                  </a:cubicBezTo>
                  <a:cubicBezTo>
                    <a:pt x="77" y="164"/>
                    <a:pt x="77" y="164"/>
                    <a:pt x="77" y="164"/>
                  </a:cubicBezTo>
                  <a:cubicBezTo>
                    <a:pt x="79" y="161"/>
                    <a:pt x="81" y="157"/>
                    <a:pt x="81" y="151"/>
                  </a:cubicBezTo>
                  <a:cubicBezTo>
                    <a:pt x="82" y="145"/>
                    <a:pt x="83" y="136"/>
                    <a:pt x="82" y="126"/>
                  </a:cubicBezTo>
                  <a:cubicBezTo>
                    <a:pt x="84" y="124"/>
                    <a:pt x="85" y="120"/>
                    <a:pt x="85" y="115"/>
                  </a:cubicBezTo>
                  <a:cubicBezTo>
                    <a:pt x="85" y="112"/>
                    <a:pt x="87" y="104"/>
                    <a:pt x="91" y="99"/>
                  </a:cubicBezTo>
                  <a:cubicBezTo>
                    <a:pt x="91" y="99"/>
                    <a:pt x="91" y="99"/>
                    <a:pt x="91" y="99"/>
                  </a:cubicBezTo>
                  <a:cubicBezTo>
                    <a:pt x="91" y="99"/>
                    <a:pt x="91" y="99"/>
                    <a:pt x="91" y="99"/>
                  </a:cubicBezTo>
                  <a:cubicBezTo>
                    <a:pt x="92" y="98"/>
                    <a:pt x="96" y="92"/>
                    <a:pt x="101" y="82"/>
                  </a:cubicBezTo>
                  <a:cubicBezTo>
                    <a:pt x="103" y="76"/>
                    <a:pt x="105" y="70"/>
                    <a:pt x="106" y="65"/>
                  </a:cubicBezTo>
                  <a:cubicBezTo>
                    <a:pt x="108" y="58"/>
                    <a:pt x="108" y="52"/>
                    <a:pt x="107" y="46"/>
                  </a:cubicBezTo>
                  <a:cubicBezTo>
                    <a:pt x="107" y="45"/>
                    <a:pt x="105" y="34"/>
                    <a:pt x="98" y="23"/>
                  </a:cubicBezTo>
                  <a:cubicBezTo>
                    <a:pt x="91" y="13"/>
                    <a:pt x="78" y="0"/>
                    <a:pt x="5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30" y="0"/>
                    <a:pt x="17" y="12"/>
                    <a:pt x="10" y="23"/>
                  </a:cubicBezTo>
                  <a:cubicBezTo>
                    <a:pt x="3" y="34"/>
                    <a:pt x="1" y="45"/>
                    <a:pt x="1" y="46"/>
                  </a:cubicBezTo>
                  <a:cubicBezTo>
                    <a:pt x="0" y="52"/>
                    <a:pt x="0" y="58"/>
                    <a:pt x="1" y="65"/>
                  </a:cubicBezTo>
                  <a:close/>
                  <a:moveTo>
                    <a:pt x="35" y="48"/>
                  </a:moveTo>
                  <a:cubicBezTo>
                    <a:pt x="36" y="48"/>
                    <a:pt x="36" y="48"/>
                    <a:pt x="36" y="48"/>
                  </a:cubicBezTo>
                  <a:cubicBezTo>
                    <a:pt x="36" y="48"/>
                    <a:pt x="36" y="49"/>
                    <a:pt x="36" y="49"/>
                  </a:cubicBezTo>
                  <a:lnTo>
                    <a:pt x="35" y="48"/>
                  </a:lnTo>
                  <a:close/>
                  <a:moveTo>
                    <a:pt x="39" y="47"/>
                  </a:moveTo>
                  <a:cubicBezTo>
                    <a:pt x="40" y="46"/>
                    <a:pt x="41" y="46"/>
                    <a:pt x="41" y="46"/>
                  </a:cubicBezTo>
                  <a:cubicBezTo>
                    <a:pt x="41" y="47"/>
                    <a:pt x="40" y="48"/>
                    <a:pt x="41" y="49"/>
                  </a:cubicBezTo>
                  <a:cubicBezTo>
                    <a:pt x="45" y="52"/>
                    <a:pt x="46" y="48"/>
                    <a:pt x="45" y="45"/>
                  </a:cubicBezTo>
                  <a:cubicBezTo>
                    <a:pt x="46" y="45"/>
                    <a:pt x="46" y="45"/>
                    <a:pt x="47" y="45"/>
                  </a:cubicBezTo>
                  <a:cubicBezTo>
                    <a:pt x="46" y="49"/>
                    <a:pt x="52" y="53"/>
                    <a:pt x="53" y="47"/>
                  </a:cubicBezTo>
                  <a:cubicBezTo>
                    <a:pt x="53" y="46"/>
                    <a:pt x="53" y="45"/>
                    <a:pt x="52" y="44"/>
                  </a:cubicBezTo>
                  <a:cubicBezTo>
                    <a:pt x="53" y="44"/>
                    <a:pt x="54" y="44"/>
                    <a:pt x="54" y="44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53" y="47"/>
                    <a:pt x="53" y="51"/>
                    <a:pt x="57" y="51"/>
                  </a:cubicBezTo>
                  <a:cubicBezTo>
                    <a:pt x="58" y="51"/>
                    <a:pt x="59" y="50"/>
                    <a:pt x="59" y="49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61" y="53"/>
                    <a:pt x="66" y="49"/>
                    <a:pt x="66" y="45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64" y="48"/>
                    <a:pt x="65" y="50"/>
                    <a:pt x="67" y="50"/>
                  </a:cubicBezTo>
                  <a:cubicBezTo>
                    <a:pt x="53" y="91"/>
                    <a:pt x="53" y="91"/>
                    <a:pt x="53" y="91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40" y="52"/>
                    <a:pt x="40" y="49"/>
                    <a:pt x="39" y="47"/>
                  </a:cubicBezTo>
                  <a:close/>
                  <a:moveTo>
                    <a:pt x="60" y="45"/>
                  </a:moveTo>
                  <a:cubicBezTo>
                    <a:pt x="60" y="45"/>
                    <a:pt x="60" y="45"/>
                    <a:pt x="60" y="45"/>
                  </a:cubicBezTo>
                  <a:cubicBezTo>
                    <a:pt x="60" y="44"/>
                    <a:pt x="59" y="44"/>
                    <a:pt x="59" y="44"/>
                  </a:cubicBezTo>
                  <a:cubicBezTo>
                    <a:pt x="60" y="43"/>
                    <a:pt x="61" y="43"/>
                    <a:pt x="62" y="44"/>
                  </a:cubicBezTo>
                  <a:cubicBezTo>
                    <a:pt x="61" y="44"/>
                    <a:pt x="60" y="45"/>
                    <a:pt x="60" y="45"/>
                  </a:cubicBezTo>
                  <a:close/>
                  <a:moveTo>
                    <a:pt x="13" y="48"/>
                  </a:move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5" y="38"/>
                    <a:pt x="21" y="30"/>
                  </a:cubicBezTo>
                  <a:cubicBezTo>
                    <a:pt x="28" y="18"/>
                    <a:pt x="39" y="12"/>
                    <a:pt x="54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69" y="12"/>
                    <a:pt x="80" y="18"/>
                    <a:pt x="87" y="30"/>
                  </a:cubicBezTo>
                  <a:cubicBezTo>
                    <a:pt x="93" y="39"/>
                    <a:pt x="95" y="48"/>
                    <a:pt x="95" y="48"/>
                  </a:cubicBezTo>
                  <a:cubicBezTo>
                    <a:pt x="95" y="48"/>
                    <a:pt x="95" y="48"/>
                    <a:pt x="95" y="48"/>
                  </a:cubicBezTo>
                  <a:cubicBezTo>
                    <a:pt x="98" y="66"/>
                    <a:pt x="83" y="89"/>
                    <a:pt x="81" y="91"/>
                  </a:cubicBezTo>
                  <a:cubicBezTo>
                    <a:pt x="78" y="95"/>
                    <a:pt x="76" y="100"/>
                    <a:pt x="74" y="107"/>
                  </a:cubicBezTo>
                  <a:cubicBezTo>
                    <a:pt x="73" y="111"/>
                    <a:pt x="73" y="114"/>
                    <a:pt x="73" y="115"/>
                  </a:cubicBezTo>
                  <a:cubicBezTo>
                    <a:pt x="73" y="115"/>
                    <a:pt x="73" y="115"/>
                    <a:pt x="73" y="115"/>
                  </a:cubicBezTo>
                  <a:cubicBezTo>
                    <a:pt x="73" y="116"/>
                    <a:pt x="73" y="116"/>
                    <a:pt x="73" y="116"/>
                  </a:cubicBezTo>
                  <a:cubicBezTo>
                    <a:pt x="73" y="118"/>
                    <a:pt x="71" y="120"/>
                    <a:pt x="71" y="121"/>
                  </a:cubicBezTo>
                  <a:cubicBezTo>
                    <a:pt x="70" y="122"/>
                    <a:pt x="70" y="122"/>
                    <a:pt x="70" y="122"/>
                  </a:cubicBezTo>
                  <a:cubicBezTo>
                    <a:pt x="66" y="123"/>
                    <a:pt x="62" y="124"/>
                    <a:pt x="59" y="124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9" y="95"/>
                    <a:pt x="58" y="94"/>
                    <a:pt x="58" y="93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2" y="46"/>
                    <a:pt x="72" y="46"/>
                    <a:pt x="72" y="46"/>
                  </a:cubicBezTo>
                  <a:cubicBezTo>
                    <a:pt x="72" y="46"/>
                    <a:pt x="72" y="46"/>
                    <a:pt x="72" y="46"/>
                  </a:cubicBezTo>
                  <a:cubicBezTo>
                    <a:pt x="71" y="43"/>
                    <a:pt x="68" y="42"/>
                    <a:pt x="65" y="42"/>
                  </a:cubicBezTo>
                  <a:cubicBezTo>
                    <a:pt x="65" y="42"/>
                    <a:pt x="64" y="42"/>
                    <a:pt x="64" y="41"/>
                  </a:cubicBezTo>
                  <a:cubicBezTo>
                    <a:pt x="62" y="39"/>
                    <a:pt x="59" y="40"/>
                    <a:pt x="57" y="42"/>
                  </a:cubicBezTo>
                  <a:cubicBezTo>
                    <a:pt x="55" y="42"/>
                    <a:pt x="53" y="42"/>
                    <a:pt x="51" y="43"/>
                  </a:cubicBezTo>
                  <a:cubicBezTo>
                    <a:pt x="50" y="41"/>
                    <a:pt x="49" y="41"/>
                    <a:pt x="47" y="41"/>
                  </a:cubicBezTo>
                  <a:cubicBezTo>
                    <a:pt x="47" y="42"/>
                    <a:pt x="45" y="42"/>
                    <a:pt x="44" y="44"/>
                  </a:cubicBezTo>
                  <a:cubicBezTo>
                    <a:pt x="43" y="43"/>
                    <a:pt x="41" y="43"/>
                    <a:pt x="39" y="43"/>
                  </a:cubicBezTo>
                  <a:cubicBezTo>
                    <a:pt x="39" y="43"/>
                    <a:pt x="38" y="44"/>
                    <a:pt x="38" y="44"/>
                  </a:cubicBezTo>
                  <a:cubicBezTo>
                    <a:pt x="35" y="40"/>
                    <a:pt x="32" y="45"/>
                    <a:pt x="32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49" y="94"/>
                    <a:pt x="49" y="94"/>
                    <a:pt x="49" y="94"/>
                  </a:cubicBezTo>
                  <a:cubicBezTo>
                    <a:pt x="49" y="95"/>
                    <a:pt x="48" y="96"/>
                    <a:pt x="48" y="96"/>
                  </a:cubicBezTo>
                  <a:cubicBezTo>
                    <a:pt x="49" y="125"/>
                    <a:pt x="49" y="125"/>
                    <a:pt x="49" y="125"/>
                  </a:cubicBezTo>
                  <a:cubicBezTo>
                    <a:pt x="44" y="125"/>
                    <a:pt x="40" y="124"/>
                    <a:pt x="38" y="123"/>
                  </a:cubicBezTo>
                  <a:cubicBezTo>
                    <a:pt x="38" y="122"/>
                    <a:pt x="38" y="122"/>
                    <a:pt x="38" y="122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36" y="121"/>
                    <a:pt x="35" y="118"/>
                    <a:pt x="35" y="116"/>
                  </a:cubicBezTo>
                  <a:cubicBezTo>
                    <a:pt x="35" y="115"/>
                    <a:pt x="35" y="115"/>
                    <a:pt x="35" y="115"/>
                  </a:cubicBezTo>
                  <a:cubicBezTo>
                    <a:pt x="35" y="115"/>
                    <a:pt x="35" y="115"/>
                    <a:pt x="35" y="115"/>
                  </a:cubicBezTo>
                  <a:cubicBezTo>
                    <a:pt x="35" y="114"/>
                    <a:pt x="35" y="111"/>
                    <a:pt x="33" y="107"/>
                  </a:cubicBezTo>
                  <a:cubicBezTo>
                    <a:pt x="32" y="100"/>
                    <a:pt x="29" y="95"/>
                    <a:pt x="26" y="91"/>
                  </a:cubicBezTo>
                  <a:cubicBezTo>
                    <a:pt x="26" y="90"/>
                    <a:pt x="22" y="85"/>
                    <a:pt x="18" y="77"/>
                  </a:cubicBezTo>
                  <a:cubicBezTo>
                    <a:pt x="15" y="69"/>
                    <a:pt x="11" y="58"/>
                    <a:pt x="13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96"/>
            <p:cNvSpPr/>
            <p:nvPr/>
          </p:nvSpPr>
          <p:spPr bwMode="auto">
            <a:xfrm>
              <a:off x="1481494" y="2908647"/>
              <a:ext cx="368243" cy="258219"/>
            </a:xfrm>
            <a:custGeom>
              <a:avLst/>
              <a:gdLst>
                <a:gd name="T0" fmla="*/ 202 w 202"/>
                <a:gd name="T1" fmla="*/ 142 h 142"/>
                <a:gd name="T2" fmla="*/ 202 w 202"/>
                <a:gd name="T3" fmla="*/ 70 h 142"/>
                <a:gd name="T4" fmla="*/ 148 w 202"/>
                <a:gd name="T5" fmla="*/ 2 h 142"/>
                <a:gd name="T6" fmla="*/ 113 w 202"/>
                <a:gd name="T7" fmla="*/ 78 h 142"/>
                <a:gd name="T8" fmla="*/ 107 w 202"/>
                <a:gd name="T9" fmla="*/ 50 h 142"/>
                <a:gd name="T10" fmla="*/ 121 w 202"/>
                <a:gd name="T11" fmla="*/ 33 h 142"/>
                <a:gd name="T12" fmla="*/ 103 w 202"/>
                <a:gd name="T13" fmla="*/ 18 h 142"/>
                <a:gd name="T14" fmla="*/ 85 w 202"/>
                <a:gd name="T15" fmla="*/ 33 h 142"/>
                <a:gd name="T16" fmla="*/ 100 w 202"/>
                <a:gd name="T17" fmla="*/ 50 h 142"/>
                <a:gd name="T18" fmla="*/ 94 w 202"/>
                <a:gd name="T19" fmla="*/ 76 h 142"/>
                <a:gd name="T20" fmla="*/ 59 w 202"/>
                <a:gd name="T21" fmla="*/ 0 h 142"/>
                <a:gd name="T22" fmla="*/ 0 w 202"/>
                <a:gd name="T23" fmla="*/ 70 h 142"/>
                <a:gd name="T24" fmla="*/ 0 w 202"/>
                <a:gd name="T25" fmla="*/ 142 h 142"/>
                <a:gd name="T26" fmla="*/ 202 w 202"/>
                <a:gd name="T27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2" h="142">
                  <a:moveTo>
                    <a:pt x="202" y="142"/>
                  </a:moveTo>
                  <a:cubicBezTo>
                    <a:pt x="202" y="70"/>
                    <a:pt x="202" y="70"/>
                    <a:pt x="202" y="70"/>
                  </a:cubicBezTo>
                  <a:cubicBezTo>
                    <a:pt x="202" y="41"/>
                    <a:pt x="180" y="15"/>
                    <a:pt x="148" y="2"/>
                  </a:cubicBezTo>
                  <a:cubicBezTo>
                    <a:pt x="113" y="78"/>
                    <a:pt x="113" y="78"/>
                    <a:pt x="113" y="78"/>
                  </a:cubicBezTo>
                  <a:cubicBezTo>
                    <a:pt x="107" y="50"/>
                    <a:pt x="107" y="50"/>
                    <a:pt x="107" y="50"/>
                  </a:cubicBezTo>
                  <a:cubicBezTo>
                    <a:pt x="121" y="33"/>
                    <a:pt x="121" y="33"/>
                    <a:pt x="121" y="33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8"/>
                    <a:pt x="87" y="31"/>
                    <a:pt x="85" y="33"/>
                  </a:cubicBezTo>
                  <a:cubicBezTo>
                    <a:pt x="100" y="50"/>
                    <a:pt x="100" y="50"/>
                    <a:pt x="100" y="50"/>
                  </a:cubicBezTo>
                  <a:cubicBezTo>
                    <a:pt x="94" y="76"/>
                    <a:pt x="94" y="76"/>
                    <a:pt x="94" y="76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25" y="12"/>
                    <a:pt x="0" y="39"/>
                    <a:pt x="0" y="70"/>
                  </a:cubicBezTo>
                  <a:cubicBezTo>
                    <a:pt x="0" y="142"/>
                    <a:pt x="0" y="142"/>
                    <a:pt x="0" y="142"/>
                  </a:cubicBezTo>
                  <a:lnTo>
                    <a:pt x="202" y="1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8" name="组合 57"/>
          <p:cNvGrpSpPr/>
          <p:nvPr/>
        </p:nvGrpSpPr>
        <p:grpSpPr>
          <a:xfrm flipH="1">
            <a:off x="1927273" y="3876705"/>
            <a:ext cx="344957" cy="349681"/>
            <a:chOff x="9363075" y="4967288"/>
            <a:chExt cx="463551" cy="469900"/>
          </a:xfrm>
          <a:solidFill>
            <a:schemeClr val="bg1"/>
          </a:solidFill>
        </p:grpSpPr>
        <p:sp>
          <p:nvSpPr>
            <p:cNvPr id="59" name="Freeform 22"/>
            <p:cNvSpPr/>
            <p:nvPr/>
          </p:nvSpPr>
          <p:spPr bwMode="auto">
            <a:xfrm>
              <a:off x="9371013" y="5280025"/>
              <a:ext cx="158750" cy="150813"/>
            </a:xfrm>
            <a:custGeom>
              <a:avLst/>
              <a:gdLst>
                <a:gd name="T0" fmla="*/ 14 w 100"/>
                <a:gd name="T1" fmla="*/ 95 h 95"/>
                <a:gd name="T2" fmla="*/ 0 w 100"/>
                <a:gd name="T3" fmla="*/ 80 h 95"/>
                <a:gd name="T4" fmla="*/ 85 w 100"/>
                <a:gd name="T5" fmla="*/ 0 h 95"/>
                <a:gd name="T6" fmla="*/ 100 w 100"/>
                <a:gd name="T7" fmla="*/ 14 h 95"/>
                <a:gd name="T8" fmla="*/ 14 w 100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95">
                  <a:moveTo>
                    <a:pt x="14" y="95"/>
                  </a:moveTo>
                  <a:lnTo>
                    <a:pt x="0" y="80"/>
                  </a:lnTo>
                  <a:lnTo>
                    <a:pt x="85" y="0"/>
                  </a:lnTo>
                  <a:lnTo>
                    <a:pt x="100" y="14"/>
                  </a:lnTo>
                  <a:lnTo>
                    <a:pt x="14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0" name="Freeform 23"/>
            <p:cNvSpPr>
              <a:spLocks noEditPoints="1"/>
            </p:cNvSpPr>
            <p:nvPr/>
          </p:nvSpPr>
          <p:spPr bwMode="auto">
            <a:xfrm>
              <a:off x="9486900" y="5200650"/>
              <a:ext cx="120650" cy="120650"/>
            </a:xfrm>
            <a:custGeom>
              <a:avLst/>
              <a:gdLst>
                <a:gd name="T0" fmla="*/ 16 w 32"/>
                <a:gd name="T1" fmla="*/ 32 h 32"/>
                <a:gd name="T2" fmla="*/ 0 w 32"/>
                <a:gd name="T3" fmla="*/ 16 h 32"/>
                <a:gd name="T4" fmla="*/ 16 w 32"/>
                <a:gd name="T5" fmla="*/ 0 h 32"/>
                <a:gd name="T6" fmla="*/ 32 w 32"/>
                <a:gd name="T7" fmla="*/ 16 h 32"/>
                <a:gd name="T8" fmla="*/ 16 w 32"/>
                <a:gd name="T9" fmla="*/ 32 h 32"/>
                <a:gd name="T10" fmla="*/ 16 w 32"/>
                <a:gd name="T11" fmla="*/ 8 h 32"/>
                <a:gd name="T12" fmla="*/ 8 w 32"/>
                <a:gd name="T13" fmla="*/ 16 h 32"/>
                <a:gd name="T14" fmla="*/ 16 w 32"/>
                <a:gd name="T15" fmla="*/ 24 h 32"/>
                <a:gd name="T16" fmla="*/ 24 w 32"/>
                <a:gd name="T17" fmla="*/ 16 h 32"/>
                <a:gd name="T18" fmla="*/ 16 w 32"/>
                <a:gd name="T19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cubicBezTo>
                    <a:pt x="7" y="32"/>
                    <a:pt x="0" y="25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2" y="7"/>
                    <a:pt x="32" y="16"/>
                  </a:cubicBezTo>
                  <a:cubicBezTo>
                    <a:pt x="32" y="25"/>
                    <a:pt x="25" y="32"/>
                    <a:pt x="16" y="32"/>
                  </a:cubicBezTo>
                  <a:moveTo>
                    <a:pt x="16" y="8"/>
                  </a:moveTo>
                  <a:cubicBezTo>
                    <a:pt x="12" y="8"/>
                    <a:pt x="8" y="12"/>
                    <a:pt x="8" y="16"/>
                  </a:cubicBezTo>
                  <a:cubicBezTo>
                    <a:pt x="8" y="20"/>
                    <a:pt x="12" y="24"/>
                    <a:pt x="16" y="24"/>
                  </a:cubicBezTo>
                  <a:cubicBezTo>
                    <a:pt x="20" y="24"/>
                    <a:pt x="24" y="20"/>
                    <a:pt x="24" y="16"/>
                  </a:cubicBezTo>
                  <a:cubicBezTo>
                    <a:pt x="24" y="12"/>
                    <a:pt x="20" y="8"/>
                    <a:pt x="16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1" name="Freeform 24"/>
            <p:cNvSpPr>
              <a:spLocks noEditPoints="1"/>
            </p:cNvSpPr>
            <p:nvPr/>
          </p:nvSpPr>
          <p:spPr bwMode="auto">
            <a:xfrm>
              <a:off x="9577388" y="4967288"/>
              <a:ext cx="249238" cy="249238"/>
            </a:xfrm>
            <a:custGeom>
              <a:avLst/>
              <a:gdLst>
                <a:gd name="T0" fmla="*/ 32 w 66"/>
                <a:gd name="T1" fmla="*/ 66 h 66"/>
                <a:gd name="T2" fmla="*/ 9 w 66"/>
                <a:gd name="T3" fmla="*/ 57 h 66"/>
                <a:gd name="T4" fmla="*/ 0 w 66"/>
                <a:gd name="T5" fmla="*/ 34 h 66"/>
                <a:gd name="T6" fmla="*/ 9 w 66"/>
                <a:gd name="T7" fmla="*/ 11 h 66"/>
                <a:gd name="T8" fmla="*/ 20 w 66"/>
                <a:gd name="T9" fmla="*/ 0 h 66"/>
                <a:gd name="T10" fmla="*/ 66 w 66"/>
                <a:gd name="T11" fmla="*/ 46 h 66"/>
                <a:gd name="T12" fmla="*/ 55 w 66"/>
                <a:gd name="T13" fmla="*/ 57 h 66"/>
                <a:gd name="T14" fmla="*/ 32 w 66"/>
                <a:gd name="T15" fmla="*/ 66 h 66"/>
                <a:gd name="T16" fmla="*/ 20 w 66"/>
                <a:gd name="T17" fmla="*/ 12 h 66"/>
                <a:gd name="T18" fmla="*/ 15 w 66"/>
                <a:gd name="T19" fmla="*/ 17 h 66"/>
                <a:gd name="T20" fmla="*/ 8 w 66"/>
                <a:gd name="T21" fmla="*/ 34 h 66"/>
                <a:gd name="T22" fmla="*/ 15 w 66"/>
                <a:gd name="T23" fmla="*/ 51 h 66"/>
                <a:gd name="T24" fmla="*/ 32 w 66"/>
                <a:gd name="T25" fmla="*/ 58 h 66"/>
                <a:gd name="T26" fmla="*/ 49 w 66"/>
                <a:gd name="T27" fmla="*/ 51 h 66"/>
                <a:gd name="T28" fmla="*/ 54 w 66"/>
                <a:gd name="T29" fmla="*/ 46 h 66"/>
                <a:gd name="T30" fmla="*/ 20 w 66"/>
                <a:gd name="T31" fmla="*/ 1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6" h="66">
                  <a:moveTo>
                    <a:pt x="32" y="66"/>
                  </a:moveTo>
                  <a:cubicBezTo>
                    <a:pt x="23" y="66"/>
                    <a:pt x="15" y="63"/>
                    <a:pt x="9" y="57"/>
                  </a:cubicBezTo>
                  <a:cubicBezTo>
                    <a:pt x="3" y="51"/>
                    <a:pt x="0" y="43"/>
                    <a:pt x="0" y="34"/>
                  </a:cubicBezTo>
                  <a:cubicBezTo>
                    <a:pt x="0" y="25"/>
                    <a:pt x="3" y="17"/>
                    <a:pt x="9" y="1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66" y="46"/>
                    <a:pt x="66" y="46"/>
                    <a:pt x="66" y="46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49" y="63"/>
                    <a:pt x="41" y="66"/>
                    <a:pt x="32" y="66"/>
                  </a:cubicBezTo>
                  <a:moveTo>
                    <a:pt x="20" y="12"/>
                  </a:moveTo>
                  <a:cubicBezTo>
                    <a:pt x="15" y="17"/>
                    <a:pt x="15" y="17"/>
                    <a:pt x="15" y="17"/>
                  </a:cubicBezTo>
                  <a:cubicBezTo>
                    <a:pt x="10" y="22"/>
                    <a:pt x="8" y="28"/>
                    <a:pt x="8" y="34"/>
                  </a:cubicBezTo>
                  <a:cubicBezTo>
                    <a:pt x="8" y="40"/>
                    <a:pt x="10" y="46"/>
                    <a:pt x="15" y="51"/>
                  </a:cubicBezTo>
                  <a:cubicBezTo>
                    <a:pt x="20" y="56"/>
                    <a:pt x="26" y="58"/>
                    <a:pt x="32" y="58"/>
                  </a:cubicBezTo>
                  <a:cubicBezTo>
                    <a:pt x="38" y="58"/>
                    <a:pt x="44" y="56"/>
                    <a:pt x="49" y="51"/>
                  </a:cubicBezTo>
                  <a:cubicBezTo>
                    <a:pt x="54" y="46"/>
                    <a:pt x="54" y="46"/>
                    <a:pt x="54" y="46"/>
                  </a:cubicBezTo>
                  <a:lnTo>
                    <a:pt x="2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2" name="Freeform 25"/>
            <p:cNvSpPr/>
            <p:nvPr/>
          </p:nvSpPr>
          <p:spPr bwMode="auto">
            <a:xfrm>
              <a:off x="9363075" y="5065713"/>
              <a:ext cx="365125" cy="371475"/>
            </a:xfrm>
            <a:custGeom>
              <a:avLst/>
              <a:gdLst>
                <a:gd name="T0" fmla="*/ 0 w 230"/>
                <a:gd name="T1" fmla="*/ 234 h 234"/>
                <a:gd name="T2" fmla="*/ 22 w 230"/>
                <a:gd name="T3" fmla="*/ 49 h 234"/>
                <a:gd name="T4" fmla="*/ 112 w 230"/>
                <a:gd name="T5" fmla="*/ 0 h 234"/>
                <a:gd name="T6" fmla="*/ 121 w 230"/>
                <a:gd name="T7" fmla="*/ 16 h 234"/>
                <a:gd name="T8" fmla="*/ 41 w 230"/>
                <a:gd name="T9" fmla="*/ 61 h 234"/>
                <a:gd name="T10" fmla="*/ 24 w 230"/>
                <a:gd name="T11" fmla="*/ 211 h 234"/>
                <a:gd name="T12" fmla="*/ 185 w 230"/>
                <a:gd name="T13" fmla="*/ 180 h 234"/>
                <a:gd name="T14" fmla="*/ 211 w 230"/>
                <a:gd name="T15" fmla="*/ 111 h 234"/>
                <a:gd name="T16" fmla="*/ 230 w 230"/>
                <a:gd name="T17" fmla="*/ 116 h 234"/>
                <a:gd name="T18" fmla="*/ 199 w 230"/>
                <a:gd name="T19" fmla="*/ 199 h 234"/>
                <a:gd name="T20" fmla="*/ 0 w 230"/>
                <a:gd name="T21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0" h="234">
                  <a:moveTo>
                    <a:pt x="0" y="234"/>
                  </a:moveTo>
                  <a:lnTo>
                    <a:pt x="22" y="49"/>
                  </a:lnTo>
                  <a:lnTo>
                    <a:pt x="112" y="0"/>
                  </a:lnTo>
                  <a:lnTo>
                    <a:pt x="121" y="16"/>
                  </a:lnTo>
                  <a:lnTo>
                    <a:pt x="41" y="61"/>
                  </a:lnTo>
                  <a:lnTo>
                    <a:pt x="24" y="211"/>
                  </a:lnTo>
                  <a:lnTo>
                    <a:pt x="185" y="180"/>
                  </a:lnTo>
                  <a:lnTo>
                    <a:pt x="211" y="111"/>
                  </a:lnTo>
                  <a:lnTo>
                    <a:pt x="230" y="116"/>
                  </a:lnTo>
                  <a:lnTo>
                    <a:pt x="199" y="199"/>
                  </a:lnTo>
                  <a:lnTo>
                    <a:pt x="0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4994031" y="3873712"/>
            <a:ext cx="311062" cy="355666"/>
            <a:chOff x="11864975" y="2498725"/>
            <a:chExt cx="420688" cy="481013"/>
          </a:xfrm>
          <a:solidFill>
            <a:schemeClr val="bg1"/>
          </a:solidFill>
        </p:grpSpPr>
        <p:sp>
          <p:nvSpPr>
            <p:cNvPr id="64" name="Freeform 5"/>
            <p:cNvSpPr/>
            <p:nvPr/>
          </p:nvSpPr>
          <p:spPr bwMode="auto">
            <a:xfrm>
              <a:off x="11864975" y="2603500"/>
              <a:ext cx="390525" cy="376238"/>
            </a:xfrm>
            <a:custGeom>
              <a:avLst/>
              <a:gdLst>
                <a:gd name="T0" fmla="*/ 52 w 104"/>
                <a:gd name="T1" fmla="*/ 100 h 100"/>
                <a:gd name="T2" fmla="*/ 0 w 104"/>
                <a:gd name="T3" fmla="*/ 48 h 100"/>
                <a:gd name="T4" fmla="*/ 32 w 104"/>
                <a:gd name="T5" fmla="*/ 0 h 100"/>
                <a:gd name="T6" fmla="*/ 35 w 104"/>
                <a:gd name="T7" fmla="*/ 7 h 100"/>
                <a:gd name="T8" fmla="*/ 8 w 104"/>
                <a:gd name="T9" fmla="*/ 48 h 100"/>
                <a:gd name="T10" fmla="*/ 52 w 104"/>
                <a:gd name="T11" fmla="*/ 92 h 100"/>
                <a:gd name="T12" fmla="*/ 96 w 104"/>
                <a:gd name="T13" fmla="*/ 52 h 100"/>
                <a:gd name="T14" fmla="*/ 104 w 104"/>
                <a:gd name="T15" fmla="*/ 52 h 100"/>
                <a:gd name="T16" fmla="*/ 52 w 104"/>
                <a:gd name="T17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00">
                  <a:moveTo>
                    <a:pt x="52" y="100"/>
                  </a:moveTo>
                  <a:cubicBezTo>
                    <a:pt x="23" y="100"/>
                    <a:pt x="0" y="77"/>
                    <a:pt x="0" y="48"/>
                  </a:cubicBezTo>
                  <a:cubicBezTo>
                    <a:pt x="0" y="27"/>
                    <a:pt x="13" y="8"/>
                    <a:pt x="32" y="0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19" y="14"/>
                    <a:pt x="8" y="30"/>
                    <a:pt x="8" y="48"/>
                  </a:cubicBezTo>
                  <a:cubicBezTo>
                    <a:pt x="8" y="72"/>
                    <a:pt x="28" y="92"/>
                    <a:pt x="52" y="92"/>
                  </a:cubicBezTo>
                  <a:cubicBezTo>
                    <a:pt x="75" y="92"/>
                    <a:pt x="94" y="74"/>
                    <a:pt x="96" y="52"/>
                  </a:cubicBezTo>
                  <a:cubicBezTo>
                    <a:pt x="104" y="52"/>
                    <a:pt x="104" y="52"/>
                    <a:pt x="104" y="52"/>
                  </a:cubicBezTo>
                  <a:cubicBezTo>
                    <a:pt x="102" y="79"/>
                    <a:pt x="79" y="100"/>
                    <a:pt x="52" y="10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6"/>
            <p:cNvSpPr/>
            <p:nvPr/>
          </p:nvSpPr>
          <p:spPr bwMode="auto">
            <a:xfrm>
              <a:off x="12123738" y="2603500"/>
              <a:ext cx="131763" cy="166688"/>
            </a:xfrm>
            <a:custGeom>
              <a:avLst/>
              <a:gdLst>
                <a:gd name="T0" fmla="*/ 27 w 35"/>
                <a:gd name="T1" fmla="*/ 44 h 44"/>
                <a:gd name="T2" fmla="*/ 0 w 35"/>
                <a:gd name="T3" fmla="*/ 7 h 44"/>
                <a:gd name="T4" fmla="*/ 3 w 35"/>
                <a:gd name="T5" fmla="*/ 0 h 44"/>
                <a:gd name="T6" fmla="*/ 35 w 35"/>
                <a:gd name="T7" fmla="*/ 44 h 44"/>
                <a:gd name="T8" fmla="*/ 27 w 35"/>
                <a:gd name="T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4">
                  <a:moveTo>
                    <a:pt x="27" y="44"/>
                  </a:moveTo>
                  <a:cubicBezTo>
                    <a:pt x="25" y="28"/>
                    <a:pt x="15" y="14"/>
                    <a:pt x="0" y="7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1" y="8"/>
                    <a:pt x="33" y="24"/>
                    <a:pt x="35" y="44"/>
                  </a:cubicBezTo>
                  <a:lnTo>
                    <a:pt x="27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7"/>
            <p:cNvSpPr/>
            <p:nvPr/>
          </p:nvSpPr>
          <p:spPr bwMode="auto">
            <a:xfrm>
              <a:off x="11969750" y="2498725"/>
              <a:ext cx="180975" cy="134938"/>
            </a:xfrm>
            <a:custGeom>
              <a:avLst/>
              <a:gdLst>
                <a:gd name="T0" fmla="*/ 86 w 114"/>
                <a:gd name="T1" fmla="*/ 85 h 85"/>
                <a:gd name="T2" fmla="*/ 67 w 114"/>
                <a:gd name="T3" fmla="*/ 85 h 85"/>
                <a:gd name="T4" fmla="*/ 67 w 114"/>
                <a:gd name="T5" fmla="*/ 38 h 85"/>
                <a:gd name="T6" fmla="*/ 95 w 114"/>
                <a:gd name="T7" fmla="*/ 38 h 85"/>
                <a:gd name="T8" fmla="*/ 95 w 114"/>
                <a:gd name="T9" fmla="*/ 19 h 85"/>
                <a:gd name="T10" fmla="*/ 19 w 114"/>
                <a:gd name="T11" fmla="*/ 19 h 85"/>
                <a:gd name="T12" fmla="*/ 19 w 114"/>
                <a:gd name="T13" fmla="*/ 38 h 85"/>
                <a:gd name="T14" fmla="*/ 48 w 114"/>
                <a:gd name="T15" fmla="*/ 38 h 85"/>
                <a:gd name="T16" fmla="*/ 48 w 114"/>
                <a:gd name="T17" fmla="*/ 85 h 85"/>
                <a:gd name="T18" fmla="*/ 29 w 114"/>
                <a:gd name="T19" fmla="*/ 85 h 85"/>
                <a:gd name="T20" fmla="*/ 29 w 114"/>
                <a:gd name="T21" fmla="*/ 57 h 85"/>
                <a:gd name="T22" fmla="*/ 0 w 114"/>
                <a:gd name="T23" fmla="*/ 57 h 85"/>
                <a:gd name="T24" fmla="*/ 0 w 114"/>
                <a:gd name="T25" fmla="*/ 0 h 85"/>
                <a:gd name="T26" fmla="*/ 114 w 114"/>
                <a:gd name="T27" fmla="*/ 0 h 85"/>
                <a:gd name="T28" fmla="*/ 114 w 114"/>
                <a:gd name="T29" fmla="*/ 57 h 85"/>
                <a:gd name="T30" fmla="*/ 86 w 114"/>
                <a:gd name="T31" fmla="*/ 57 h 85"/>
                <a:gd name="T32" fmla="*/ 86 w 114"/>
                <a:gd name="T3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85">
                  <a:moveTo>
                    <a:pt x="86" y="85"/>
                  </a:moveTo>
                  <a:lnTo>
                    <a:pt x="67" y="85"/>
                  </a:lnTo>
                  <a:lnTo>
                    <a:pt x="67" y="38"/>
                  </a:lnTo>
                  <a:lnTo>
                    <a:pt x="95" y="38"/>
                  </a:lnTo>
                  <a:lnTo>
                    <a:pt x="95" y="19"/>
                  </a:lnTo>
                  <a:lnTo>
                    <a:pt x="19" y="19"/>
                  </a:lnTo>
                  <a:lnTo>
                    <a:pt x="19" y="38"/>
                  </a:lnTo>
                  <a:lnTo>
                    <a:pt x="48" y="38"/>
                  </a:lnTo>
                  <a:lnTo>
                    <a:pt x="48" y="85"/>
                  </a:lnTo>
                  <a:lnTo>
                    <a:pt x="29" y="85"/>
                  </a:lnTo>
                  <a:lnTo>
                    <a:pt x="29" y="57"/>
                  </a:lnTo>
                  <a:lnTo>
                    <a:pt x="0" y="57"/>
                  </a:lnTo>
                  <a:lnTo>
                    <a:pt x="0" y="0"/>
                  </a:lnTo>
                  <a:lnTo>
                    <a:pt x="114" y="0"/>
                  </a:lnTo>
                  <a:lnTo>
                    <a:pt x="114" y="57"/>
                  </a:lnTo>
                  <a:lnTo>
                    <a:pt x="86" y="57"/>
                  </a:lnTo>
                  <a:lnTo>
                    <a:pt x="86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8"/>
            <p:cNvSpPr/>
            <p:nvPr/>
          </p:nvSpPr>
          <p:spPr bwMode="auto">
            <a:xfrm>
              <a:off x="12199938" y="2562225"/>
              <a:ext cx="68263" cy="68263"/>
            </a:xfrm>
            <a:custGeom>
              <a:avLst/>
              <a:gdLst>
                <a:gd name="T0" fmla="*/ 14 w 43"/>
                <a:gd name="T1" fmla="*/ 43 h 43"/>
                <a:gd name="T2" fmla="*/ 0 w 43"/>
                <a:gd name="T3" fmla="*/ 29 h 43"/>
                <a:gd name="T4" fmla="*/ 28 w 43"/>
                <a:gd name="T5" fmla="*/ 0 h 43"/>
                <a:gd name="T6" fmla="*/ 43 w 43"/>
                <a:gd name="T7" fmla="*/ 15 h 43"/>
                <a:gd name="T8" fmla="*/ 14 w 43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14" y="43"/>
                  </a:moveTo>
                  <a:lnTo>
                    <a:pt x="0" y="29"/>
                  </a:lnTo>
                  <a:lnTo>
                    <a:pt x="28" y="0"/>
                  </a:lnTo>
                  <a:lnTo>
                    <a:pt x="43" y="15"/>
                  </a:lnTo>
                  <a:lnTo>
                    <a:pt x="14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9"/>
            <p:cNvSpPr/>
            <p:nvPr/>
          </p:nvSpPr>
          <p:spPr bwMode="auto">
            <a:xfrm>
              <a:off x="12225338" y="2543175"/>
              <a:ext cx="60325" cy="60325"/>
            </a:xfrm>
            <a:custGeom>
              <a:avLst/>
              <a:gdLst>
                <a:gd name="T0" fmla="*/ 27 w 38"/>
                <a:gd name="T1" fmla="*/ 38 h 38"/>
                <a:gd name="T2" fmla="*/ 0 w 38"/>
                <a:gd name="T3" fmla="*/ 12 h 38"/>
                <a:gd name="T4" fmla="*/ 12 w 38"/>
                <a:gd name="T5" fmla="*/ 0 h 38"/>
                <a:gd name="T6" fmla="*/ 38 w 38"/>
                <a:gd name="T7" fmla="*/ 27 h 38"/>
                <a:gd name="T8" fmla="*/ 27 w 38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27" y="38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38" y="27"/>
                  </a:lnTo>
                  <a:lnTo>
                    <a:pt x="27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10"/>
            <p:cNvSpPr/>
            <p:nvPr/>
          </p:nvSpPr>
          <p:spPr bwMode="auto">
            <a:xfrm>
              <a:off x="12045950" y="2663825"/>
              <a:ext cx="134938" cy="136525"/>
            </a:xfrm>
            <a:custGeom>
              <a:avLst/>
              <a:gdLst>
                <a:gd name="T0" fmla="*/ 85 w 85"/>
                <a:gd name="T1" fmla="*/ 86 h 86"/>
                <a:gd name="T2" fmla="*/ 0 w 85"/>
                <a:gd name="T3" fmla="*/ 86 h 86"/>
                <a:gd name="T4" fmla="*/ 0 w 85"/>
                <a:gd name="T5" fmla="*/ 0 h 86"/>
                <a:gd name="T6" fmla="*/ 19 w 85"/>
                <a:gd name="T7" fmla="*/ 0 h 86"/>
                <a:gd name="T8" fmla="*/ 19 w 85"/>
                <a:gd name="T9" fmla="*/ 67 h 86"/>
                <a:gd name="T10" fmla="*/ 85 w 85"/>
                <a:gd name="T11" fmla="*/ 67 h 86"/>
                <a:gd name="T12" fmla="*/ 85 w 85"/>
                <a:gd name="T13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86">
                  <a:moveTo>
                    <a:pt x="85" y="86"/>
                  </a:moveTo>
                  <a:lnTo>
                    <a:pt x="0" y="86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67"/>
                  </a:lnTo>
                  <a:lnTo>
                    <a:pt x="85" y="67"/>
                  </a:lnTo>
                  <a:lnTo>
                    <a:pt x="85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7892998" y="3887536"/>
            <a:ext cx="339861" cy="328019"/>
            <a:chOff x="11834813" y="3744913"/>
            <a:chExt cx="455613" cy="439738"/>
          </a:xfrm>
          <a:solidFill>
            <a:schemeClr val="bg1"/>
          </a:solidFill>
        </p:grpSpPr>
        <p:sp>
          <p:nvSpPr>
            <p:cNvPr id="72" name="Freeform 11"/>
            <p:cNvSpPr/>
            <p:nvPr/>
          </p:nvSpPr>
          <p:spPr bwMode="auto">
            <a:xfrm>
              <a:off x="11834813" y="3763963"/>
              <a:ext cx="455613" cy="300038"/>
            </a:xfrm>
            <a:custGeom>
              <a:avLst/>
              <a:gdLst>
                <a:gd name="T0" fmla="*/ 263 w 287"/>
                <a:gd name="T1" fmla="*/ 189 h 189"/>
                <a:gd name="T2" fmla="*/ 78 w 287"/>
                <a:gd name="T3" fmla="*/ 189 h 189"/>
                <a:gd name="T4" fmla="*/ 31 w 287"/>
                <a:gd name="T5" fmla="*/ 18 h 189"/>
                <a:gd name="T6" fmla="*/ 0 w 287"/>
                <a:gd name="T7" fmla="*/ 18 h 189"/>
                <a:gd name="T8" fmla="*/ 0 w 287"/>
                <a:gd name="T9" fmla="*/ 0 h 189"/>
                <a:gd name="T10" fmla="*/ 45 w 287"/>
                <a:gd name="T11" fmla="*/ 0 h 189"/>
                <a:gd name="T12" fmla="*/ 92 w 287"/>
                <a:gd name="T13" fmla="*/ 170 h 189"/>
                <a:gd name="T14" fmla="*/ 249 w 287"/>
                <a:gd name="T15" fmla="*/ 170 h 189"/>
                <a:gd name="T16" fmla="*/ 263 w 287"/>
                <a:gd name="T17" fmla="*/ 85 h 189"/>
                <a:gd name="T18" fmla="*/ 114 w 287"/>
                <a:gd name="T19" fmla="*/ 85 h 189"/>
                <a:gd name="T20" fmla="*/ 114 w 287"/>
                <a:gd name="T21" fmla="*/ 66 h 189"/>
                <a:gd name="T22" fmla="*/ 287 w 287"/>
                <a:gd name="T23" fmla="*/ 66 h 189"/>
                <a:gd name="T24" fmla="*/ 263 w 287"/>
                <a:gd name="T25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7" h="189">
                  <a:moveTo>
                    <a:pt x="263" y="189"/>
                  </a:moveTo>
                  <a:lnTo>
                    <a:pt x="78" y="189"/>
                  </a:lnTo>
                  <a:lnTo>
                    <a:pt x="31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45" y="0"/>
                  </a:lnTo>
                  <a:lnTo>
                    <a:pt x="92" y="170"/>
                  </a:lnTo>
                  <a:lnTo>
                    <a:pt x="249" y="170"/>
                  </a:lnTo>
                  <a:lnTo>
                    <a:pt x="263" y="85"/>
                  </a:lnTo>
                  <a:lnTo>
                    <a:pt x="114" y="85"/>
                  </a:lnTo>
                  <a:lnTo>
                    <a:pt x="114" y="66"/>
                  </a:lnTo>
                  <a:lnTo>
                    <a:pt x="287" y="66"/>
                  </a:lnTo>
                  <a:lnTo>
                    <a:pt x="263" y="1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73" name="Freeform 12"/>
            <p:cNvSpPr>
              <a:spLocks noEditPoints="1"/>
            </p:cNvSpPr>
            <p:nvPr/>
          </p:nvSpPr>
          <p:spPr bwMode="auto">
            <a:xfrm>
              <a:off x="11955463" y="4094163"/>
              <a:ext cx="90488" cy="90488"/>
            </a:xfrm>
            <a:custGeom>
              <a:avLst/>
              <a:gdLst>
                <a:gd name="T0" fmla="*/ 12 w 24"/>
                <a:gd name="T1" fmla="*/ 24 h 24"/>
                <a:gd name="T2" fmla="*/ 0 w 24"/>
                <a:gd name="T3" fmla="*/ 12 h 24"/>
                <a:gd name="T4" fmla="*/ 12 w 24"/>
                <a:gd name="T5" fmla="*/ 0 h 24"/>
                <a:gd name="T6" fmla="*/ 24 w 24"/>
                <a:gd name="T7" fmla="*/ 12 h 24"/>
                <a:gd name="T8" fmla="*/ 12 w 24"/>
                <a:gd name="T9" fmla="*/ 24 h 24"/>
                <a:gd name="T10" fmla="*/ 12 w 24"/>
                <a:gd name="T11" fmla="*/ 8 h 24"/>
                <a:gd name="T12" fmla="*/ 8 w 24"/>
                <a:gd name="T13" fmla="*/ 12 h 24"/>
                <a:gd name="T14" fmla="*/ 12 w 24"/>
                <a:gd name="T15" fmla="*/ 16 h 24"/>
                <a:gd name="T16" fmla="*/ 16 w 24"/>
                <a:gd name="T17" fmla="*/ 12 h 24"/>
                <a:gd name="T18" fmla="*/ 12 w 24"/>
                <a:gd name="T1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ubicBezTo>
                    <a:pt x="24" y="19"/>
                    <a:pt x="19" y="24"/>
                    <a:pt x="12" y="24"/>
                  </a:cubicBezTo>
                  <a:moveTo>
                    <a:pt x="12" y="8"/>
                  </a:moveTo>
                  <a:cubicBezTo>
                    <a:pt x="10" y="8"/>
                    <a:pt x="8" y="10"/>
                    <a:pt x="8" y="12"/>
                  </a:cubicBezTo>
                  <a:cubicBezTo>
                    <a:pt x="8" y="14"/>
                    <a:pt x="10" y="16"/>
                    <a:pt x="12" y="16"/>
                  </a:cubicBezTo>
                  <a:cubicBezTo>
                    <a:pt x="14" y="16"/>
                    <a:pt x="16" y="14"/>
                    <a:pt x="16" y="12"/>
                  </a:cubicBezTo>
                  <a:cubicBezTo>
                    <a:pt x="16" y="10"/>
                    <a:pt x="14" y="8"/>
                    <a:pt x="12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74" name="Freeform 13"/>
            <p:cNvSpPr>
              <a:spLocks noEditPoints="1"/>
            </p:cNvSpPr>
            <p:nvPr/>
          </p:nvSpPr>
          <p:spPr bwMode="auto">
            <a:xfrm>
              <a:off x="12150725" y="4094163"/>
              <a:ext cx="90488" cy="90488"/>
            </a:xfrm>
            <a:custGeom>
              <a:avLst/>
              <a:gdLst>
                <a:gd name="T0" fmla="*/ 12 w 24"/>
                <a:gd name="T1" fmla="*/ 24 h 24"/>
                <a:gd name="T2" fmla="*/ 0 w 24"/>
                <a:gd name="T3" fmla="*/ 12 h 24"/>
                <a:gd name="T4" fmla="*/ 12 w 24"/>
                <a:gd name="T5" fmla="*/ 0 h 24"/>
                <a:gd name="T6" fmla="*/ 24 w 24"/>
                <a:gd name="T7" fmla="*/ 12 h 24"/>
                <a:gd name="T8" fmla="*/ 12 w 24"/>
                <a:gd name="T9" fmla="*/ 24 h 24"/>
                <a:gd name="T10" fmla="*/ 12 w 24"/>
                <a:gd name="T11" fmla="*/ 8 h 24"/>
                <a:gd name="T12" fmla="*/ 8 w 24"/>
                <a:gd name="T13" fmla="*/ 12 h 24"/>
                <a:gd name="T14" fmla="*/ 12 w 24"/>
                <a:gd name="T15" fmla="*/ 16 h 24"/>
                <a:gd name="T16" fmla="*/ 16 w 24"/>
                <a:gd name="T17" fmla="*/ 12 h 24"/>
                <a:gd name="T18" fmla="*/ 12 w 24"/>
                <a:gd name="T1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ubicBezTo>
                    <a:pt x="24" y="19"/>
                    <a:pt x="19" y="24"/>
                    <a:pt x="12" y="24"/>
                  </a:cubicBezTo>
                  <a:moveTo>
                    <a:pt x="12" y="8"/>
                  </a:moveTo>
                  <a:cubicBezTo>
                    <a:pt x="10" y="8"/>
                    <a:pt x="8" y="10"/>
                    <a:pt x="8" y="12"/>
                  </a:cubicBezTo>
                  <a:cubicBezTo>
                    <a:pt x="8" y="14"/>
                    <a:pt x="10" y="16"/>
                    <a:pt x="12" y="16"/>
                  </a:cubicBezTo>
                  <a:cubicBezTo>
                    <a:pt x="14" y="16"/>
                    <a:pt x="16" y="14"/>
                    <a:pt x="16" y="12"/>
                  </a:cubicBezTo>
                  <a:cubicBezTo>
                    <a:pt x="16" y="10"/>
                    <a:pt x="14" y="8"/>
                    <a:pt x="12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75" name="Rectangle 14"/>
            <p:cNvSpPr>
              <a:spLocks noChangeArrowheads="1"/>
            </p:cNvSpPr>
            <p:nvPr/>
          </p:nvSpPr>
          <p:spPr bwMode="auto">
            <a:xfrm>
              <a:off x="12045950" y="3929063"/>
              <a:ext cx="30163" cy="746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76" name="Rectangle 15"/>
            <p:cNvSpPr>
              <a:spLocks noChangeArrowheads="1"/>
            </p:cNvSpPr>
            <p:nvPr/>
          </p:nvSpPr>
          <p:spPr bwMode="auto">
            <a:xfrm>
              <a:off x="12136438" y="3929063"/>
              <a:ext cx="30163" cy="746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77" name="Freeform 16"/>
            <p:cNvSpPr/>
            <p:nvPr/>
          </p:nvSpPr>
          <p:spPr bwMode="auto">
            <a:xfrm>
              <a:off x="12015788" y="3763963"/>
              <a:ext cx="107950" cy="74613"/>
            </a:xfrm>
            <a:custGeom>
              <a:avLst/>
              <a:gdLst>
                <a:gd name="T0" fmla="*/ 19 w 68"/>
                <a:gd name="T1" fmla="*/ 47 h 47"/>
                <a:gd name="T2" fmla="*/ 0 w 68"/>
                <a:gd name="T3" fmla="*/ 47 h 47"/>
                <a:gd name="T4" fmla="*/ 0 w 68"/>
                <a:gd name="T5" fmla="*/ 21 h 47"/>
                <a:gd name="T6" fmla="*/ 64 w 68"/>
                <a:gd name="T7" fmla="*/ 0 h 47"/>
                <a:gd name="T8" fmla="*/ 68 w 68"/>
                <a:gd name="T9" fmla="*/ 18 h 47"/>
                <a:gd name="T10" fmla="*/ 19 w 68"/>
                <a:gd name="T11" fmla="*/ 35 h 47"/>
                <a:gd name="T12" fmla="*/ 19 w 68"/>
                <a:gd name="T13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47">
                  <a:moveTo>
                    <a:pt x="19" y="47"/>
                  </a:moveTo>
                  <a:lnTo>
                    <a:pt x="0" y="47"/>
                  </a:lnTo>
                  <a:lnTo>
                    <a:pt x="0" y="21"/>
                  </a:lnTo>
                  <a:lnTo>
                    <a:pt x="64" y="0"/>
                  </a:lnTo>
                  <a:lnTo>
                    <a:pt x="68" y="18"/>
                  </a:lnTo>
                  <a:lnTo>
                    <a:pt x="19" y="35"/>
                  </a:lnTo>
                  <a:lnTo>
                    <a:pt x="19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78" name="Freeform 17"/>
            <p:cNvSpPr/>
            <p:nvPr/>
          </p:nvSpPr>
          <p:spPr bwMode="auto">
            <a:xfrm>
              <a:off x="12106275" y="3744913"/>
              <a:ext cx="149225" cy="93663"/>
            </a:xfrm>
            <a:custGeom>
              <a:avLst/>
              <a:gdLst>
                <a:gd name="T0" fmla="*/ 94 w 94"/>
                <a:gd name="T1" fmla="*/ 59 h 59"/>
                <a:gd name="T2" fmla="*/ 75 w 94"/>
                <a:gd name="T3" fmla="*/ 59 h 59"/>
                <a:gd name="T4" fmla="*/ 75 w 94"/>
                <a:gd name="T5" fmla="*/ 38 h 59"/>
                <a:gd name="T6" fmla="*/ 19 w 94"/>
                <a:gd name="T7" fmla="*/ 23 h 59"/>
                <a:gd name="T8" fmla="*/ 19 w 94"/>
                <a:gd name="T9" fmla="*/ 59 h 59"/>
                <a:gd name="T10" fmla="*/ 0 w 94"/>
                <a:gd name="T11" fmla="*/ 59 h 59"/>
                <a:gd name="T12" fmla="*/ 0 w 94"/>
                <a:gd name="T13" fmla="*/ 0 h 59"/>
                <a:gd name="T14" fmla="*/ 94 w 94"/>
                <a:gd name="T15" fmla="*/ 23 h 59"/>
                <a:gd name="T16" fmla="*/ 94 w 94"/>
                <a:gd name="T1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59">
                  <a:moveTo>
                    <a:pt x="94" y="59"/>
                  </a:moveTo>
                  <a:lnTo>
                    <a:pt x="75" y="59"/>
                  </a:lnTo>
                  <a:lnTo>
                    <a:pt x="75" y="38"/>
                  </a:lnTo>
                  <a:lnTo>
                    <a:pt x="19" y="23"/>
                  </a:lnTo>
                  <a:lnTo>
                    <a:pt x="19" y="59"/>
                  </a:lnTo>
                  <a:lnTo>
                    <a:pt x="0" y="59"/>
                  </a:lnTo>
                  <a:lnTo>
                    <a:pt x="0" y="0"/>
                  </a:lnTo>
                  <a:lnTo>
                    <a:pt x="94" y="23"/>
                  </a:lnTo>
                  <a:lnTo>
                    <a:pt x="94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10873827" y="3893156"/>
            <a:ext cx="316779" cy="316778"/>
            <a:chOff x="13057188" y="3740150"/>
            <a:chExt cx="474663" cy="474663"/>
          </a:xfrm>
          <a:solidFill>
            <a:schemeClr val="bg1"/>
          </a:solidFill>
        </p:grpSpPr>
        <p:sp>
          <p:nvSpPr>
            <p:cNvPr id="80" name="Freeform 18"/>
            <p:cNvSpPr/>
            <p:nvPr/>
          </p:nvSpPr>
          <p:spPr bwMode="auto">
            <a:xfrm>
              <a:off x="13114338" y="4019550"/>
              <a:ext cx="360363" cy="195263"/>
            </a:xfrm>
            <a:custGeom>
              <a:avLst/>
              <a:gdLst>
                <a:gd name="T0" fmla="*/ 227 w 227"/>
                <a:gd name="T1" fmla="*/ 123 h 123"/>
                <a:gd name="T2" fmla="*/ 0 w 227"/>
                <a:gd name="T3" fmla="*/ 123 h 123"/>
                <a:gd name="T4" fmla="*/ 0 w 227"/>
                <a:gd name="T5" fmla="*/ 0 h 123"/>
                <a:gd name="T6" fmla="*/ 19 w 227"/>
                <a:gd name="T7" fmla="*/ 0 h 123"/>
                <a:gd name="T8" fmla="*/ 19 w 227"/>
                <a:gd name="T9" fmla="*/ 104 h 123"/>
                <a:gd name="T10" fmla="*/ 208 w 227"/>
                <a:gd name="T11" fmla="*/ 104 h 123"/>
                <a:gd name="T12" fmla="*/ 208 w 227"/>
                <a:gd name="T13" fmla="*/ 0 h 123"/>
                <a:gd name="T14" fmla="*/ 227 w 227"/>
                <a:gd name="T15" fmla="*/ 0 h 123"/>
                <a:gd name="T16" fmla="*/ 227 w 227"/>
                <a:gd name="T17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123">
                  <a:moveTo>
                    <a:pt x="227" y="123"/>
                  </a:moveTo>
                  <a:lnTo>
                    <a:pt x="0" y="123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04"/>
                  </a:lnTo>
                  <a:lnTo>
                    <a:pt x="208" y="104"/>
                  </a:lnTo>
                  <a:lnTo>
                    <a:pt x="208" y="0"/>
                  </a:lnTo>
                  <a:lnTo>
                    <a:pt x="227" y="0"/>
                  </a:lnTo>
                  <a:lnTo>
                    <a:pt x="227" y="1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19"/>
            <p:cNvSpPr/>
            <p:nvPr/>
          </p:nvSpPr>
          <p:spPr bwMode="auto">
            <a:xfrm>
              <a:off x="13057188" y="3740150"/>
              <a:ext cx="474663" cy="274638"/>
            </a:xfrm>
            <a:custGeom>
              <a:avLst/>
              <a:gdLst>
                <a:gd name="T0" fmla="*/ 284 w 299"/>
                <a:gd name="T1" fmla="*/ 173 h 173"/>
                <a:gd name="T2" fmla="*/ 149 w 299"/>
                <a:gd name="T3" fmla="*/ 29 h 173"/>
                <a:gd name="T4" fmla="*/ 14 w 299"/>
                <a:gd name="T5" fmla="*/ 173 h 173"/>
                <a:gd name="T6" fmla="*/ 0 w 299"/>
                <a:gd name="T7" fmla="*/ 159 h 173"/>
                <a:gd name="T8" fmla="*/ 149 w 299"/>
                <a:gd name="T9" fmla="*/ 0 h 173"/>
                <a:gd name="T10" fmla="*/ 299 w 299"/>
                <a:gd name="T11" fmla="*/ 159 h 173"/>
                <a:gd name="T12" fmla="*/ 284 w 299"/>
                <a:gd name="T13" fmla="*/ 1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9" h="173">
                  <a:moveTo>
                    <a:pt x="284" y="173"/>
                  </a:moveTo>
                  <a:lnTo>
                    <a:pt x="149" y="29"/>
                  </a:lnTo>
                  <a:lnTo>
                    <a:pt x="14" y="173"/>
                  </a:lnTo>
                  <a:lnTo>
                    <a:pt x="0" y="159"/>
                  </a:lnTo>
                  <a:lnTo>
                    <a:pt x="149" y="0"/>
                  </a:lnTo>
                  <a:lnTo>
                    <a:pt x="299" y="159"/>
                  </a:lnTo>
                  <a:lnTo>
                    <a:pt x="284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20"/>
            <p:cNvSpPr/>
            <p:nvPr/>
          </p:nvSpPr>
          <p:spPr bwMode="auto">
            <a:xfrm>
              <a:off x="13233400" y="4019550"/>
              <a:ext cx="120650" cy="134938"/>
            </a:xfrm>
            <a:custGeom>
              <a:avLst/>
              <a:gdLst>
                <a:gd name="T0" fmla="*/ 76 w 76"/>
                <a:gd name="T1" fmla="*/ 85 h 85"/>
                <a:gd name="T2" fmla="*/ 57 w 76"/>
                <a:gd name="T3" fmla="*/ 85 h 85"/>
                <a:gd name="T4" fmla="*/ 57 w 76"/>
                <a:gd name="T5" fmla="*/ 19 h 85"/>
                <a:gd name="T6" fmla="*/ 19 w 76"/>
                <a:gd name="T7" fmla="*/ 19 h 85"/>
                <a:gd name="T8" fmla="*/ 19 w 76"/>
                <a:gd name="T9" fmla="*/ 85 h 85"/>
                <a:gd name="T10" fmla="*/ 0 w 76"/>
                <a:gd name="T11" fmla="*/ 85 h 85"/>
                <a:gd name="T12" fmla="*/ 0 w 76"/>
                <a:gd name="T13" fmla="*/ 0 h 85"/>
                <a:gd name="T14" fmla="*/ 76 w 76"/>
                <a:gd name="T15" fmla="*/ 0 h 85"/>
                <a:gd name="T16" fmla="*/ 76 w 76"/>
                <a:gd name="T17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85">
                  <a:moveTo>
                    <a:pt x="76" y="85"/>
                  </a:moveTo>
                  <a:lnTo>
                    <a:pt x="57" y="85"/>
                  </a:lnTo>
                  <a:lnTo>
                    <a:pt x="57" y="19"/>
                  </a:lnTo>
                  <a:lnTo>
                    <a:pt x="19" y="19"/>
                  </a:lnTo>
                  <a:lnTo>
                    <a:pt x="19" y="85"/>
                  </a:lnTo>
                  <a:lnTo>
                    <a:pt x="0" y="85"/>
                  </a:lnTo>
                  <a:lnTo>
                    <a:pt x="0" y="0"/>
                  </a:lnTo>
                  <a:lnTo>
                    <a:pt x="76" y="0"/>
                  </a:lnTo>
                  <a:lnTo>
                    <a:pt x="76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13233400" y="3868738"/>
              <a:ext cx="120650" cy="120650"/>
            </a:xfrm>
            <a:custGeom>
              <a:avLst/>
              <a:gdLst>
                <a:gd name="T0" fmla="*/ 16 w 32"/>
                <a:gd name="T1" fmla="*/ 32 h 32"/>
                <a:gd name="T2" fmla="*/ 0 w 32"/>
                <a:gd name="T3" fmla="*/ 16 h 32"/>
                <a:gd name="T4" fmla="*/ 16 w 32"/>
                <a:gd name="T5" fmla="*/ 0 h 32"/>
                <a:gd name="T6" fmla="*/ 32 w 32"/>
                <a:gd name="T7" fmla="*/ 16 h 32"/>
                <a:gd name="T8" fmla="*/ 16 w 32"/>
                <a:gd name="T9" fmla="*/ 32 h 32"/>
                <a:gd name="T10" fmla="*/ 16 w 32"/>
                <a:gd name="T11" fmla="*/ 8 h 32"/>
                <a:gd name="T12" fmla="*/ 8 w 32"/>
                <a:gd name="T13" fmla="*/ 16 h 32"/>
                <a:gd name="T14" fmla="*/ 16 w 32"/>
                <a:gd name="T15" fmla="*/ 24 h 32"/>
                <a:gd name="T16" fmla="*/ 24 w 32"/>
                <a:gd name="T17" fmla="*/ 16 h 32"/>
                <a:gd name="T18" fmla="*/ 16 w 32"/>
                <a:gd name="T19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cubicBezTo>
                    <a:pt x="7" y="32"/>
                    <a:pt x="0" y="25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2" y="7"/>
                    <a:pt x="32" y="16"/>
                  </a:cubicBezTo>
                  <a:cubicBezTo>
                    <a:pt x="32" y="25"/>
                    <a:pt x="25" y="32"/>
                    <a:pt x="16" y="32"/>
                  </a:cubicBezTo>
                  <a:moveTo>
                    <a:pt x="16" y="8"/>
                  </a:moveTo>
                  <a:cubicBezTo>
                    <a:pt x="12" y="8"/>
                    <a:pt x="8" y="12"/>
                    <a:pt x="8" y="16"/>
                  </a:cubicBezTo>
                  <a:cubicBezTo>
                    <a:pt x="8" y="20"/>
                    <a:pt x="12" y="24"/>
                    <a:pt x="16" y="24"/>
                  </a:cubicBezTo>
                  <a:cubicBezTo>
                    <a:pt x="20" y="24"/>
                    <a:pt x="24" y="20"/>
                    <a:pt x="24" y="16"/>
                  </a:cubicBezTo>
                  <a:cubicBezTo>
                    <a:pt x="24" y="12"/>
                    <a:pt x="20" y="8"/>
                    <a:pt x="16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accent1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文本框 90"/>
          <p:cNvSpPr txBox="1"/>
          <p:nvPr/>
        </p:nvSpPr>
        <p:spPr>
          <a:xfrm>
            <a:off x="1253518" y="415124"/>
            <a:ext cx="2857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spc="300" dirty="0" smtClean="0">
                <a:solidFill>
                  <a:srgbClr val="0C7CBB"/>
                </a:solidFill>
                <a:latin typeface="微软雅黑" pitchFamily="34" charset="-122"/>
                <a:ea typeface="微软雅黑" pitchFamily="34" charset="-122"/>
              </a:rPr>
              <a:t>点击添加标题</a:t>
            </a:r>
            <a:endParaRPr lang="zh-CN" altLang="en-US" sz="3200" spc="300" dirty="0">
              <a:solidFill>
                <a:srgbClr val="0C7CBB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22" name="直接连接符 121"/>
          <p:cNvCxnSpPr/>
          <p:nvPr/>
        </p:nvCxnSpPr>
        <p:spPr>
          <a:xfrm>
            <a:off x="1253519" y="985674"/>
            <a:ext cx="2710568" cy="0"/>
          </a:xfrm>
          <a:prstGeom prst="line">
            <a:avLst/>
          </a:prstGeom>
          <a:ln>
            <a:solidFill>
              <a:srgbClr val="0C7C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3" name="组合 122"/>
          <p:cNvGrpSpPr/>
          <p:nvPr/>
        </p:nvGrpSpPr>
        <p:grpSpPr>
          <a:xfrm>
            <a:off x="830114" y="557492"/>
            <a:ext cx="423404" cy="300038"/>
            <a:chOff x="671088" y="566155"/>
            <a:chExt cx="832395" cy="477498"/>
          </a:xfrm>
          <a:solidFill>
            <a:srgbClr val="0C7CBB"/>
          </a:solidFill>
        </p:grpSpPr>
        <p:sp>
          <p:nvSpPr>
            <p:cNvPr id="127" name="燕尾形 126"/>
            <p:cNvSpPr/>
            <p:nvPr/>
          </p:nvSpPr>
          <p:spPr>
            <a:xfrm>
              <a:off x="1025985" y="566155"/>
              <a:ext cx="477498" cy="47749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8" name="燕尾形 127"/>
            <p:cNvSpPr/>
            <p:nvPr/>
          </p:nvSpPr>
          <p:spPr>
            <a:xfrm>
              <a:off x="671088" y="566155"/>
              <a:ext cx="477498" cy="47749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44" name="文本框 143"/>
          <p:cNvSpPr txBox="1"/>
          <p:nvPr/>
        </p:nvSpPr>
        <p:spPr>
          <a:xfrm>
            <a:off x="10847734" y="6092748"/>
            <a:ext cx="1198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spc="300" dirty="0" smtClean="0">
                <a:solidFill>
                  <a:srgbClr val="0A6BA7"/>
                </a:solidFill>
                <a:latin typeface="时尚中黑简体" pitchFamily="2" charset="-122"/>
                <a:ea typeface="时尚中黑简体" pitchFamily="2" charset="-122"/>
              </a:rPr>
              <a:t>LOGO</a:t>
            </a:r>
            <a:endParaRPr lang="zh-CN" altLang="en-US" sz="2400" spc="300" dirty="0">
              <a:solidFill>
                <a:srgbClr val="0A6BA7"/>
              </a:solidFill>
              <a:latin typeface="时尚中黑简体" pitchFamily="2" charset="-122"/>
              <a:ea typeface="时尚中黑简体" pitchFamily="2" charset="-122"/>
            </a:endParaRPr>
          </a:p>
        </p:txBody>
      </p:sp>
      <p:grpSp>
        <p:nvGrpSpPr>
          <p:cNvPr id="77" name="组合 76"/>
          <p:cNvGrpSpPr/>
          <p:nvPr/>
        </p:nvGrpSpPr>
        <p:grpSpPr>
          <a:xfrm>
            <a:off x="4236134" y="2012205"/>
            <a:ext cx="3718144" cy="3663188"/>
            <a:chOff x="7751924" y="2466579"/>
            <a:chExt cx="3054207" cy="3009064"/>
          </a:xfrm>
          <a:scene3d>
            <a:camera prst="perspectiveFront" fov="7200000"/>
            <a:lightRig rig="threePt" dir="t"/>
          </a:scene3d>
        </p:grpSpPr>
        <p:sp>
          <p:nvSpPr>
            <p:cNvPr id="78" name="矩形 77"/>
            <p:cNvSpPr/>
            <p:nvPr/>
          </p:nvSpPr>
          <p:spPr>
            <a:xfrm>
              <a:off x="7864298" y="2466579"/>
              <a:ext cx="847486" cy="847486"/>
            </a:xfrm>
            <a:prstGeom prst="rect">
              <a:avLst/>
            </a:prstGeom>
            <a:solidFill>
              <a:srgbClr val="0C7CBB">
                <a:alpha val="85000"/>
              </a:srgbClr>
            </a:solidFill>
            <a:ln>
              <a:noFill/>
            </a:ln>
            <a:sp3d extrusionH="6350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9" name="矩形 78"/>
            <p:cNvSpPr/>
            <p:nvPr/>
          </p:nvSpPr>
          <p:spPr>
            <a:xfrm>
              <a:off x="8867811" y="2488054"/>
              <a:ext cx="862067" cy="86206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sp3d extrusionH="6350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0" name="矩形 79"/>
            <p:cNvSpPr/>
            <p:nvPr/>
          </p:nvSpPr>
          <p:spPr>
            <a:xfrm>
              <a:off x="9000173" y="3599286"/>
              <a:ext cx="486388" cy="486388"/>
            </a:xfrm>
            <a:prstGeom prst="rect">
              <a:avLst/>
            </a:prstGeom>
            <a:solidFill>
              <a:srgbClr val="0079C6">
                <a:alpha val="67000"/>
              </a:srgbClr>
            </a:solidFill>
            <a:ln>
              <a:noFill/>
            </a:ln>
            <a:sp3d extrusionH="6350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1" name="矩形 80"/>
            <p:cNvSpPr/>
            <p:nvPr/>
          </p:nvSpPr>
          <p:spPr>
            <a:xfrm>
              <a:off x="9927898" y="3553743"/>
              <a:ext cx="878233" cy="878233"/>
            </a:xfrm>
            <a:prstGeom prst="rect">
              <a:avLst/>
            </a:prstGeom>
            <a:solidFill>
              <a:srgbClr val="0C7CBB">
                <a:alpha val="77000"/>
              </a:srgbClr>
            </a:solidFill>
            <a:ln>
              <a:noFill/>
            </a:ln>
            <a:sp3d extrusionH="6350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2" name="矩形 81"/>
            <p:cNvSpPr/>
            <p:nvPr/>
          </p:nvSpPr>
          <p:spPr>
            <a:xfrm>
              <a:off x="9981366" y="2500596"/>
              <a:ext cx="771298" cy="771298"/>
            </a:xfrm>
            <a:prstGeom prst="rect">
              <a:avLst/>
            </a:prstGeom>
            <a:solidFill>
              <a:schemeClr val="tx1">
                <a:alpha val="69000"/>
              </a:schemeClr>
            </a:solidFill>
            <a:ln>
              <a:noFill/>
            </a:ln>
            <a:sp3d extrusionH="6350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3" name="矩形 82"/>
            <p:cNvSpPr/>
            <p:nvPr/>
          </p:nvSpPr>
          <p:spPr>
            <a:xfrm>
              <a:off x="7751924" y="3553743"/>
              <a:ext cx="1072234" cy="1072234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sp3d extrusionH="6350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4" name="矩形 83"/>
            <p:cNvSpPr/>
            <p:nvPr/>
          </p:nvSpPr>
          <p:spPr>
            <a:xfrm>
              <a:off x="9875304" y="4624655"/>
              <a:ext cx="850988" cy="850988"/>
            </a:xfrm>
            <a:prstGeom prst="rect">
              <a:avLst/>
            </a:prstGeom>
            <a:solidFill>
              <a:srgbClr val="0C7CBB">
                <a:alpha val="62000"/>
              </a:srgbClr>
            </a:solidFill>
            <a:ln>
              <a:noFill/>
            </a:ln>
            <a:sp3d extrusionH="6350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5" name="矩形 84"/>
            <p:cNvSpPr/>
            <p:nvPr/>
          </p:nvSpPr>
          <p:spPr>
            <a:xfrm>
              <a:off x="9369528" y="4036163"/>
              <a:ext cx="360350" cy="360350"/>
            </a:xfrm>
            <a:prstGeom prst="rect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  <a:sp3d extrusionH="6350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6" name="矩形 85"/>
            <p:cNvSpPr/>
            <p:nvPr/>
          </p:nvSpPr>
          <p:spPr>
            <a:xfrm>
              <a:off x="8024176" y="4808104"/>
              <a:ext cx="615114" cy="615114"/>
            </a:xfrm>
            <a:prstGeom prst="rect">
              <a:avLst/>
            </a:prstGeom>
            <a:solidFill>
              <a:srgbClr val="0C7CBB">
                <a:alpha val="69000"/>
              </a:srgbClr>
            </a:solidFill>
            <a:ln>
              <a:noFill/>
            </a:ln>
            <a:sp3d extrusionH="6350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7" name="矩形 86"/>
            <p:cNvSpPr/>
            <p:nvPr/>
          </p:nvSpPr>
          <p:spPr>
            <a:xfrm>
              <a:off x="8949896" y="4705036"/>
              <a:ext cx="614802" cy="614802"/>
            </a:xfrm>
            <a:prstGeom prst="rect">
              <a:avLst/>
            </a:prstGeom>
            <a:solidFill>
              <a:srgbClr val="C00000">
                <a:alpha val="91000"/>
              </a:srgbClr>
            </a:solidFill>
            <a:ln>
              <a:noFill/>
            </a:ln>
            <a:sp3d extrusionH="6350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380396" y="2492928"/>
            <a:ext cx="2561588" cy="103666"/>
            <a:chOff x="2169352" y="2667628"/>
            <a:chExt cx="2561588" cy="103666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2244443" y="2716318"/>
              <a:ext cx="2448272" cy="0"/>
            </a:xfrm>
            <a:prstGeom prst="line">
              <a:avLst/>
            </a:prstGeom>
            <a:ln>
              <a:solidFill>
                <a:srgbClr val="0C7C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椭圆 20"/>
            <p:cNvSpPr/>
            <p:nvPr/>
          </p:nvSpPr>
          <p:spPr>
            <a:xfrm>
              <a:off x="2169352" y="2667628"/>
              <a:ext cx="103666" cy="103666"/>
            </a:xfrm>
            <a:prstGeom prst="ellipse">
              <a:avLst/>
            </a:prstGeom>
            <a:solidFill>
              <a:srgbClr val="0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4627274" y="2667628"/>
              <a:ext cx="103666" cy="103666"/>
            </a:xfrm>
            <a:prstGeom prst="ellipse">
              <a:avLst/>
            </a:prstGeom>
            <a:solidFill>
              <a:srgbClr val="0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380396" y="3871159"/>
            <a:ext cx="2561588" cy="103666"/>
            <a:chOff x="2169352" y="2667628"/>
            <a:chExt cx="2561588" cy="103666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2244443" y="2716318"/>
              <a:ext cx="2448272" cy="0"/>
            </a:xfrm>
            <a:prstGeom prst="line">
              <a:avLst/>
            </a:prstGeom>
            <a:ln>
              <a:solidFill>
                <a:srgbClr val="0C7C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椭圆 24"/>
            <p:cNvSpPr/>
            <p:nvPr/>
          </p:nvSpPr>
          <p:spPr>
            <a:xfrm>
              <a:off x="2169352" y="2667628"/>
              <a:ext cx="103666" cy="103666"/>
            </a:xfrm>
            <a:prstGeom prst="ellipse">
              <a:avLst/>
            </a:prstGeom>
            <a:solidFill>
              <a:srgbClr val="0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4627274" y="2667628"/>
              <a:ext cx="103666" cy="103666"/>
            </a:xfrm>
            <a:prstGeom prst="ellipse">
              <a:avLst/>
            </a:prstGeom>
            <a:solidFill>
              <a:srgbClr val="0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380396" y="5182355"/>
            <a:ext cx="2561588" cy="103666"/>
            <a:chOff x="2169352" y="2667628"/>
            <a:chExt cx="2561588" cy="103666"/>
          </a:xfrm>
        </p:grpSpPr>
        <p:cxnSp>
          <p:nvCxnSpPr>
            <p:cNvPr id="28" name="直接连接符 27"/>
            <p:cNvCxnSpPr/>
            <p:nvPr/>
          </p:nvCxnSpPr>
          <p:spPr>
            <a:xfrm>
              <a:off x="2244443" y="2716318"/>
              <a:ext cx="2448272" cy="0"/>
            </a:xfrm>
            <a:prstGeom prst="line">
              <a:avLst/>
            </a:prstGeom>
            <a:ln>
              <a:solidFill>
                <a:srgbClr val="0C7C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椭圆 28"/>
            <p:cNvSpPr/>
            <p:nvPr/>
          </p:nvSpPr>
          <p:spPr>
            <a:xfrm>
              <a:off x="2169352" y="2667628"/>
              <a:ext cx="103666" cy="103666"/>
            </a:xfrm>
            <a:prstGeom prst="ellipse">
              <a:avLst/>
            </a:prstGeom>
            <a:solidFill>
              <a:srgbClr val="0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4627274" y="2667628"/>
              <a:ext cx="103666" cy="103666"/>
            </a:xfrm>
            <a:prstGeom prst="ellipse">
              <a:avLst/>
            </a:prstGeom>
            <a:solidFill>
              <a:srgbClr val="0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7341913" y="5182355"/>
            <a:ext cx="2561588" cy="103666"/>
            <a:chOff x="2169352" y="2667628"/>
            <a:chExt cx="2561588" cy="103666"/>
          </a:xfrm>
        </p:grpSpPr>
        <p:cxnSp>
          <p:nvCxnSpPr>
            <p:cNvPr id="32" name="直接连接符 31"/>
            <p:cNvCxnSpPr/>
            <p:nvPr/>
          </p:nvCxnSpPr>
          <p:spPr>
            <a:xfrm>
              <a:off x="2244443" y="2716318"/>
              <a:ext cx="2448272" cy="0"/>
            </a:xfrm>
            <a:prstGeom prst="line">
              <a:avLst/>
            </a:prstGeom>
            <a:ln>
              <a:solidFill>
                <a:srgbClr val="0C7C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椭圆 32"/>
            <p:cNvSpPr/>
            <p:nvPr/>
          </p:nvSpPr>
          <p:spPr>
            <a:xfrm>
              <a:off x="2169352" y="2667628"/>
              <a:ext cx="103666" cy="103666"/>
            </a:xfrm>
            <a:prstGeom prst="ellipse">
              <a:avLst/>
            </a:prstGeom>
            <a:solidFill>
              <a:srgbClr val="0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>
              <a:off x="4627274" y="2667628"/>
              <a:ext cx="103666" cy="103666"/>
            </a:xfrm>
            <a:prstGeom prst="ellipse">
              <a:avLst/>
            </a:prstGeom>
            <a:solidFill>
              <a:srgbClr val="0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7341913" y="3868016"/>
            <a:ext cx="2561588" cy="103666"/>
            <a:chOff x="2169352" y="2667628"/>
            <a:chExt cx="2561588" cy="103666"/>
          </a:xfrm>
        </p:grpSpPr>
        <p:cxnSp>
          <p:nvCxnSpPr>
            <p:cNvPr id="36" name="直接连接符 35"/>
            <p:cNvCxnSpPr/>
            <p:nvPr/>
          </p:nvCxnSpPr>
          <p:spPr>
            <a:xfrm>
              <a:off x="2244443" y="2716318"/>
              <a:ext cx="2448272" cy="0"/>
            </a:xfrm>
            <a:prstGeom prst="line">
              <a:avLst/>
            </a:prstGeom>
            <a:ln>
              <a:solidFill>
                <a:srgbClr val="0C7C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椭圆 36"/>
            <p:cNvSpPr/>
            <p:nvPr/>
          </p:nvSpPr>
          <p:spPr>
            <a:xfrm>
              <a:off x="2169352" y="2667628"/>
              <a:ext cx="103666" cy="103666"/>
            </a:xfrm>
            <a:prstGeom prst="ellipse">
              <a:avLst/>
            </a:prstGeom>
            <a:solidFill>
              <a:srgbClr val="0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4627274" y="2667628"/>
              <a:ext cx="103666" cy="103666"/>
            </a:xfrm>
            <a:prstGeom prst="ellipse">
              <a:avLst/>
            </a:prstGeom>
            <a:solidFill>
              <a:srgbClr val="0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7341913" y="2489785"/>
            <a:ext cx="2561588" cy="103666"/>
            <a:chOff x="2169352" y="2667628"/>
            <a:chExt cx="2561588" cy="103666"/>
          </a:xfrm>
        </p:grpSpPr>
        <p:cxnSp>
          <p:nvCxnSpPr>
            <p:cNvPr id="40" name="直接连接符 39"/>
            <p:cNvCxnSpPr/>
            <p:nvPr/>
          </p:nvCxnSpPr>
          <p:spPr>
            <a:xfrm>
              <a:off x="2244443" y="2716318"/>
              <a:ext cx="2448272" cy="0"/>
            </a:xfrm>
            <a:prstGeom prst="line">
              <a:avLst/>
            </a:prstGeom>
            <a:ln>
              <a:solidFill>
                <a:srgbClr val="0C7C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椭圆 40"/>
            <p:cNvSpPr/>
            <p:nvPr/>
          </p:nvSpPr>
          <p:spPr>
            <a:xfrm>
              <a:off x="2169352" y="2667628"/>
              <a:ext cx="103666" cy="103666"/>
            </a:xfrm>
            <a:prstGeom prst="ellipse">
              <a:avLst/>
            </a:prstGeom>
            <a:solidFill>
              <a:srgbClr val="0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4627274" y="2667628"/>
              <a:ext cx="103666" cy="103666"/>
            </a:xfrm>
            <a:prstGeom prst="ellipse">
              <a:avLst/>
            </a:prstGeom>
            <a:solidFill>
              <a:srgbClr val="0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3" name="矩形 42"/>
          <p:cNvSpPr/>
          <p:nvPr/>
        </p:nvSpPr>
        <p:spPr>
          <a:xfrm>
            <a:off x="1172529" y="233842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b="1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添加</a:t>
            </a:r>
            <a:r>
              <a:rPr lang="zh-CN" altLang="en-US" sz="2000" b="1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标题</a:t>
            </a:r>
            <a:endParaRPr lang="en-US" altLang="zh-CN" sz="2000" b="1" dirty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172529" y="3760387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b="1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添加</a:t>
            </a:r>
            <a:r>
              <a:rPr lang="zh-CN" altLang="en-US" sz="2000" b="1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标题</a:t>
            </a:r>
            <a:endParaRPr lang="en-US" altLang="zh-CN" sz="2000" b="1" dirty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172529" y="5034952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b="1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添加</a:t>
            </a:r>
            <a:r>
              <a:rPr lang="zh-CN" altLang="en-US" sz="2000" b="1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标题</a:t>
            </a:r>
            <a:endParaRPr lang="en-US" altLang="zh-CN" sz="2000" b="1" dirty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9895172" y="233842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b="1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添加</a:t>
            </a:r>
            <a:r>
              <a:rPr lang="zh-CN" altLang="en-US" sz="2000" b="1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标题</a:t>
            </a:r>
            <a:endParaRPr lang="en-US" altLang="zh-CN" sz="2000" b="1" dirty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9895172" y="3711503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b="1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添加</a:t>
            </a:r>
            <a:r>
              <a:rPr lang="zh-CN" altLang="en-US" sz="2000" b="1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标题</a:t>
            </a:r>
            <a:endParaRPr lang="en-US" altLang="zh-CN" sz="2000" b="1" dirty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9895172" y="5041044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b="1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添加</a:t>
            </a:r>
            <a:r>
              <a:rPr lang="zh-CN" altLang="en-US" sz="2000" b="1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标题</a:t>
            </a:r>
            <a:endParaRPr lang="en-US" altLang="zh-CN" sz="2000" b="1" dirty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9" name="TextBox 12"/>
          <p:cNvSpPr txBox="1"/>
          <p:nvPr/>
        </p:nvSpPr>
        <p:spPr>
          <a:xfrm>
            <a:off x="2149329" y="1972331"/>
            <a:ext cx="2437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rPr>
              <a:t>单击添加文字内容</a:t>
            </a:r>
            <a:endParaRPr lang="en-US" altLang="zh-CN" sz="1600" dirty="0" smtClean="0">
              <a:solidFill>
                <a:srgbClr val="494949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600" dirty="0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rPr>
              <a:t>单击添加文字</a:t>
            </a:r>
            <a:r>
              <a:rPr lang="zh-CN" altLang="en-US" sz="1600" dirty="0" smtClean="0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rPr>
              <a:t>内容</a:t>
            </a:r>
            <a:endParaRPr lang="en-US" altLang="zh-CN" sz="1600" dirty="0" smtClean="0">
              <a:solidFill>
                <a:srgbClr val="49494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0" name="TextBox 12"/>
          <p:cNvSpPr txBox="1"/>
          <p:nvPr/>
        </p:nvSpPr>
        <p:spPr>
          <a:xfrm>
            <a:off x="2149329" y="3350385"/>
            <a:ext cx="2437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rPr>
              <a:t>单击添加文字内容</a:t>
            </a:r>
            <a:endParaRPr lang="en-US" altLang="zh-CN" sz="1600" dirty="0" smtClean="0">
              <a:solidFill>
                <a:srgbClr val="494949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600" dirty="0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rPr>
              <a:t>单击添加文字</a:t>
            </a:r>
            <a:r>
              <a:rPr lang="zh-CN" altLang="en-US" sz="1600" dirty="0" smtClean="0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rPr>
              <a:t>内容</a:t>
            </a:r>
            <a:endParaRPr lang="en-US" altLang="zh-CN" sz="1600" dirty="0" smtClean="0">
              <a:solidFill>
                <a:srgbClr val="49494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1" name="TextBox 12"/>
          <p:cNvSpPr txBox="1"/>
          <p:nvPr/>
        </p:nvSpPr>
        <p:spPr>
          <a:xfrm>
            <a:off x="2149329" y="4644031"/>
            <a:ext cx="2437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rPr>
              <a:t>单击添加文字内容</a:t>
            </a:r>
            <a:endParaRPr lang="en-US" altLang="zh-CN" sz="1600" dirty="0" smtClean="0">
              <a:solidFill>
                <a:srgbClr val="494949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600" dirty="0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rPr>
              <a:t>单击添加文字</a:t>
            </a:r>
            <a:r>
              <a:rPr lang="zh-CN" altLang="en-US" sz="1600" dirty="0" smtClean="0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rPr>
              <a:t>内容</a:t>
            </a:r>
            <a:endParaRPr lang="en-US" altLang="zh-CN" sz="1600" dirty="0" smtClean="0">
              <a:solidFill>
                <a:srgbClr val="49494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2" name="TextBox 12"/>
          <p:cNvSpPr txBox="1"/>
          <p:nvPr/>
        </p:nvSpPr>
        <p:spPr>
          <a:xfrm>
            <a:off x="7772181" y="4658099"/>
            <a:ext cx="2437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rPr>
              <a:t>单击添加文字内容</a:t>
            </a:r>
            <a:endParaRPr lang="en-US" altLang="zh-CN" sz="1600" dirty="0" smtClean="0">
              <a:solidFill>
                <a:srgbClr val="494949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600" dirty="0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rPr>
              <a:t>单击添加文字</a:t>
            </a:r>
            <a:r>
              <a:rPr lang="zh-CN" altLang="en-US" sz="1600" dirty="0" smtClean="0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rPr>
              <a:t>内容</a:t>
            </a:r>
            <a:endParaRPr lang="en-US" altLang="zh-CN" sz="1600" dirty="0" smtClean="0">
              <a:solidFill>
                <a:srgbClr val="49494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3" name="TextBox 12"/>
          <p:cNvSpPr txBox="1"/>
          <p:nvPr/>
        </p:nvSpPr>
        <p:spPr>
          <a:xfrm>
            <a:off x="7772181" y="3336317"/>
            <a:ext cx="2437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rPr>
              <a:t>单击添加文字内容</a:t>
            </a:r>
            <a:endParaRPr lang="en-US" altLang="zh-CN" sz="1600" dirty="0" smtClean="0">
              <a:solidFill>
                <a:srgbClr val="494949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600" dirty="0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rPr>
              <a:t>单击添加文字</a:t>
            </a:r>
            <a:r>
              <a:rPr lang="zh-CN" altLang="en-US" sz="1600" dirty="0" smtClean="0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rPr>
              <a:t>内容</a:t>
            </a:r>
            <a:endParaRPr lang="en-US" altLang="zh-CN" sz="1600" dirty="0" smtClean="0">
              <a:solidFill>
                <a:srgbClr val="49494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4" name="TextBox 12"/>
          <p:cNvSpPr txBox="1"/>
          <p:nvPr/>
        </p:nvSpPr>
        <p:spPr>
          <a:xfrm>
            <a:off x="7772181" y="1958263"/>
            <a:ext cx="2437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rPr>
              <a:t>单击添加文字内容</a:t>
            </a:r>
            <a:endParaRPr lang="en-US" altLang="zh-CN" sz="1600" dirty="0" smtClean="0">
              <a:solidFill>
                <a:srgbClr val="494949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600" dirty="0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rPr>
              <a:t>单击添加文字</a:t>
            </a:r>
            <a:r>
              <a:rPr lang="zh-CN" altLang="en-US" sz="1600" dirty="0" smtClean="0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rPr>
              <a:t>内容</a:t>
            </a:r>
            <a:endParaRPr lang="en-US" altLang="zh-CN" sz="1600" dirty="0" smtClean="0">
              <a:solidFill>
                <a:srgbClr val="49494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1342521" y="1869960"/>
            <a:ext cx="8847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i="1" dirty="0" smtClean="0">
                <a:solidFill>
                  <a:srgbClr val="0C7CBB"/>
                </a:solidFill>
                <a:latin typeface="微软雅黑" pitchFamily="34" charset="-122"/>
                <a:ea typeface="微软雅黑" pitchFamily="34" charset="-122"/>
              </a:rPr>
              <a:t>01</a:t>
            </a:r>
            <a:endParaRPr lang="zh-CN" altLang="en-US" sz="3600" i="1" dirty="0">
              <a:solidFill>
                <a:srgbClr val="0C7CBB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1342521" y="3292239"/>
            <a:ext cx="8847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i="1" dirty="0" smtClean="0">
                <a:solidFill>
                  <a:srgbClr val="0C7CBB"/>
                </a:solidFill>
                <a:latin typeface="微软雅黑" pitchFamily="34" charset="-122"/>
                <a:ea typeface="微软雅黑" pitchFamily="34" charset="-122"/>
              </a:rPr>
              <a:t>02</a:t>
            </a:r>
            <a:endParaRPr lang="zh-CN" altLang="en-US" sz="3600" i="1" dirty="0">
              <a:solidFill>
                <a:srgbClr val="0C7CBB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1342521" y="4583594"/>
            <a:ext cx="8847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i="1" dirty="0" smtClean="0">
                <a:solidFill>
                  <a:srgbClr val="0C7CBB"/>
                </a:solidFill>
                <a:latin typeface="微软雅黑" pitchFamily="34" charset="-122"/>
                <a:ea typeface="微软雅黑" pitchFamily="34" charset="-122"/>
              </a:rPr>
              <a:t>03</a:t>
            </a:r>
            <a:endParaRPr lang="zh-CN" altLang="en-US" sz="3600" i="1" dirty="0">
              <a:solidFill>
                <a:srgbClr val="0C7CBB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10065924" y="1869960"/>
            <a:ext cx="8847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i="1" dirty="0" smtClean="0">
                <a:solidFill>
                  <a:srgbClr val="0C7CBB"/>
                </a:solidFill>
                <a:latin typeface="微软雅黑" pitchFamily="34" charset="-122"/>
                <a:ea typeface="微软雅黑" pitchFamily="34" charset="-122"/>
              </a:rPr>
              <a:t>04</a:t>
            </a:r>
            <a:endParaRPr lang="zh-CN" altLang="en-US" sz="3600" i="1" dirty="0">
              <a:solidFill>
                <a:srgbClr val="0C7CBB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10065924" y="3229455"/>
            <a:ext cx="8847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i="1" dirty="0" smtClean="0">
                <a:solidFill>
                  <a:srgbClr val="0C7CBB"/>
                </a:solidFill>
                <a:latin typeface="微软雅黑" pitchFamily="34" charset="-122"/>
                <a:ea typeface="微软雅黑" pitchFamily="34" charset="-122"/>
              </a:rPr>
              <a:t>05</a:t>
            </a:r>
            <a:endParaRPr lang="zh-CN" altLang="en-US" sz="3600" i="1" dirty="0">
              <a:solidFill>
                <a:srgbClr val="0C7CBB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10065924" y="4562203"/>
            <a:ext cx="8847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i="1" dirty="0" smtClean="0">
                <a:solidFill>
                  <a:srgbClr val="0C7CBB"/>
                </a:solidFill>
                <a:latin typeface="微软雅黑" pitchFamily="34" charset="-122"/>
                <a:ea typeface="微软雅黑" pitchFamily="34" charset="-122"/>
              </a:rPr>
              <a:t>06</a:t>
            </a:r>
            <a:endParaRPr lang="zh-CN" altLang="en-US" sz="3600" i="1" dirty="0">
              <a:solidFill>
                <a:srgbClr val="0C7CBB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accent1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文本框 90"/>
          <p:cNvSpPr txBox="1"/>
          <p:nvPr/>
        </p:nvSpPr>
        <p:spPr>
          <a:xfrm>
            <a:off x="1253518" y="415124"/>
            <a:ext cx="2857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spc="300" dirty="0" smtClean="0">
                <a:solidFill>
                  <a:srgbClr val="0C7CBB"/>
                </a:solidFill>
                <a:latin typeface="微软雅黑" pitchFamily="34" charset="-122"/>
                <a:ea typeface="微软雅黑" pitchFamily="34" charset="-122"/>
              </a:rPr>
              <a:t>点击添加标题</a:t>
            </a:r>
            <a:endParaRPr lang="zh-CN" altLang="en-US" sz="3200" spc="300" dirty="0">
              <a:solidFill>
                <a:srgbClr val="0C7CBB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22" name="直接连接符 121"/>
          <p:cNvCxnSpPr/>
          <p:nvPr/>
        </p:nvCxnSpPr>
        <p:spPr>
          <a:xfrm>
            <a:off x="1253519" y="985674"/>
            <a:ext cx="2710568" cy="0"/>
          </a:xfrm>
          <a:prstGeom prst="line">
            <a:avLst/>
          </a:prstGeom>
          <a:ln>
            <a:solidFill>
              <a:srgbClr val="0C7C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3" name="组合 122"/>
          <p:cNvGrpSpPr/>
          <p:nvPr/>
        </p:nvGrpSpPr>
        <p:grpSpPr>
          <a:xfrm>
            <a:off x="830114" y="557492"/>
            <a:ext cx="423404" cy="300038"/>
            <a:chOff x="671088" y="566155"/>
            <a:chExt cx="832395" cy="477498"/>
          </a:xfrm>
          <a:solidFill>
            <a:srgbClr val="0C7CBB"/>
          </a:solidFill>
        </p:grpSpPr>
        <p:sp>
          <p:nvSpPr>
            <p:cNvPr id="127" name="燕尾形 126"/>
            <p:cNvSpPr/>
            <p:nvPr/>
          </p:nvSpPr>
          <p:spPr>
            <a:xfrm>
              <a:off x="1025985" y="566155"/>
              <a:ext cx="477498" cy="47749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8" name="燕尾形 127"/>
            <p:cNvSpPr/>
            <p:nvPr/>
          </p:nvSpPr>
          <p:spPr>
            <a:xfrm>
              <a:off x="671088" y="566155"/>
              <a:ext cx="477498" cy="47749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44" name="文本框 143"/>
          <p:cNvSpPr txBox="1"/>
          <p:nvPr/>
        </p:nvSpPr>
        <p:spPr>
          <a:xfrm>
            <a:off x="10847734" y="6092748"/>
            <a:ext cx="1198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spc="300" dirty="0" smtClean="0">
                <a:solidFill>
                  <a:srgbClr val="0A6BA7"/>
                </a:solidFill>
                <a:latin typeface="时尚中黑简体" pitchFamily="2" charset="-122"/>
                <a:ea typeface="时尚中黑简体" pitchFamily="2" charset="-122"/>
              </a:rPr>
              <a:t>LOGO</a:t>
            </a:r>
            <a:endParaRPr lang="zh-CN" altLang="en-US" sz="2400" spc="300" dirty="0">
              <a:solidFill>
                <a:srgbClr val="0A6BA7"/>
              </a:solidFill>
              <a:latin typeface="时尚中黑简体" pitchFamily="2" charset="-122"/>
              <a:ea typeface="时尚中黑简体" pitchFamily="2" charset="-122"/>
            </a:endParaRPr>
          </a:p>
        </p:txBody>
      </p:sp>
      <p:sp>
        <p:nvSpPr>
          <p:cNvPr id="8" name="矩形 14"/>
          <p:cNvSpPr/>
          <p:nvPr/>
        </p:nvSpPr>
        <p:spPr>
          <a:xfrm>
            <a:off x="-1393626" y="999898"/>
            <a:ext cx="14100674" cy="6132329"/>
          </a:xfrm>
          <a:custGeom>
            <a:avLst/>
            <a:gdLst>
              <a:gd name="connsiteX0" fmla="*/ 0 w 2232248"/>
              <a:gd name="connsiteY0" fmla="*/ 0 h 504056"/>
              <a:gd name="connsiteX1" fmla="*/ 2232248 w 2232248"/>
              <a:gd name="connsiteY1" fmla="*/ 0 h 504056"/>
              <a:gd name="connsiteX2" fmla="*/ 2232248 w 2232248"/>
              <a:gd name="connsiteY2" fmla="*/ 504056 h 504056"/>
              <a:gd name="connsiteX3" fmla="*/ 0 w 2232248"/>
              <a:gd name="connsiteY3" fmla="*/ 504056 h 504056"/>
              <a:gd name="connsiteX4" fmla="*/ 0 w 2232248"/>
              <a:gd name="connsiteY4" fmla="*/ 0 h 504056"/>
              <a:gd name="connsiteX0-1" fmla="*/ 0 w 2727548"/>
              <a:gd name="connsiteY0-2" fmla="*/ 0 h 1018406"/>
              <a:gd name="connsiteX1-3" fmla="*/ 2727548 w 2727548"/>
              <a:gd name="connsiteY1-4" fmla="*/ 514350 h 1018406"/>
              <a:gd name="connsiteX2-5" fmla="*/ 2727548 w 2727548"/>
              <a:gd name="connsiteY2-6" fmla="*/ 1018406 h 1018406"/>
              <a:gd name="connsiteX3-7" fmla="*/ 495300 w 2727548"/>
              <a:gd name="connsiteY3-8" fmla="*/ 1018406 h 1018406"/>
              <a:gd name="connsiteX4-9" fmla="*/ 0 w 2727548"/>
              <a:gd name="connsiteY4-10" fmla="*/ 0 h 1018406"/>
              <a:gd name="connsiteX0-11" fmla="*/ 514350 w 3241898"/>
              <a:gd name="connsiteY0-12" fmla="*/ 0 h 1227956"/>
              <a:gd name="connsiteX1-13" fmla="*/ 3241898 w 3241898"/>
              <a:gd name="connsiteY1-14" fmla="*/ 514350 h 1227956"/>
              <a:gd name="connsiteX2-15" fmla="*/ 3241898 w 3241898"/>
              <a:gd name="connsiteY2-16" fmla="*/ 1018406 h 1227956"/>
              <a:gd name="connsiteX3-17" fmla="*/ 0 w 3241898"/>
              <a:gd name="connsiteY3-18" fmla="*/ 1227956 h 1227956"/>
              <a:gd name="connsiteX4-19" fmla="*/ 514350 w 3241898"/>
              <a:gd name="connsiteY4-20" fmla="*/ 0 h 1227956"/>
              <a:gd name="connsiteX0-21" fmla="*/ 514350 w 5032598"/>
              <a:gd name="connsiteY0-22" fmla="*/ 0 h 1227956"/>
              <a:gd name="connsiteX1-23" fmla="*/ 3241898 w 5032598"/>
              <a:gd name="connsiteY1-24" fmla="*/ 514350 h 1227956"/>
              <a:gd name="connsiteX2-25" fmla="*/ 5032598 w 5032598"/>
              <a:gd name="connsiteY2-26" fmla="*/ 1151756 h 1227956"/>
              <a:gd name="connsiteX3-27" fmla="*/ 0 w 5032598"/>
              <a:gd name="connsiteY3-28" fmla="*/ 1227956 h 1227956"/>
              <a:gd name="connsiteX4-29" fmla="*/ 514350 w 5032598"/>
              <a:gd name="connsiteY4-30" fmla="*/ 0 h 1227956"/>
              <a:gd name="connsiteX0-31" fmla="*/ 514350 w 5032598"/>
              <a:gd name="connsiteY0-32" fmla="*/ 0 h 1227956"/>
              <a:gd name="connsiteX1-33" fmla="*/ 2772916 w 5032598"/>
              <a:gd name="connsiteY1-34" fmla="*/ 406152 h 1227956"/>
              <a:gd name="connsiteX2-35" fmla="*/ 3241898 w 5032598"/>
              <a:gd name="connsiteY2-36" fmla="*/ 514350 h 1227956"/>
              <a:gd name="connsiteX3-37" fmla="*/ 5032598 w 5032598"/>
              <a:gd name="connsiteY3-38" fmla="*/ 1151756 h 1227956"/>
              <a:gd name="connsiteX4-39" fmla="*/ 0 w 5032598"/>
              <a:gd name="connsiteY4-40" fmla="*/ 1227956 h 1227956"/>
              <a:gd name="connsiteX5" fmla="*/ 514350 w 5032598"/>
              <a:gd name="connsiteY5" fmla="*/ 0 h 1227956"/>
              <a:gd name="connsiteX0-41" fmla="*/ 514350 w 5032598"/>
              <a:gd name="connsiteY0-42" fmla="*/ 800100 h 2028056"/>
              <a:gd name="connsiteX1-43" fmla="*/ 2772916 w 5032598"/>
              <a:gd name="connsiteY1-44" fmla="*/ 1206252 h 2028056"/>
              <a:gd name="connsiteX2-45" fmla="*/ 3432398 w 5032598"/>
              <a:gd name="connsiteY2-46" fmla="*/ 0 h 2028056"/>
              <a:gd name="connsiteX3-47" fmla="*/ 5032598 w 5032598"/>
              <a:gd name="connsiteY3-48" fmla="*/ 1951856 h 2028056"/>
              <a:gd name="connsiteX4-49" fmla="*/ 0 w 5032598"/>
              <a:gd name="connsiteY4-50" fmla="*/ 2028056 h 2028056"/>
              <a:gd name="connsiteX5-51" fmla="*/ 514350 w 5032598"/>
              <a:gd name="connsiteY5-52" fmla="*/ 800100 h 2028056"/>
              <a:gd name="connsiteX0-53" fmla="*/ 514350 w 5032598"/>
              <a:gd name="connsiteY0-54" fmla="*/ 800100 h 2028056"/>
              <a:gd name="connsiteX1-55" fmla="*/ 2772916 w 5032598"/>
              <a:gd name="connsiteY1-56" fmla="*/ 1206252 h 2028056"/>
              <a:gd name="connsiteX2-57" fmla="*/ 3432398 w 5032598"/>
              <a:gd name="connsiteY2-58" fmla="*/ 0 h 2028056"/>
              <a:gd name="connsiteX3-59" fmla="*/ 4315966 w 5032598"/>
              <a:gd name="connsiteY3-60" fmla="*/ 1111002 h 2028056"/>
              <a:gd name="connsiteX4-61" fmla="*/ 5032598 w 5032598"/>
              <a:gd name="connsiteY4-62" fmla="*/ 1951856 h 2028056"/>
              <a:gd name="connsiteX5-63" fmla="*/ 0 w 5032598"/>
              <a:gd name="connsiteY5-64" fmla="*/ 2028056 h 2028056"/>
              <a:gd name="connsiteX6" fmla="*/ 514350 w 5032598"/>
              <a:gd name="connsiteY6" fmla="*/ 800100 h 2028056"/>
              <a:gd name="connsiteX0-65" fmla="*/ 514350 w 5077966"/>
              <a:gd name="connsiteY0-66" fmla="*/ 800100 h 2028056"/>
              <a:gd name="connsiteX1-67" fmla="*/ 2772916 w 5077966"/>
              <a:gd name="connsiteY1-68" fmla="*/ 1206252 h 2028056"/>
              <a:gd name="connsiteX2-69" fmla="*/ 3432398 w 5077966"/>
              <a:gd name="connsiteY2-70" fmla="*/ 0 h 2028056"/>
              <a:gd name="connsiteX3-71" fmla="*/ 5077966 w 5077966"/>
              <a:gd name="connsiteY3-72" fmla="*/ 844302 h 2028056"/>
              <a:gd name="connsiteX4-73" fmla="*/ 5032598 w 5077966"/>
              <a:gd name="connsiteY4-74" fmla="*/ 1951856 h 2028056"/>
              <a:gd name="connsiteX5-75" fmla="*/ 0 w 5077966"/>
              <a:gd name="connsiteY5-76" fmla="*/ 2028056 h 2028056"/>
              <a:gd name="connsiteX6-77" fmla="*/ 514350 w 5077966"/>
              <a:gd name="connsiteY6-78" fmla="*/ 800100 h 2028056"/>
            </a:gdLst>
            <a:ahLst/>
            <a:cxnLst>
              <a:cxn ang="0">
                <a:pos x="connsiteX0-65" y="connsiteY0-66"/>
              </a:cxn>
              <a:cxn ang="0">
                <a:pos x="connsiteX1-67" y="connsiteY1-68"/>
              </a:cxn>
              <a:cxn ang="0">
                <a:pos x="connsiteX2-69" y="connsiteY2-70"/>
              </a:cxn>
              <a:cxn ang="0">
                <a:pos x="connsiteX3-71" y="connsiteY3-72"/>
              </a:cxn>
              <a:cxn ang="0">
                <a:pos x="connsiteX4-73" y="connsiteY4-74"/>
              </a:cxn>
              <a:cxn ang="0">
                <a:pos x="connsiteX5-75" y="connsiteY5-76"/>
              </a:cxn>
              <a:cxn ang="0">
                <a:pos x="connsiteX6-77" y="connsiteY6-78"/>
              </a:cxn>
            </a:cxnLst>
            <a:rect l="l" t="t" r="r" b="b"/>
            <a:pathLst>
              <a:path w="5077966" h="2028056">
                <a:moveTo>
                  <a:pt x="514350" y="800100"/>
                </a:moveTo>
                <a:lnTo>
                  <a:pt x="2772916" y="1206252"/>
                </a:lnTo>
                <a:lnTo>
                  <a:pt x="3432398" y="0"/>
                </a:lnTo>
                <a:lnTo>
                  <a:pt x="5077966" y="844302"/>
                </a:lnTo>
                <a:lnTo>
                  <a:pt x="5032598" y="1951856"/>
                </a:lnTo>
                <a:lnTo>
                  <a:pt x="0" y="2028056"/>
                </a:lnTo>
                <a:lnTo>
                  <a:pt x="514350" y="800100"/>
                </a:lnTo>
                <a:close/>
              </a:path>
            </a:pathLst>
          </a:custGeom>
          <a:gradFill>
            <a:gsLst>
              <a:gs pos="32600">
                <a:srgbClr val="0F5892"/>
              </a:gs>
              <a:gs pos="0">
                <a:srgbClr val="17366E"/>
              </a:gs>
              <a:gs pos="100000">
                <a:srgbClr val="0287C7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94606" y="4864588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</a:t>
            </a:r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标题</a:t>
            </a:r>
            <a:endParaRPr lang="en-US" altLang="zh-CN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94606" y="5440652"/>
            <a:ext cx="10729044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zh-CN" altLang="en-US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锐旗设计致力于</a:t>
            </a:r>
            <a:r>
              <a:rPr lang="zh-CN" altLang="en-US" sz="1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优秀</a:t>
            </a:r>
            <a:r>
              <a:rPr lang="en-US" altLang="zh-CN" sz="1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作品的制作，为您提供高效的</a:t>
            </a:r>
            <a:r>
              <a:rPr lang="en-US" altLang="zh-CN" sz="1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定制解决方案。工作室承接各类商务洽谈、企业宣传、产品介绍、毕业答辩、课件制作、模板定制等多项业务，独到新颖的设计，做最用心的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作品</a:t>
            </a:r>
            <a:endParaRPr lang="zh-CN" altLang="en-US" sz="1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815443" y="2090669"/>
            <a:ext cx="1640415" cy="1640415"/>
          </a:xfrm>
          <a:prstGeom prst="ellipse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508190" y="2882593"/>
            <a:ext cx="22498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添加小标题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endParaRPr lang="zh-CN" altLang="en-US" sz="1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193252" y="2119179"/>
            <a:ext cx="8847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400" i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01</a:t>
            </a:r>
            <a:endParaRPr lang="zh-CN" altLang="en-US" sz="4400" i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08190" y="3208508"/>
            <a:ext cx="22498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添加小标题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endParaRPr lang="zh-CN" altLang="en-US" sz="1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2923107" y="2498216"/>
            <a:ext cx="1640415" cy="1640415"/>
          </a:xfrm>
          <a:prstGeom prst="ellipse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612102" y="3320810"/>
            <a:ext cx="22498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添加小标题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endParaRPr lang="zh-CN" altLang="en-US" sz="1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294647" y="2519382"/>
            <a:ext cx="8847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400" i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02</a:t>
            </a:r>
            <a:endParaRPr lang="zh-CN" altLang="en-US" sz="4400" i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2612102" y="3637245"/>
            <a:ext cx="22498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添加小标题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endParaRPr lang="zh-CN" altLang="en-US" sz="1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5030771" y="2912042"/>
            <a:ext cx="1640415" cy="1640415"/>
          </a:xfrm>
          <a:prstGeom prst="ellipse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4760731" y="3716444"/>
            <a:ext cx="22498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添加小标题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endParaRPr lang="zh-CN" altLang="en-US" sz="1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443276" y="2943344"/>
            <a:ext cx="8847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400" i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03</a:t>
            </a:r>
            <a:endParaRPr lang="zh-CN" altLang="en-US" sz="4400" i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760731" y="4003645"/>
            <a:ext cx="22498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添加小标题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endParaRPr lang="zh-CN" altLang="en-US" sz="1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accent1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文本框 90"/>
          <p:cNvSpPr txBox="1"/>
          <p:nvPr/>
        </p:nvSpPr>
        <p:spPr>
          <a:xfrm>
            <a:off x="1253518" y="415124"/>
            <a:ext cx="2857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spc="300" dirty="0" smtClean="0">
                <a:solidFill>
                  <a:srgbClr val="0C7CBB"/>
                </a:solidFill>
                <a:latin typeface="微软雅黑" pitchFamily="34" charset="-122"/>
                <a:ea typeface="微软雅黑" pitchFamily="34" charset="-122"/>
              </a:rPr>
              <a:t>点击添加标题</a:t>
            </a:r>
            <a:endParaRPr lang="zh-CN" altLang="en-US" sz="3200" spc="300" dirty="0">
              <a:solidFill>
                <a:srgbClr val="0C7CBB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22" name="直接连接符 121"/>
          <p:cNvCxnSpPr/>
          <p:nvPr/>
        </p:nvCxnSpPr>
        <p:spPr>
          <a:xfrm>
            <a:off x="1253519" y="985674"/>
            <a:ext cx="2710568" cy="0"/>
          </a:xfrm>
          <a:prstGeom prst="line">
            <a:avLst/>
          </a:prstGeom>
          <a:ln>
            <a:solidFill>
              <a:srgbClr val="0C7C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3" name="组合 122"/>
          <p:cNvGrpSpPr/>
          <p:nvPr/>
        </p:nvGrpSpPr>
        <p:grpSpPr>
          <a:xfrm>
            <a:off x="830114" y="557492"/>
            <a:ext cx="423404" cy="300038"/>
            <a:chOff x="671088" y="566155"/>
            <a:chExt cx="832395" cy="477498"/>
          </a:xfrm>
          <a:solidFill>
            <a:srgbClr val="0C7CBB"/>
          </a:solidFill>
        </p:grpSpPr>
        <p:sp>
          <p:nvSpPr>
            <p:cNvPr id="127" name="燕尾形 126"/>
            <p:cNvSpPr/>
            <p:nvPr/>
          </p:nvSpPr>
          <p:spPr>
            <a:xfrm>
              <a:off x="1025985" y="566155"/>
              <a:ext cx="477498" cy="47749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8" name="燕尾形 127"/>
            <p:cNvSpPr/>
            <p:nvPr/>
          </p:nvSpPr>
          <p:spPr>
            <a:xfrm>
              <a:off x="671088" y="566155"/>
              <a:ext cx="477498" cy="47749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44" name="文本框 143"/>
          <p:cNvSpPr txBox="1"/>
          <p:nvPr/>
        </p:nvSpPr>
        <p:spPr>
          <a:xfrm>
            <a:off x="10847734" y="6092748"/>
            <a:ext cx="1198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spc="300" dirty="0" smtClean="0">
                <a:solidFill>
                  <a:srgbClr val="0A6BA7"/>
                </a:solidFill>
                <a:latin typeface="时尚中黑简体" pitchFamily="2" charset="-122"/>
                <a:ea typeface="时尚中黑简体" pitchFamily="2" charset="-122"/>
              </a:rPr>
              <a:t>LOGO</a:t>
            </a:r>
            <a:endParaRPr lang="zh-CN" altLang="en-US" sz="2400" spc="300" dirty="0">
              <a:solidFill>
                <a:srgbClr val="0A6BA7"/>
              </a:solidFill>
              <a:latin typeface="时尚中黑简体" pitchFamily="2" charset="-122"/>
              <a:ea typeface="时尚中黑简体" pitchFamily="2" charset="-122"/>
            </a:endParaRPr>
          </a:p>
        </p:txBody>
      </p:sp>
      <p:grpSp>
        <p:nvGrpSpPr>
          <p:cNvPr id="8" name="灰色1"/>
          <p:cNvGrpSpPr/>
          <p:nvPr/>
        </p:nvGrpSpPr>
        <p:grpSpPr bwMode="auto">
          <a:xfrm>
            <a:off x="2136329" y="2864965"/>
            <a:ext cx="1191454" cy="1189649"/>
            <a:chOff x="3865855" y="346698"/>
            <a:chExt cx="1459921" cy="1460252"/>
          </a:xfrm>
        </p:grpSpPr>
        <p:sp>
          <p:nvSpPr>
            <p:cNvPr id="9" name="Oval 19"/>
            <p:cNvSpPr>
              <a:spLocks noChangeArrowheads="1"/>
            </p:cNvSpPr>
            <p:nvPr/>
          </p:nvSpPr>
          <p:spPr bwMode="auto">
            <a:xfrm>
              <a:off x="3865855" y="346698"/>
              <a:ext cx="1459921" cy="1460252"/>
            </a:xfrm>
            <a:prstGeom prst="ellipse">
              <a:avLst/>
            </a:prstGeom>
            <a:solidFill>
              <a:srgbClr val="C5C5C5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r>
                <a:rPr lang="zh-CN" altLang="en-US">
                  <a:solidFill>
                    <a:schemeClr val="bg1"/>
                  </a:solidFill>
                  <a:latin typeface="Impact" pitchFamily="34" charset="0"/>
                  <a:ea typeface="微软雅黑" pitchFamily="34" charset="-122"/>
                </a:rPr>
                <a:t>标题</a:t>
              </a:r>
            </a:p>
          </p:txBody>
        </p:sp>
        <p:sp>
          <p:nvSpPr>
            <p:cNvPr id="10" name="未知"/>
            <p:cNvSpPr/>
            <p:nvPr/>
          </p:nvSpPr>
          <p:spPr bwMode="auto">
            <a:xfrm>
              <a:off x="4033967" y="379935"/>
              <a:ext cx="1125908" cy="549534"/>
            </a:xfrm>
            <a:custGeom>
              <a:avLst/>
              <a:gdLst>
                <a:gd name="T0" fmla="*/ 729 w 1321"/>
                <a:gd name="T1" fmla="*/ 203 h 712"/>
                <a:gd name="T2" fmla="*/ 738 w 1321"/>
                <a:gd name="T3" fmla="*/ 224 h 712"/>
                <a:gd name="T4" fmla="*/ 740 w 1321"/>
                <a:gd name="T5" fmla="*/ 244 h 712"/>
                <a:gd name="T6" fmla="*/ 737 w 1321"/>
                <a:gd name="T7" fmla="*/ 262 h 712"/>
                <a:gd name="T8" fmla="*/ 727 w 1321"/>
                <a:gd name="T9" fmla="*/ 279 h 712"/>
                <a:gd name="T10" fmla="*/ 713 w 1321"/>
                <a:gd name="T11" fmla="*/ 294 h 712"/>
                <a:gd name="T12" fmla="*/ 694 w 1321"/>
                <a:gd name="T13" fmla="*/ 306 h 712"/>
                <a:gd name="T14" fmla="*/ 670 w 1321"/>
                <a:gd name="T15" fmla="*/ 318 h 712"/>
                <a:gd name="T16" fmla="*/ 643 w 1321"/>
                <a:gd name="T17" fmla="*/ 329 h 712"/>
                <a:gd name="T18" fmla="*/ 612 w 1321"/>
                <a:gd name="T19" fmla="*/ 338 h 712"/>
                <a:gd name="T20" fmla="*/ 578 w 1321"/>
                <a:gd name="T21" fmla="*/ 346 h 712"/>
                <a:gd name="T22" fmla="*/ 542 w 1321"/>
                <a:gd name="T23" fmla="*/ 352 h 712"/>
                <a:gd name="T24" fmla="*/ 502 w 1321"/>
                <a:gd name="T25" fmla="*/ 357 h 712"/>
                <a:gd name="T26" fmla="*/ 462 w 1321"/>
                <a:gd name="T27" fmla="*/ 360 h 712"/>
                <a:gd name="T28" fmla="*/ 445 w 1321"/>
                <a:gd name="T29" fmla="*/ 361 h 712"/>
                <a:gd name="T30" fmla="*/ 267 w 1321"/>
                <a:gd name="T31" fmla="*/ 361 h 712"/>
                <a:gd name="T32" fmla="*/ 264 w 1321"/>
                <a:gd name="T33" fmla="*/ 361 h 712"/>
                <a:gd name="T34" fmla="*/ 229 w 1321"/>
                <a:gd name="T35" fmla="*/ 359 h 712"/>
                <a:gd name="T36" fmla="*/ 195 w 1321"/>
                <a:gd name="T37" fmla="*/ 357 h 712"/>
                <a:gd name="T38" fmla="*/ 162 w 1321"/>
                <a:gd name="T39" fmla="*/ 353 h 712"/>
                <a:gd name="T40" fmla="*/ 132 w 1321"/>
                <a:gd name="T41" fmla="*/ 349 h 712"/>
                <a:gd name="T42" fmla="*/ 104 w 1321"/>
                <a:gd name="T43" fmla="*/ 343 h 712"/>
                <a:gd name="T44" fmla="*/ 79 w 1321"/>
                <a:gd name="T45" fmla="*/ 336 h 712"/>
                <a:gd name="T46" fmla="*/ 57 w 1321"/>
                <a:gd name="T47" fmla="*/ 329 h 712"/>
                <a:gd name="T48" fmla="*/ 38 w 1321"/>
                <a:gd name="T49" fmla="*/ 319 h 712"/>
                <a:gd name="T50" fmla="*/ 22 w 1321"/>
                <a:gd name="T51" fmla="*/ 308 h 712"/>
                <a:gd name="T52" fmla="*/ 10 w 1321"/>
                <a:gd name="T53" fmla="*/ 296 h 712"/>
                <a:gd name="T54" fmla="*/ 3 w 1321"/>
                <a:gd name="T55" fmla="*/ 281 h 712"/>
                <a:gd name="T56" fmla="*/ 0 w 1321"/>
                <a:gd name="T57" fmla="*/ 266 h 712"/>
                <a:gd name="T58" fmla="*/ 0 w 1321"/>
                <a:gd name="T59" fmla="*/ 264 h 712"/>
                <a:gd name="T60" fmla="*/ 2 w 1321"/>
                <a:gd name="T61" fmla="*/ 247 h 712"/>
                <a:gd name="T62" fmla="*/ 9 w 1321"/>
                <a:gd name="T63" fmla="*/ 226 h 712"/>
                <a:gd name="T64" fmla="*/ 29 w 1321"/>
                <a:gd name="T65" fmla="*/ 188 h 712"/>
                <a:gd name="T66" fmla="*/ 53 w 1321"/>
                <a:gd name="T67" fmla="*/ 152 h 712"/>
                <a:gd name="T68" fmla="*/ 82 w 1321"/>
                <a:gd name="T69" fmla="*/ 119 h 712"/>
                <a:gd name="T70" fmla="*/ 114 w 1321"/>
                <a:gd name="T71" fmla="*/ 89 h 712"/>
                <a:gd name="T72" fmla="*/ 151 w 1321"/>
                <a:gd name="T73" fmla="*/ 63 h 712"/>
                <a:gd name="T74" fmla="*/ 191 w 1321"/>
                <a:gd name="T75" fmla="*/ 42 h 712"/>
                <a:gd name="T76" fmla="*/ 232 w 1321"/>
                <a:gd name="T77" fmla="*/ 24 h 712"/>
                <a:gd name="T78" fmla="*/ 278 w 1321"/>
                <a:gd name="T79" fmla="*/ 11 h 712"/>
                <a:gd name="T80" fmla="*/ 325 w 1321"/>
                <a:gd name="T81" fmla="*/ 3 h 712"/>
                <a:gd name="T82" fmla="*/ 374 w 1321"/>
                <a:gd name="T83" fmla="*/ 0 h 712"/>
                <a:gd name="T84" fmla="*/ 374 w 1321"/>
                <a:gd name="T85" fmla="*/ 0 h 712"/>
                <a:gd name="T86" fmla="*/ 425 w 1321"/>
                <a:gd name="T87" fmla="*/ 3 h 712"/>
                <a:gd name="T88" fmla="*/ 474 w 1321"/>
                <a:gd name="T89" fmla="*/ 12 h 712"/>
                <a:gd name="T90" fmla="*/ 522 w 1321"/>
                <a:gd name="T91" fmla="*/ 27 h 712"/>
                <a:gd name="T92" fmla="*/ 566 w 1321"/>
                <a:gd name="T93" fmla="*/ 46 h 712"/>
                <a:gd name="T94" fmla="*/ 606 w 1321"/>
                <a:gd name="T95" fmla="*/ 69 h 712"/>
                <a:gd name="T96" fmla="*/ 644 w 1321"/>
                <a:gd name="T97" fmla="*/ 98 h 712"/>
                <a:gd name="T98" fmla="*/ 677 w 1321"/>
                <a:gd name="T99" fmla="*/ 130 h 712"/>
                <a:gd name="T100" fmla="*/ 705 w 1321"/>
                <a:gd name="T101" fmla="*/ 165 h 712"/>
                <a:gd name="T102" fmla="*/ 729 w 1321"/>
                <a:gd name="T103" fmla="*/ 203 h 712"/>
                <a:gd name="T104" fmla="*/ 729 w 1321"/>
                <a:gd name="T105" fmla="*/ 203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0000">
                    <a:alpha val="0"/>
                  </a:srgb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chemeClr val="bg1"/>
                </a:solidFill>
                <a:latin typeface="+mn-lt"/>
                <a:ea typeface="微软雅黑" pitchFamily="34" charset="-122"/>
              </a:endParaRPr>
            </a:p>
          </p:txBody>
        </p:sp>
      </p:grpSp>
      <p:grpSp>
        <p:nvGrpSpPr>
          <p:cNvPr id="11" name="灰色2"/>
          <p:cNvGrpSpPr/>
          <p:nvPr/>
        </p:nvGrpSpPr>
        <p:grpSpPr bwMode="auto">
          <a:xfrm>
            <a:off x="4371209" y="2866769"/>
            <a:ext cx="1189649" cy="1191454"/>
            <a:chOff x="3865855" y="346698"/>
            <a:chExt cx="1459921" cy="1460252"/>
          </a:xfrm>
        </p:grpSpPr>
        <p:sp>
          <p:nvSpPr>
            <p:cNvPr id="12" name="Oval 19"/>
            <p:cNvSpPr>
              <a:spLocks noChangeArrowheads="1"/>
            </p:cNvSpPr>
            <p:nvPr/>
          </p:nvSpPr>
          <p:spPr bwMode="auto">
            <a:xfrm>
              <a:off x="3865855" y="346698"/>
              <a:ext cx="1459921" cy="1460252"/>
            </a:xfrm>
            <a:prstGeom prst="ellipse">
              <a:avLst/>
            </a:prstGeom>
            <a:solidFill>
              <a:srgbClr val="C5C5C5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r>
                <a:rPr lang="zh-CN" altLang="en-US">
                  <a:solidFill>
                    <a:schemeClr val="bg1"/>
                  </a:solidFill>
                  <a:latin typeface="Impact" pitchFamily="34" charset="0"/>
                  <a:ea typeface="微软雅黑" pitchFamily="34" charset="-122"/>
                </a:rPr>
                <a:t>标题</a:t>
              </a:r>
            </a:p>
          </p:txBody>
        </p:sp>
        <p:sp>
          <p:nvSpPr>
            <p:cNvPr id="13" name="未知"/>
            <p:cNvSpPr/>
            <p:nvPr/>
          </p:nvSpPr>
          <p:spPr bwMode="auto">
            <a:xfrm>
              <a:off x="4034222" y="379886"/>
              <a:ext cx="1125402" cy="550913"/>
            </a:xfrm>
            <a:custGeom>
              <a:avLst/>
              <a:gdLst>
                <a:gd name="T0" fmla="*/ 729 w 1321"/>
                <a:gd name="T1" fmla="*/ 203 h 712"/>
                <a:gd name="T2" fmla="*/ 738 w 1321"/>
                <a:gd name="T3" fmla="*/ 224 h 712"/>
                <a:gd name="T4" fmla="*/ 740 w 1321"/>
                <a:gd name="T5" fmla="*/ 244 h 712"/>
                <a:gd name="T6" fmla="*/ 737 w 1321"/>
                <a:gd name="T7" fmla="*/ 262 h 712"/>
                <a:gd name="T8" fmla="*/ 727 w 1321"/>
                <a:gd name="T9" fmla="*/ 279 h 712"/>
                <a:gd name="T10" fmla="*/ 713 w 1321"/>
                <a:gd name="T11" fmla="*/ 294 h 712"/>
                <a:gd name="T12" fmla="*/ 694 w 1321"/>
                <a:gd name="T13" fmla="*/ 306 h 712"/>
                <a:gd name="T14" fmla="*/ 670 w 1321"/>
                <a:gd name="T15" fmla="*/ 318 h 712"/>
                <a:gd name="T16" fmla="*/ 643 w 1321"/>
                <a:gd name="T17" fmla="*/ 329 h 712"/>
                <a:gd name="T18" fmla="*/ 612 w 1321"/>
                <a:gd name="T19" fmla="*/ 338 h 712"/>
                <a:gd name="T20" fmla="*/ 578 w 1321"/>
                <a:gd name="T21" fmla="*/ 346 h 712"/>
                <a:gd name="T22" fmla="*/ 542 w 1321"/>
                <a:gd name="T23" fmla="*/ 352 h 712"/>
                <a:gd name="T24" fmla="*/ 502 w 1321"/>
                <a:gd name="T25" fmla="*/ 357 h 712"/>
                <a:gd name="T26" fmla="*/ 462 w 1321"/>
                <a:gd name="T27" fmla="*/ 360 h 712"/>
                <a:gd name="T28" fmla="*/ 445 w 1321"/>
                <a:gd name="T29" fmla="*/ 361 h 712"/>
                <a:gd name="T30" fmla="*/ 267 w 1321"/>
                <a:gd name="T31" fmla="*/ 361 h 712"/>
                <a:gd name="T32" fmla="*/ 264 w 1321"/>
                <a:gd name="T33" fmla="*/ 361 h 712"/>
                <a:gd name="T34" fmla="*/ 229 w 1321"/>
                <a:gd name="T35" fmla="*/ 359 h 712"/>
                <a:gd name="T36" fmla="*/ 195 w 1321"/>
                <a:gd name="T37" fmla="*/ 357 h 712"/>
                <a:gd name="T38" fmla="*/ 162 w 1321"/>
                <a:gd name="T39" fmla="*/ 353 h 712"/>
                <a:gd name="T40" fmla="*/ 132 w 1321"/>
                <a:gd name="T41" fmla="*/ 349 h 712"/>
                <a:gd name="T42" fmla="*/ 104 w 1321"/>
                <a:gd name="T43" fmla="*/ 343 h 712"/>
                <a:gd name="T44" fmla="*/ 79 w 1321"/>
                <a:gd name="T45" fmla="*/ 336 h 712"/>
                <a:gd name="T46" fmla="*/ 57 w 1321"/>
                <a:gd name="T47" fmla="*/ 329 h 712"/>
                <a:gd name="T48" fmla="*/ 38 w 1321"/>
                <a:gd name="T49" fmla="*/ 319 h 712"/>
                <a:gd name="T50" fmla="*/ 22 w 1321"/>
                <a:gd name="T51" fmla="*/ 308 h 712"/>
                <a:gd name="T52" fmla="*/ 10 w 1321"/>
                <a:gd name="T53" fmla="*/ 296 h 712"/>
                <a:gd name="T54" fmla="*/ 3 w 1321"/>
                <a:gd name="T55" fmla="*/ 281 h 712"/>
                <a:gd name="T56" fmla="*/ 0 w 1321"/>
                <a:gd name="T57" fmla="*/ 266 h 712"/>
                <a:gd name="T58" fmla="*/ 0 w 1321"/>
                <a:gd name="T59" fmla="*/ 264 h 712"/>
                <a:gd name="T60" fmla="*/ 2 w 1321"/>
                <a:gd name="T61" fmla="*/ 247 h 712"/>
                <a:gd name="T62" fmla="*/ 9 w 1321"/>
                <a:gd name="T63" fmla="*/ 226 h 712"/>
                <a:gd name="T64" fmla="*/ 29 w 1321"/>
                <a:gd name="T65" fmla="*/ 188 h 712"/>
                <a:gd name="T66" fmla="*/ 53 w 1321"/>
                <a:gd name="T67" fmla="*/ 152 h 712"/>
                <a:gd name="T68" fmla="*/ 82 w 1321"/>
                <a:gd name="T69" fmla="*/ 119 h 712"/>
                <a:gd name="T70" fmla="*/ 114 w 1321"/>
                <a:gd name="T71" fmla="*/ 89 h 712"/>
                <a:gd name="T72" fmla="*/ 151 w 1321"/>
                <a:gd name="T73" fmla="*/ 63 h 712"/>
                <a:gd name="T74" fmla="*/ 191 w 1321"/>
                <a:gd name="T75" fmla="*/ 42 h 712"/>
                <a:gd name="T76" fmla="*/ 232 w 1321"/>
                <a:gd name="T77" fmla="*/ 24 h 712"/>
                <a:gd name="T78" fmla="*/ 278 w 1321"/>
                <a:gd name="T79" fmla="*/ 11 h 712"/>
                <a:gd name="T80" fmla="*/ 325 w 1321"/>
                <a:gd name="T81" fmla="*/ 3 h 712"/>
                <a:gd name="T82" fmla="*/ 374 w 1321"/>
                <a:gd name="T83" fmla="*/ 0 h 712"/>
                <a:gd name="T84" fmla="*/ 374 w 1321"/>
                <a:gd name="T85" fmla="*/ 0 h 712"/>
                <a:gd name="T86" fmla="*/ 425 w 1321"/>
                <a:gd name="T87" fmla="*/ 3 h 712"/>
                <a:gd name="T88" fmla="*/ 474 w 1321"/>
                <a:gd name="T89" fmla="*/ 12 h 712"/>
                <a:gd name="T90" fmla="*/ 522 w 1321"/>
                <a:gd name="T91" fmla="*/ 27 h 712"/>
                <a:gd name="T92" fmla="*/ 566 w 1321"/>
                <a:gd name="T93" fmla="*/ 46 h 712"/>
                <a:gd name="T94" fmla="*/ 606 w 1321"/>
                <a:gd name="T95" fmla="*/ 69 h 712"/>
                <a:gd name="T96" fmla="*/ 644 w 1321"/>
                <a:gd name="T97" fmla="*/ 98 h 712"/>
                <a:gd name="T98" fmla="*/ 677 w 1321"/>
                <a:gd name="T99" fmla="*/ 130 h 712"/>
                <a:gd name="T100" fmla="*/ 705 w 1321"/>
                <a:gd name="T101" fmla="*/ 165 h 712"/>
                <a:gd name="T102" fmla="*/ 729 w 1321"/>
                <a:gd name="T103" fmla="*/ 203 h 712"/>
                <a:gd name="T104" fmla="*/ 729 w 1321"/>
                <a:gd name="T105" fmla="*/ 203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0000">
                    <a:alpha val="0"/>
                  </a:srgb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chemeClr val="bg1"/>
                </a:solidFill>
                <a:latin typeface="+mn-lt"/>
                <a:ea typeface="微软雅黑" pitchFamily="34" charset="-122"/>
              </a:endParaRPr>
            </a:p>
          </p:txBody>
        </p:sp>
      </p:grpSp>
      <p:grpSp>
        <p:nvGrpSpPr>
          <p:cNvPr id="14" name="灰色3"/>
          <p:cNvGrpSpPr/>
          <p:nvPr/>
        </p:nvGrpSpPr>
        <p:grpSpPr bwMode="auto">
          <a:xfrm>
            <a:off x="6588036" y="2864965"/>
            <a:ext cx="1191454" cy="1189649"/>
            <a:chOff x="3865855" y="346698"/>
            <a:chExt cx="1459921" cy="1460252"/>
          </a:xfrm>
        </p:grpSpPr>
        <p:sp>
          <p:nvSpPr>
            <p:cNvPr id="15" name="Oval 19"/>
            <p:cNvSpPr>
              <a:spLocks noChangeArrowheads="1"/>
            </p:cNvSpPr>
            <p:nvPr/>
          </p:nvSpPr>
          <p:spPr bwMode="auto">
            <a:xfrm>
              <a:off x="3865855" y="346698"/>
              <a:ext cx="1459921" cy="1460252"/>
            </a:xfrm>
            <a:prstGeom prst="ellipse">
              <a:avLst/>
            </a:prstGeom>
            <a:solidFill>
              <a:srgbClr val="C5C5C5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r>
                <a:rPr lang="zh-CN" altLang="en-US">
                  <a:solidFill>
                    <a:schemeClr val="bg1"/>
                  </a:solidFill>
                  <a:latin typeface="Impact" pitchFamily="34" charset="0"/>
                  <a:ea typeface="微软雅黑" pitchFamily="34" charset="-122"/>
                </a:rPr>
                <a:t>标题</a:t>
              </a:r>
            </a:p>
          </p:txBody>
        </p:sp>
        <p:sp>
          <p:nvSpPr>
            <p:cNvPr id="16" name="未知"/>
            <p:cNvSpPr/>
            <p:nvPr/>
          </p:nvSpPr>
          <p:spPr bwMode="auto">
            <a:xfrm>
              <a:off x="4033967" y="379935"/>
              <a:ext cx="1125908" cy="549534"/>
            </a:xfrm>
            <a:custGeom>
              <a:avLst/>
              <a:gdLst>
                <a:gd name="T0" fmla="*/ 729 w 1321"/>
                <a:gd name="T1" fmla="*/ 203 h 712"/>
                <a:gd name="T2" fmla="*/ 738 w 1321"/>
                <a:gd name="T3" fmla="*/ 224 h 712"/>
                <a:gd name="T4" fmla="*/ 740 w 1321"/>
                <a:gd name="T5" fmla="*/ 244 h 712"/>
                <a:gd name="T6" fmla="*/ 737 w 1321"/>
                <a:gd name="T7" fmla="*/ 262 h 712"/>
                <a:gd name="T8" fmla="*/ 727 w 1321"/>
                <a:gd name="T9" fmla="*/ 279 h 712"/>
                <a:gd name="T10" fmla="*/ 713 w 1321"/>
                <a:gd name="T11" fmla="*/ 294 h 712"/>
                <a:gd name="T12" fmla="*/ 694 w 1321"/>
                <a:gd name="T13" fmla="*/ 306 h 712"/>
                <a:gd name="T14" fmla="*/ 670 w 1321"/>
                <a:gd name="T15" fmla="*/ 318 h 712"/>
                <a:gd name="T16" fmla="*/ 643 w 1321"/>
                <a:gd name="T17" fmla="*/ 329 h 712"/>
                <a:gd name="T18" fmla="*/ 612 w 1321"/>
                <a:gd name="T19" fmla="*/ 338 h 712"/>
                <a:gd name="T20" fmla="*/ 578 w 1321"/>
                <a:gd name="T21" fmla="*/ 346 h 712"/>
                <a:gd name="T22" fmla="*/ 542 w 1321"/>
                <a:gd name="T23" fmla="*/ 352 h 712"/>
                <a:gd name="T24" fmla="*/ 502 w 1321"/>
                <a:gd name="T25" fmla="*/ 357 h 712"/>
                <a:gd name="T26" fmla="*/ 462 w 1321"/>
                <a:gd name="T27" fmla="*/ 360 h 712"/>
                <a:gd name="T28" fmla="*/ 445 w 1321"/>
                <a:gd name="T29" fmla="*/ 361 h 712"/>
                <a:gd name="T30" fmla="*/ 267 w 1321"/>
                <a:gd name="T31" fmla="*/ 361 h 712"/>
                <a:gd name="T32" fmla="*/ 264 w 1321"/>
                <a:gd name="T33" fmla="*/ 361 h 712"/>
                <a:gd name="T34" fmla="*/ 229 w 1321"/>
                <a:gd name="T35" fmla="*/ 359 h 712"/>
                <a:gd name="T36" fmla="*/ 195 w 1321"/>
                <a:gd name="T37" fmla="*/ 357 h 712"/>
                <a:gd name="T38" fmla="*/ 162 w 1321"/>
                <a:gd name="T39" fmla="*/ 353 h 712"/>
                <a:gd name="T40" fmla="*/ 132 w 1321"/>
                <a:gd name="T41" fmla="*/ 349 h 712"/>
                <a:gd name="T42" fmla="*/ 104 w 1321"/>
                <a:gd name="T43" fmla="*/ 343 h 712"/>
                <a:gd name="T44" fmla="*/ 79 w 1321"/>
                <a:gd name="T45" fmla="*/ 336 h 712"/>
                <a:gd name="T46" fmla="*/ 57 w 1321"/>
                <a:gd name="T47" fmla="*/ 329 h 712"/>
                <a:gd name="T48" fmla="*/ 38 w 1321"/>
                <a:gd name="T49" fmla="*/ 319 h 712"/>
                <a:gd name="T50" fmla="*/ 22 w 1321"/>
                <a:gd name="T51" fmla="*/ 308 h 712"/>
                <a:gd name="T52" fmla="*/ 10 w 1321"/>
                <a:gd name="T53" fmla="*/ 296 h 712"/>
                <a:gd name="T54" fmla="*/ 3 w 1321"/>
                <a:gd name="T55" fmla="*/ 281 h 712"/>
                <a:gd name="T56" fmla="*/ 0 w 1321"/>
                <a:gd name="T57" fmla="*/ 266 h 712"/>
                <a:gd name="T58" fmla="*/ 0 w 1321"/>
                <a:gd name="T59" fmla="*/ 264 h 712"/>
                <a:gd name="T60" fmla="*/ 2 w 1321"/>
                <a:gd name="T61" fmla="*/ 247 h 712"/>
                <a:gd name="T62" fmla="*/ 9 w 1321"/>
                <a:gd name="T63" fmla="*/ 226 h 712"/>
                <a:gd name="T64" fmla="*/ 29 w 1321"/>
                <a:gd name="T65" fmla="*/ 188 h 712"/>
                <a:gd name="T66" fmla="*/ 53 w 1321"/>
                <a:gd name="T67" fmla="*/ 152 h 712"/>
                <a:gd name="T68" fmla="*/ 82 w 1321"/>
                <a:gd name="T69" fmla="*/ 119 h 712"/>
                <a:gd name="T70" fmla="*/ 114 w 1321"/>
                <a:gd name="T71" fmla="*/ 89 h 712"/>
                <a:gd name="T72" fmla="*/ 151 w 1321"/>
                <a:gd name="T73" fmla="*/ 63 h 712"/>
                <a:gd name="T74" fmla="*/ 191 w 1321"/>
                <a:gd name="T75" fmla="*/ 42 h 712"/>
                <a:gd name="T76" fmla="*/ 232 w 1321"/>
                <a:gd name="T77" fmla="*/ 24 h 712"/>
                <a:gd name="T78" fmla="*/ 278 w 1321"/>
                <a:gd name="T79" fmla="*/ 11 h 712"/>
                <a:gd name="T80" fmla="*/ 325 w 1321"/>
                <a:gd name="T81" fmla="*/ 3 h 712"/>
                <a:gd name="T82" fmla="*/ 374 w 1321"/>
                <a:gd name="T83" fmla="*/ 0 h 712"/>
                <a:gd name="T84" fmla="*/ 374 w 1321"/>
                <a:gd name="T85" fmla="*/ 0 h 712"/>
                <a:gd name="T86" fmla="*/ 425 w 1321"/>
                <a:gd name="T87" fmla="*/ 3 h 712"/>
                <a:gd name="T88" fmla="*/ 474 w 1321"/>
                <a:gd name="T89" fmla="*/ 12 h 712"/>
                <a:gd name="T90" fmla="*/ 522 w 1321"/>
                <a:gd name="T91" fmla="*/ 27 h 712"/>
                <a:gd name="T92" fmla="*/ 566 w 1321"/>
                <a:gd name="T93" fmla="*/ 46 h 712"/>
                <a:gd name="T94" fmla="*/ 606 w 1321"/>
                <a:gd name="T95" fmla="*/ 69 h 712"/>
                <a:gd name="T96" fmla="*/ 644 w 1321"/>
                <a:gd name="T97" fmla="*/ 98 h 712"/>
                <a:gd name="T98" fmla="*/ 677 w 1321"/>
                <a:gd name="T99" fmla="*/ 130 h 712"/>
                <a:gd name="T100" fmla="*/ 705 w 1321"/>
                <a:gd name="T101" fmla="*/ 165 h 712"/>
                <a:gd name="T102" fmla="*/ 729 w 1321"/>
                <a:gd name="T103" fmla="*/ 203 h 712"/>
                <a:gd name="T104" fmla="*/ 729 w 1321"/>
                <a:gd name="T105" fmla="*/ 203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0000">
                    <a:alpha val="0"/>
                  </a:srgb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chemeClr val="bg1"/>
                </a:solidFill>
                <a:latin typeface="+mn-lt"/>
                <a:ea typeface="微软雅黑" pitchFamily="34" charset="-122"/>
              </a:endParaRPr>
            </a:p>
          </p:txBody>
        </p:sp>
      </p:grpSp>
      <p:grpSp>
        <p:nvGrpSpPr>
          <p:cNvPr id="17" name="灰色4"/>
          <p:cNvGrpSpPr/>
          <p:nvPr/>
        </p:nvGrpSpPr>
        <p:grpSpPr bwMode="auto">
          <a:xfrm>
            <a:off x="8808474" y="2864965"/>
            <a:ext cx="1191454" cy="1189649"/>
            <a:chOff x="3865855" y="346698"/>
            <a:chExt cx="1459921" cy="1460252"/>
          </a:xfrm>
        </p:grpSpPr>
        <p:sp>
          <p:nvSpPr>
            <p:cNvPr id="18" name="Oval 19"/>
            <p:cNvSpPr>
              <a:spLocks noChangeArrowheads="1"/>
            </p:cNvSpPr>
            <p:nvPr/>
          </p:nvSpPr>
          <p:spPr bwMode="auto">
            <a:xfrm>
              <a:off x="3865855" y="346698"/>
              <a:ext cx="1459921" cy="1460252"/>
            </a:xfrm>
            <a:prstGeom prst="ellipse">
              <a:avLst/>
            </a:prstGeom>
            <a:solidFill>
              <a:srgbClr val="C5C5C5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r>
                <a:rPr lang="zh-CN" altLang="en-US">
                  <a:solidFill>
                    <a:schemeClr val="bg1"/>
                  </a:solidFill>
                  <a:latin typeface="Impact" pitchFamily="34" charset="0"/>
                  <a:ea typeface="微软雅黑" pitchFamily="34" charset="-122"/>
                </a:rPr>
                <a:t>标题</a:t>
              </a:r>
            </a:p>
          </p:txBody>
        </p:sp>
        <p:sp>
          <p:nvSpPr>
            <p:cNvPr id="19" name="未知"/>
            <p:cNvSpPr/>
            <p:nvPr/>
          </p:nvSpPr>
          <p:spPr bwMode="auto">
            <a:xfrm>
              <a:off x="4033967" y="379935"/>
              <a:ext cx="1125908" cy="549534"/>
            </a:xfrm>
            <a:custGeom>
              <a:avLst/>
              <a:gdLst>
                <a:gd name="T0" fmla="*/ 729 w 1321"/>
                <a:gd name="T1" fmla="*/ 203 h 712"/>
                <a:gd name="T2" fmla="*/ 738 w 1321"/>
                <a:gd name="T3" fmla="*/ 224 h 712"/>
                <a:gd name="T4" fmla="*/ 740 w 1321"/>
                <a:gd name="T5" fmla="*/ 244 h 712"/>
                <a:gd name="T6" fmla="*/ 737 w 1321"/>
                <a:gd name="T7" fmla="*/ 262 h 712"/>
                <a:gd name="T8" fmla="*/ 727 w 1321"/>
                <a:gd name="T9" fmla="*/ 279 h 712"/>
                <a:gd name="T10" fmla="*/ 713 w 1321"/>
                <a:gd name="T11" fmla="*/ 294 h 712"/>
                <a:gd name="T12" fmla="*/ 694 w 1321"/>
                <a:gd name="T13" fmla="*/ 306 h 712"/>
                <a:gd name="T14" fmla="*/ 670 w 1321"/>
                <a:gd name="T15" fmla="*/ 318 h 712"/>
                <a:gd name="T16" fmla="*/ 643 w 1321"/>
                <a:gd name="T17" fmla="*/ 329 h 712"/>
                <a:gd name="T18" fmla="*/ 612 w 1321"/>
                <a:gd name="T19" fmla="*/ 338 h 712"/>
                <a:gd name="T20" fmla="*/ 578 w 1321"/>
                <a:gd name="T21" fmla="*/ 346 h 712"/>
                <a:gd name="T22" fmla="*/ 542 w 1321"/>
                <a:gd name="T23" fmla="*/ 352 h 712"/>
                <a:gd name="T24" fmla="*/ 502 w 1321"/>
                <a:gd name="T25" fmla="*/ 357 h 712"/>
                <a:gd name="T26" fmla="*/ 462 w 1321"/>
                <a:gd name="T27" fmla="*/ 360 h 712"/>
                <a:gd name="T28" fmla="*/ 445 w 1321"/>
                <a:gd name="T29" fmla="*/ 361 h 712"/>
                <a:gd name="T30" fmla="*/ 267 w 1321"/>
                <a:gd name="T31" fmla="*/ 361 h 712"/>
                <a:gd name="T32" fmla="*/ 264 w 1321"/>
                <a:gd name="T33" fmla="*/ 361 h 712"/>
                <a:gd name="T34" fmla="*/ 229 w 1321"/>
                <a:gd name="T35" fmla="*/ 359 h 712"/>
                <a:gd name="T36" fmla="*/ 195 w 1321"/>
                <a:gd name="T37" fmla="*/ 357 h 712"/>
                <a:gd name="T38" fmla="*/ 162 w 1321"/>
                <a:gd name="T39" fmla="*/ 353 h 712"/>
                <a:gd name="T40" fmla="*/ 132 w 1321"/>
                <a:gd name="T41" fmla="*/ 349 h 712"/>
                <a:gd name="T42" fmla="*/ 104 w 1321"/>
                <a:gd name="T43" fmla="*/ 343 h 712"/>
                <a:gd name="T44" fmla="*/ 79 w 1321"/>
                <a:gd name="T45" fmla="*/ 336 h 712"/>
                <a:gd name="T46" fmla="*/ 57 w 1321"/>
                <a:gd name="T47" fmla="*/ 329 h 712"/>
                <a:gd name="T48" fmla="*/ 38 w 1321"/>
                <a:gd name="T49" fmla="*/ 319 h 712"/>
                <a:gd name="T50" fmla="*/ 22 w 1321"/>
                <a:gd name="T51" fmla="*/ 308 h 712"/>
                <a:gd name="T52" fmla="*/ 10 w 1321"/>
                <a:gd name="T53" fmla="*/ 296 h 712"/>
                <a:gd name="T54" fmla="*/ 3 w 1321"/>
                <a:gd name="T55" fmla="*/ 281 h 712"/>
                <a:gd name="T56" fmla="*/ 0 w 1321"/>
                <a:gd name="T57" fmla="*/ 266 h 712"/>
                <a:gd name="T58" fmla="*/ 0 w 1321"/>
                <a:gd name="T59" fmla="*/ 264 h 712"/>
                <a:gd name="T60" fmla="*/ 2 w 1321"/>
                <a:gd name="T61" fmla="*/ 247 h 712"/>
                <a:gd name="T62" fmla="*/ 9 w 1321"/>
                <a:gd name="T63" fmla="*/ 226 h 712"/>
                <a:gd name="T64" fmla="*/ 29 w 1321"/>
                <a:gd name="T65" fmla="*/ 188 h 712"/>
                <a:gd name="T66" fmla="*/ 53 w 1321"/>
                <a:gd name="T67" fmla="*/ 152 h 712"/>
                <a:gd name="T68" fmla="*/ 82 w 1321"/>
                <a:gd name="T69" fmla="*/ 119 h 712"/>
                <a:gd name="T70" fmla="*/ 114 w 1321"/>
                <a:gd name="T71" fmla="*/ 89 h 712"/>
                <a:gd name="T72" fmla="*/ 151 w 1321"/>
                <a:gd name="T73" fmla="*/ 63 h 712"/>
                <a:gd name="T74" fmla="*/ 191 w 1321"/>
                <a:gd name="T75" fmla="*/ 42 h 712"/>
                <a:gd name="T76" fmla="*/ 232 w 1321"/>
                <a:gd name="T77" fmla="*/ 24 h 712"/>
                <a:gd name="T78" fmla="*/ 278 w 1321"/>
                <a:gd name="T79" fmla="*/ 11 h 712"/>
                <a:gd name="T80" fmla="*/ 325 w 1321"/>
                <a:gd name="T81" fmla="*/ 3 h 712"/>
                <a:gd name="T82" fmla="*/ 374 w 1321"/>
                <a:gd name="T83" fmla="*/ 0 h 712"/>
                <a:gd name="T84" fmla="*/ 374 w 1321"/>
                <a:gd name="T85" fmla="*/ 0 h 712"/>
                <a:gd name="T86" fmla="*/ 425 w 1321"/>
                <a:gd name="T87" fmla="*/ 3 h 712"/>
                <a:gd name="T88" fmla="*/ 474 w 1321"/>
                <a:gd name="T89" fmla="*/ 12 h 712"/>
                <a:gd name="T90" fmla="*/ 522 w 1321"/>
                <a:gd name="T91" fmla="*/ 27 h 712"/>
                <a:gd name="T92" fmla="*/ 566 w 1321"/>
                <a:gd name="T93" fmla="*/ 46 h 712"/>
                <a:gd name="T94" fmla="*/ 606 w 1321"/>
                <a:gd name="T95" fmla="*/ 69 h 712"/>
                <a:gd name="T96" fmla="*/ 644 w 1321"/>
                <a:gd name="T97" fmla="*/ 98 h 712"/>
                <a:gd name="T98" fmla="*/ 677 w 1321"/>
                <a:gd name="T99" fmla="*/ 130 h 712"/>
                <a:gd name="T100" fmla="*/ 705 w 1321"/>
                <a:gd name="T101" fmla="*/ 165 h 712"/>
                <a:gd name="T102" fmla="*/ 729 w 1321"/>
                <a:gd name="T103" fmla="*/ 203 h 712"/>
                <a:gd name="T104" fmla="*/ 729 w 1321"/>
                <a:gd name="T105" fmla="*/ 203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0000">
                    <a:alpha val="0"/>
                  </a:srgb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chemeClr val="bg1"/>
                </a:solidFill>
                <a:latin typeface="+mn-lt"/>
                <a:ea typeface="微软雅黑" pitchFamily="34" charset="-122"/>
              </a:endParaRPr>
            </a:p>
          </p:txBody>
        </p:sp>
      </p:grpSp>
      <p:grpSp>
        <p:nvGrpSpPr>
          <p:cNvPr id="24" name="线2"/>
          <p:cNvGrpSpPr/>
          <p:nvPr/>
        </p:nvGrpSpPr>
        <p:grpSpPr bwMode="auto">
          <a:xfrm>
            <a:off x="3399993" y="2700688"/>
            <a:ext cx="2316114" cy="1498344"/>
            <a:chOff x="2201863" y="2782070"/>
            <a:chExt cx="2036763" cy="1317625"/>
          </a:xfrm>
          <a:solidFill>
            <a:srgbClr val="494949"/>
          </a:solidFill>
        </p:grpSpPr>
        <p:sp>
          <p:nvSpPr>
            <p:cNvPr id="25" name="Rectangle 97"/>
            <p:cNvSpPr>
              <a:spLocks noChangeArrowheads="1"/>
            </p:cNvSpPr>
            <p:nvPr/>
          </p:nvSpPr>
          <p:spPr bwMode="ltGray">
            <a:xfrm>
              <a:off x="2201863" y="3394845"/>
              <a:ext cx="795338" cy="74613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none" anchor="ctr"/>
            <a:lstStyle/>
            <a:p>
              <a:endParaRPr lang="zh-CN" altLang="en-US">
                <a:solidFill>
                  <a:schemeClr val="bg1"/>
                </a:solidFill>
                <a:latin typeface="Impact" pitchFamily="34" charset="0"/>
                <a:ea typeface="微软雅黑" pitchFamily="34" charset="-122"/>
              </a:endParaRPr>
            </a:p>
          </p:txBody>
        </p:sp>
        <p:sp>
          <p:nvSpPr>
            <p:cNvPr id="26" name="AutoShape 100"/>
            <p:cNvSpPr>
              <a:spLocks noChangeArrowheads="1"/>
            </p:cNvSpPr>
            <p:nvPr/>
          </p:nvSpPr>
          <p:spPr bwMode="ltGray">
            <a:xfrm>
              <a:off x="2919413" y="2782070"/>
              <a:ext cx="1319213" cy="131762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16 w 21600"/>
                <a:gd name="T13" fmla="*/ 0 h 21600"/>
                <a:gd name="T14" fmla="*/ 21184 w 21600"/>
                <a:gd name="T15" fmla="*/ 1339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213" y="10670"/>
                  </a:moveTo>
                  <a:cubicBezTo>
                    <a:pt x="1284" y="5426"/>
                    <a:pt x="5555" y="1212"/>
                    <a:pt x="10800" y="1213"/>
                  </a:cubicBezTo>
                  <a:cubicBezTo>
                    <a:pt x="16044" y="1213"/>
                    <a:pt x="20315" y="5426"/>
                    <a:pt x="20386" y="10670"/>
                  </a:cubicBezTo>
                  <a:lnTo>
                    <a:pt x="21599" y="10653"/>
                  </a:lnTo>
                  <a:cubicBezTo>
                    <a:pt x="21518" y="4746"/>
                    <a:pt x="16707" y="-1"/>
                    <a:pt x="10799" y="0"/>
                  </a:cubicBezTo>
                  <a:cubicBezTo>
                    <a:pt x="4892" y="0"/>
                    <a:pt x="81" y="4746"/>
                    <a:pt x="0" y="10653"/>
                  </a:cubicBezTo>
                  <a:lnTo>
                    <a:pt x="1213" y="1067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wrap="none" anchor="ctr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线4"/>
          <p:cNvGrpSpPr/>
          <p:nvPr/>
        </p:nvGrpSpPr>
        <p:grpSpPr bwMode="auto">
          <a:xfrm>
            <a:off x="7844479" y="2702494"/>
            <a:ext cx="3449801" cy="1498344"/>
            <a:chOff x="6110288" y="2783658"/>
            <a:chExt cx="3033713" cy="1317625"/>
          </a:xfrm>
          <a:solidFill>
            <a:srgbClr val="494949"/>
          </a:solidFill>
        </p:grpSpPr>
        <p:sp>
          <p:nvSpPr>
            <p:cNvPr id="28" name="Rectangle 96"/>
            <p:cNvSpPr>
              <a:spLocks noChangeArrowheads="1"/>
            </p:cNvSpPr>
            <p:nvPr/>
          </p:nvSpPr>
          <p:spPr bwMode="ltGray">
            <a:xfrm>
              <a:off x="8066088" y="3388495"/>
              <a:ext cx="1077913" cy="7620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none" anchor="ctr"/>
            <a:lstStyle/>
            <a:p>
              <a:endParaRPr lang="zh-CN" altLang="en-US">
                <a:solidFill>
                  <a:schemeClr val="bg1"/>
                </a:solidFill>
                <a:latin typeface="Impact" pitchFamily="34" charset="0"/>
                <a:ea typeface="微软雅黑" pitchFamily="34" charset="-122"/>
              </a:endParaRPr>
            </a:p>
          </p:txBody>
        </p:sp>
        <p:grpSp>
          <p:nvGrpSpPr>
            <p:cNvPr id="29" name="组合 22"/>
            <p:cNvGrpSpPr/>
            <p:nvPr/>
          </p:nvGrpSpPr>
          <p:grpSpPr bwMode="auto">
            <a:xfrm>
              <a:off x="6110288" y="2783658"/>
              <a:ext cx="2030413" cy="1317625"/>
              <a:chOff x="6110288" y="2783658"/>
              <a:chExt cx="2030413" cy="1317625"/>
            </a:xfrm>
            <a:grpFill/>
          </p:grpSpPr>
          <p:sp>
            <p:nvSpPr>
              <p:cNvPr id="30" name="Rectangle 99"/>
              <p:cNvSpPr>
                <a:spLocks noChangeArrowheads="1"/>
              </p:cNvSpPr>
              <p:nvPr/>
            </p:nvSpPr>
            <p:spPr bwMode="ltGray">
              <a:xfrm>
                <a:off x="6110288" y="3394845"/>
                <a:ext cx="787400" cy="7461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>
                  <a:solidFill>
                    <a:schemeClr val="bg1"/>
                  </a:solidFill>
                  <a:latin typeface="Impact" pitchFamily="34" charset="0"/>
                  <a:ea typeface="微软雅黑" pitchFamily="34" charset="-122"/>
                </a:endParaRPr>
              </a:p>
            </p:txBody>
          </p:sp>
          <p:sp>
            <p:nvSpPr>
              <p:cNvPr id="31" name="AutoShape 101"/>
              <p:cNvSpPr>
                <a:spLocks noChangeArrowheads="1"/>
              </p:cNvSpPr>
              <p:nvPr/>
            </p:nvSpPr>
            <p:spPr bwMode="ltGray">
              <a:xfrm>
                <a:off x="6821488" y="2783658"/>
                <a:ext cx="1319213" cy="131762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16 w 21600"/>
                  <a:gd name="T13" fmla="*/ 0 h 21600"/>
                  <a:gd name="T14" fmla="*/ 21184 w 21600"/>
                  <a:gd name="T15" fmla="*/ 1339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213" y="10670"/>
                    </a:moveTo>
                    <a:cubicBezTo>
                      <a:pt x="1284" y="5426"/>
                      <a:pt x="5555" y="1212"/>
                      <a:pt x="10800" y="1213"/>
                    </a:cubicBezTo>
                    <a:cubicBezTo>
                      <a:pt x="16044" y="1213"/>
                      <a:pt x="20315" y="5426"/>
                      <a:pt x="20386" y="10670"/>
                    </a:cubicBezTo>
                    <a:lnTo>
                      <a:pt x="21599" y="10653"/>
                    </a:lnTo>
                    <a:cubicBezTo>
                      <a:pt x="21518" y="4746"/>
                      <a:pt x="16707" y="-1"/>
                      <a:pt x="10799" y="0"/>
                    </a:cubicBezTo>
                    <a:cubicBezTo>
                      <a:pt x="4892" y="0"/>
                      <a:pt x="81" y="4746"/>
                      <a:pt x="0" y="10653"/>
                    </a:cubicBezTo>
                    <a:lnTo>
                      <a:pt x="1213" y="1067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wrap="none" anchor="ctr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2" name="线1"/>
          <p:cNvGrpSpPr/>
          <p:nvPr/>
        </p:nvGrpSpPr>
        <p:grpSpPr bwMode="auto">
          <a:xfrm>
            <a:off x="896133" y="2700688"/>
            <a:ext cx="2588705" cy="1498344"/>
            <a:chOff x="0" y="2782070"/>
            <a:chExt cx="2276476" cy="1317625"/>
          </a:xfrm>
          <a:solidFill>
            <a:srgbClr val="494949"/>
          </a:solidFill>
        </p:grpSpPr>
        <p:sp>
          <p:nvSpPr>
            <p:cNvPr id="33" name="Rectangle 95"/>
            <p:cNvSpPr>
              <a:spLocks noChangeArrowheads="1"/>
            </p:cNvSpPr>
            <p:nvPr/>
          </p:nvSpPr>
          <p:spPr bwMode="ltGray">
            <a:xfrm>
              <a:off x="0" y="3394845"/>
              <a:ext cx="1028700" cy="7620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none" anchor="ctr"/>
            <a:lstStyle/>
            <a:p>
              <a:endParaRPr lang="zh-CN" altLang="en-US">
                <a:solidFill>
                  <a:schemeClr val="bg1"/>
                </a:solidFill>
                <a:latin typeface="Impact" pitchFamily="34" charset="0"/>
                <a:ea typeface="微软雅黑" pitchFamily="34" charset="-122"/>
              </a:endParaRPr>
            </a:p>
          </p:txBody>
        </p:sp>
        <p:sp>
          <p:nvSpPr>
            <p:cNvPr id="34" name="AutoShape 102"/>
            <p:cNvSpPr>
              <a:spLocks noChangeArrowheads="1"/>
            </p:cNvSpPr>
            <p:nvPr/>
          </p:nvSpPr>
          <p:spPr bwMode="ltGray">
            <a:xfrm flipV="1">
              <a:off x="957263" y="2782070"/>
              <a:ext cx="1319213" cy="131762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16 w 21600"/>
                <a:gd name="T13" fmla="*/ 0 h 21600"/>
                <a:gd name="T14" fmla="*/ 21184 w 21600"/>
                <a:gd name="T15" fmla="*/ 1339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213" y="10670"/>
                  </a:moveTo>
                  <a:cubicBezTo>
                    <a:pt x="1284" y="5426"/>
                    <a:pt x="5555" y="1212"/>
                    <a:pt x="10800" y="1213"/>
                  </a:cubicBezTo>
                  <a:cubicBezTo>
                    <a:pt x="16044" y="1213"/>
                    <a:pt x="20315" y="5426"/>
                    <a:pt x="20386" y="10670"/>
                  </a:cubicBezTo>
                  <a:lnTo>
                    <a:pt x="21599" y="10653"/>
                  </a:lnTo>
                  <a:cubicBezTo>
                    <a:pt x="21518" y="4746"/>
                    <a:pt x="16707" y="-1"/>
                    <a:pt x="10799" y="0"/>
                  </a:cubicBezTo>
                  <a:cubicBezTo>
                    <a:pt x="4892" y="0"/>
                    <a:pt x="81" y="4746"/>
                    <a:pt x="0" y="10653"/>
                  </a:cubicBezTo>
                  <a:lnTo>
                    <a:pt x="1213" y="1067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wrap="none" anchor="ctr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线3"/>
          <p:cNvGrpSpPr/>
          <p:nvPr/>
        </p:nvGrpSpPr>
        <p:grpSpPr bwMode="auto">
          <a:xfrm>
            <a:off x="5633067" y="2709714"/>
            <a:ext cx="2292647" cy="1498344"/>
            <a:chOff x="4165600" y="2790008"/>
            <a:chExt cx="2016126" cy="1317625"/>
          </a:xfrm>
          <a:solidFill>
            <a:srgbClr val="494949"/>
          </a:solidFill>
        </p:grpSpPr>
        <p:sp>
          <p:nvSpPr>
            <p:cNvPr id="36" name="Rectangle 98"/>
            <p:cNvSpPr>
              <a:spLocks noChangeArrowheads="1"/>
            </p:cNvSpPr>
            <p:nvPr/>
          </p:nvSpPr>
          <p:spPr bwMode="ltGray">
            <a:xfrm>
              <a:off x="4165600" y="3394845"/>
              <a:ext cx="771525" cy="74613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none" anchor="ctr"/>
            <a:lstStyle/>
            <a:p>
              <a:endParaRPr lang="zh-CN" altLang="en-US">
                <a:solidFill>
                  <a:schemeClr val="bg1"/>
                </a:solidFill>
                <a:latin typeface="Impact" pitchFamily="34" charset="0"/>
                <a:ea typeface="微软雅黑" pitchFamily="34" charset="-122"/>
              </a:endParaRPr>
            </a:p>
          </p:txBody>
        </p:sp>
        <p:sp>
          <p:nvSpPr>
            <p:cNvPr id="37" name="AutoShape 103"/>
            <p:cNvSpPr>
              <a:spLocks noChangeArrowheads="1"/>
            </p:cNvSpPr>
            <p:nvPr/>
          </p:nvSpPr>
          <p:spPr bwMode="ltGray">
            <a:xfrm flipV="1">
              <a:off x="4862513" y="2790008"/>
              <a:ext cx="1319213" cy="131762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16 w 21600"/>
                <a:gd name="T13" fmla="*/ 0 h 21600"/>
                <a:gd name="T14" fmla="*/ 21184 w 21600"/>
                <a:gd name="T15" fmla="*/ 1339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213" y="10670"/>
                  </a:moveTo>
                  <a:cubicBezTo>
                    <a:pt x="1284" y="5426"/>
                    <a:pt x="5555" y="1212"/>
                    <a:pt x="10800" y="1213"/>
                  </a:cubicBezTo>
                  <a:cubicBezTo>
                    <a:pt x="16044" y="1213"/>
                    <a:pt x="20315" y="5426"/>
                    <a:pt x="20386" y="10670"/>
                  </a:cubicBezTo>
                  <a:lnTo>
                    <a:pt x="21599" y="10653"/>
                  </a:lnTo>
                  <a:cubicBezTo>
                    <a:pt x="21518" y="4746"/>
                    <a:pt x="16707" y="-1"/>
                    <a:pt x="10799" y="0"/>
                  </a:cubicBezTo>
                  <a:cubicBezTo>
                    <a:pt x="4892" y="0"/>
                    <a:pt x="81" y="4746"/>
                    <a:pt x="0" y="10653"/>
                  </a:cubicBezTo>
                  <a:lnTo>
                    <a:pt x="1213" y="1067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wrap="none" anchor="ctr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深色1"/>
          <p:cNvGrpSpPr/>
          <p:nvPr/>
        </p:nvGrpSpPr>
        <p:grpSpPr bwMode="auto">
          <a:xfrm>
            <a:off x="2136329" y="2859549"/>
            <a:ext cx="1191454" cy="1189649"/>
            <a:chOff x="3865855" y="346698"/>
            <a:chExt cx="1459921" cy="1460252"/>
          </a:xfrm>
        </p:grpSpPr>
        <p:sp>
          <p:nvSpPr>
            <p:cNvPr id="39" name="Oval 19"/>
            <p:cNvSpPr>
              <a:spLocks noChangeArrowheads="1"/>
            </p:cNvSpPr>
            <p:nvPr/>
          </p:nvSpPr>
          <p:spPr bwMode="auto">
            <a:xfrm>
              <a:off x="3865855" y="346698"/>
              <a:ext cx="1459921" cy="1460252"/>
            </a:xfrm>
            <a:prstGeom prst="ellipse">
              <a:avLst/>
            </a:prstGeom>
            <a:solidFill>
              <a:srgbClr val="018CCC"/>
            </a:solidFill>
            <a:ln w="9525">
              <a:noFill/>
              <a:round/>
            </a:ln>
            <a:effectLst/>
          </p:spPr>
          <p:txBody>
            <a:bodyPr anchor="ctr"/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kern="0" dirty="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</a:rPr>
                <a:t>标题</a:t>
              </a:r>
            </a:p>
          </p:txBody>
        </p:sp>
        <p:sp>
          <p:nvSpPr>
            <p:cNvPr id="40" name="未知"/>
            <p:cNvSpPr/>
            <p:nvPr/>
          </p:nvSpPr>
          <p:spPr bwMode="auto">
            <a:xfrm>
              <a:off x="4033967" y="379935"/>
              <a:ext cx="1125908" cy="549534"/>
            </a:xfrm>
            <a:custGeom>
              <a:avLst/>
              <a:gdLst>
                <a:gd name="T0" fmla="*/ 729 w 1321"/>
                <a:gd name="T1" fmla="*/ 203 h 712"/>
                <a:gd name="T2" fmla="*/ 738 w 1321"/>
                <a:gd name="T3" fmla="*/ 224 h 712"/>
                <a:gd name="T4" fmla="*/ 740 w 1321"/>
                <a:gd name="T5" fmla="*/ 244 h 712"/>
                <a:gd name="T6" fmla="*/ 737 w 1321"/>
                <a:gd name="T7" fmla="*/ 262 h 712"/>
                <a:gd name="T8" fmla="*/ 727 w 1321"/>
                <a:gd name="T9" fmla="*/ 279 h 712"/>
                <a:gd name="T10" fmla="*/ 713 w 1321"/>
                <a:gd name="T11" fmla="*/ 294 h 712"/>
                <a:gd name="T12" fmla="*/ 694 w 1321"/>
                <a:gd name="T13" fmla="*/ 306 h 712"/>
                <a:gd name="T14" fmla="*/ 670 w 1321"/>
                <a:gd name="T15" fmla="*/ 318 h 712"/>
                <a:gd name="T16" fmla="*/ 643 w 1321"/>
                <a:gd name="T17" fmla="*/ 329 h 712"/>
                <a:gd name="T18" fmla="*/ 612 w 1321"/>
                <a:gd name="T19" fmla="*/ 338 h 712"/>
                <a:gd name="T20" fmla="*/ 578 w 1321"/>
                <a:gd name="T21" fmla="*/ 346 h 712"/>
                <a:gd name="T22" fmla="*/ 542 w 1321"/>
                <a:gd name="T23" fmla="*/ 352 h 712"/>
                <a:gd name="T24" fmla="*/ 502 w 1321"/>
                <a:gd name="T25" fmla="*/ 357 h 712"/>
                <a:gd name="T26" fmla="*/ 462 w 1321"/>
                <a:gd name="T27" fmla="*/ 360 h 712"/>
                <a:gd name="T28" fmla="*/ 445 w 1321"/>
                <a:gd name="T29" fmla="*/ 361 h 712"/>
                <a:gd name="T30" fmla="*/ 267 w 1321"/>
                <a:gd name="T31" fmla="*/ 361 h 712"/>
                <a:gd name="T32" fmla="*/ 264 w 1321"/>
                <a:gd name="T33" fmla="*/ 361 h 712"/>
                <a:gd name="T34" fmla="*/ 229 w 1321"/>
                <a:gd name="T35" fmla="*/ 359 h 712"/>
                <a:gd name="T36" fmla="*/ 195 w 1321"/>
                <a:gd name="T37" fmla="*/ 357 h 712"/>
                <a:gd name="T38" fmla="*/ 162 w 1321"/>
                <a:gd name="T39" fmla="*/ 353 h 712"/>
                <a:gd name="T40" fmla="*/ 132 w 1321"/>
                <a:gd name="T41" fmla="*/ 349 h 712"/>
                <a:gd name="T42" fmla="*/ 104 w 1321"/>
                <a:gd name="T43" fmla="*/ 343 h 712"/>
                <a:gd name="T44" fmla="*/ 79 w 1321"/>
                <a:gd name="T45" fmla="*/ 336 h 712"/>
                <a:gd name="T46" fmla="*/ 57 w 1321"/>
                <a:gd name="T47" fmla="*/ 329 h 712"/>
                <a:gd name="T48" fmla="*/ 38 w 1321"/>
                <a:gd name="T49" fmla="*/ 319 h 712"/>
                <a:gd name="T50" fmla="*/ 22 w 1321"/>
                <a:gd name="T51" fmla="*/ 308 h 712"/>
                <a:gd name="T52" fmla="*/ 10 w 1321"/>
                <a:gd name="T53" fmla="*/ 296 h 712"/>
                <a:gd name="T54" fmla="*/ 3 w 1321"/>
                <a:gd name="T55" fmla="*/ 281 h 712"/>
                <a:gd name="T56" fmla="*/ 0 w 1321"/>
                <a:gd name="T57" fmla="*/ 266 h 712"/>
                <a:gd name="T58" fmla="*/ 0 w 1321"/>
                <a:gd name="T59" fmla="*/ 264 h 712"/>
                <a:gd name="T60" fmla="*/ 2 w 1321"/>
                <a:gd name="T61" fmla="*/ 247 h 712"/>
                <a:gd name="T62" fmla="*/ 9 w 1321"/>
                <a:gd name="T63" fmla="*/ 226 h 712"/>
                <a:gd name="T64" fmla="*/ 29 w 1321"/>
                <a:gd name="T65" fmla="*/ 188 h 712"/>
                <a:gd name="T66" fmla="*/ 53 w 1321"/>
                <a:gd name="T67" fmla="*/ 152 h 712"/>
                <a:gd name="T68" fmla="*/ 82 w 1321"/>
                <a:gd name="T69" fmla="*/ 119 h 712"/>
                <a:gd name="T70" fmla="*/ 114 w 1321"/>
                <a:gd name="T71" fmla="*/ 89 h 712"/>
                <a:gd name="T72" fmla="*/ 151 w 1321"/>
                <a:gd name="T73" fmla="*/ 63 h 712"/>
                <a:gd name="T74" fmla="*/ 191 w 1321"/>
                <a:gd name="T75" fmla="*/ 42 h 712"/>
                <a:gd name="T76" fmla="*/ 232 w 1321"/>
                <a:gd name="T77" fmla="*/ 24 h 712"/>
                <a:gd name="T78" fmla="*/ 278 w 1321"/>
                <a:gd name="T79" fmla="*/ 11 h 712"/>
                <a:gd name="T80" fmla="*/ 325 w 1321"/>
                <a:gd name="T81" fmla="*/ 3 h 712"/>
                <a:gd name="T82" fmla="*/ 374 w 1321"/>
                <a:gd name="T83" fmla="*/ 0 h 712"/>
                <a:gd name="T84" fmla="*/ 374 w 1321"/>
                <a:gd name="T85" fmla="*/ 0 h 712"/>
                <a:gd name="T86" fmla="*/ 425 w 1321"/>
                <a:gd name="T87" fmla="*/ 3 h 712"/>
                <a:gd name="T88" fmla="*/ 474 w 1321"/>
                <a:gd name="T89" fmla="*/ 12 h 712"/>
                <a:gd name="T90" fmla="*/ 522 w 1321"/>
                <a:gd name="T91" fmla="*/ 27 h 712"/>
                <a:gd name="T92" fmla="*/ 566 w 1321"/>
                <a:gd name="T93" fmla="*/ 46 h 712"/>
                <a:gd name="T94" fmla="*/ 606 w 1321"/>
                <a:gd name="T95" fmla="*/ 69 h 712"/>
                <a:gd name="T96" fmla="*/ 644 w 1321"/>
                <a:gd name="T97" fmla="*/ 98 h 712"/>
                <a:gd name="T98" fmla="*/ 677 w 1321"/>
                <a:gd name="T99" fmla="*/ 130 h 712"/>
                <a:gd name="T100" fmla="*/ 705 w 1321"/>
                <a:gd name="T101" fmla="*/ 165 h 712"/>
                <a:gd name="T102" fmla="*/ 729 w 1321"/>
                <a:gd name="T103" fmla="*/ 203 h 712"/>
                <a:gd name="T104" fmla="*/ 729 w 1321"/>
                <a:gd name="T105" fmla="*/ 203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018CCC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kern="0" dirty="0">
                <a:solidFill>
                  <a:schemeClr val="bg1"/>
                </a:solidFill>
                <a:latin typeface="+mn-lt"/>
                <a:ea typeface="微软雅黑" pitchFamily="34" charset="-122"/>
              </a:endParaRPr>
            </a:p>
          </p:txBody>
        </p:sp>
      </p:grpSp>
      <p:grpSp>
        <p:nvGrpSpPr>
          <p:cNvPr id="41" name="深色2"/>
          <p:cNvGrpSpPr/>
          <p:nvPr/>
        </p:nvGrpSpPr>
        <p:grpSpPr bwMode="auto">
          <a:xfrm>
            <a:off x="4371209" y="2858646"/>
            <a:ext cx="1189649" cy="1191454"/>
            <a:chOff x="3865855" y="346698"/>
            <a:chExt cx="1459921" cy="1460252"/>
          </a:xfrm>
        </p:grpSpPr>
        <p:sp>
          <p:nvSpPr>
            <p:cNvPr id="42" name="Oval 19"/>
            <p:cNvSpPr>
              <a:spLocks noChangeArrowheads="1"/>
            </p:cNvSpPr>
            <p:nvPr/>
          </p:nvSpPr>
          <p:spPr bwMode="auto">
            <a:xfrm>
              <a:off x="3865855" y="346698"/>
              <a:ext cx="1459921" cy="1460252"/>
            </a:xfrm>
            <a:prstGeom prst="ellipse">
              <a:avLst/>
            </a:prstGeom>
            <a:solidFill>
              <a:srgbClr val="018CCC"/>
            </a:solidFill>
            <a:ln w="9525">
              <a:noFill/>
              <a:round/>
            </a:ln>
            <a:effectLst/>
          </p:spPr>
          <p:txBody>
            <a:bodyPr anchor="ctr"/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kern="0" dirty="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</a:rPr>
                <a:t>标题</a:t>
              </a:r>
            </a:p>
          </p:txBody>
        </p:sp>
        <p:sp>
          <p:nvSpPr>
            <p:cNvPr id="43" name="未知"/>
            <p:cNvSpPr/>
            <p:nvPr/>
          </p:nvSpPr>
          <p:spPr bwMode="auto">
            <a:xfrm>
              <a:off x="4034222" y="379886"/>
              <a:ext cx="1125402" cy="550913"/>
            </a:xfrm>
            <a:custGeom>
              <a:avLst/>
              <a:gdLst>
                <a:gd name="T0" fmla="*/ 729 w 1321"/>
                <a:gd name="T1" fmla="*/ 203 h 712"/>
                <a:gd name="T2" fmla="*/ 738 w 1321"/>
                <a:gd name="T3" fmla="*/ 224 h 712"/>
                <a:gd name="T4" fmla="*/ 740 w 1321"/>
                <a:gd name="T5" fmla="*/ 244 h 712"/>
                <a:gd name="T6" fmla="*/ 737 w 1321"/>
                <a:gd name="T7" fmla="*/ 262 h 712"/>
                <a:gd name="T8" fmla="*/ 727 w 1321"/>
                <a:gd name="T9" fmla="*/ 279 h 712"/>
                <a:gd name="T10" fmla="*/ 713 w 1321"/>
                <a:gd name="T11" fmla="*/ 294 h 712"/>
                <a:gd name="T12" fmla="*/ 694 w 1321"/>
                <a:gd name="T13" fmla="*/ 306 h 712"/>
                <a:gd name="T14" fmla="*/ 670 w 1321"/>
                <a:gd name="T15" fmla="*/ 318 h 712"/>
                <a:gd name="T16" fmla="*/ 643 w 1321"/>
                <a:gd name="T17" fmla="*/ 329 h 712"/>
                <a:gd name="T18" fmla="*/ 612 w 1321"/>
                <a:gd name="T19" fmla="*/ 338 h 712"/>
                <a:gd name="T20" fmla="*/ 578 w 1321"/>
                <a:gd name="T21" fmla="*/ 346 h 712"/>
                <a:gd name="T22" fmla="*/ 542 w 1321"/>
                <a:gd name="T23" fmla="*/ 352 h 712"/>
                <a:gd name="T24" fmla="*/ 502 w 1321"/>
                <a:gd name="T25" fmla="*/ 357 h 712"/>
                <a:gd name="T26" fmla="*/ 462 w 1321"/>
                <a:gd name="T27" fmla="*/ 360 h 712"/>
                <a:gd name="T28" fmla="*/ 445 w 1321"/>
                <a:gd name="T29" fmla="*/ 361 h 712"/>
                <a:gd name="T30" fmla="*/ 267 w 1321"/>
                <a:gd name="T31" fmla="*/ 361 h 712"/>
                <a:gd name="T32" fmla="*/ 264 w 1321"/>
                <a:gd name="T33" fmla="*/ 361 h 712"/>
                <a:gd name="T34" fmla="*/ 229 w 1321"/>
                <a:gd name="T35" fmla="*/ 359 h 712"/>
                <a:gd name="T36" fmla="*/ 195 w 1321"/>
                <a:gd name="T37" fmla="*/ 357 h 712"/>
                <a:gd name="T38" fmla="*/ 162 w 1321"/>
                <a:gd name="T39" fmla="*/ 353 h 712"/>
                <a:gd name="T40" fmla="*/ 132 w 1321"/>
                <a:gd name="T41" fmla="*/ 349 h 712"/>
                <a:gd name="T42" fmla="*/ 104 w 1321"/>
                <a:gd name="T43" fmla="*/ 343 h 712"/>
                <a:gd name="T44" fmla="*/ 79 w 1321"/>
                <a:gd name="T45" fmla="*/ 336 h 712"/>
                <a:gd name="T46" fmla="*/ 57 w 1321"/>
                <a:gd name="T47" fmla="*/ 329 h 712"/>
                <a:gd name="T48" fmla="*/ 38 w 1321"/>
                <a:gd name="T49" fmla="*/ 319 h 712"/>
                <a:gd name="T50" fmla="*/ 22 w 1321"/>
                <a:gd name="T51" fmla="*/ 308 h 712"/>
                <a:gd name="T52" fmla="*/ 10 w 1321"/>
                <a:gd name="T53" fmla="*/ 296 h 712"/>
                <a:gd name="T54" fmla="*/ 3 w 1321"/>
                <a:gd name="T55" fmla="*/ 281 h 712"/>
                <a:gd name="T56" fmla="*/ 0 w 1321"/>
                <a:gd name="T57" fmla="*/ 266 h 712"/>
                <a:gd name="T58" fmla="*/ 0 w 1321"/>
                <a:gd name="T59" fmla="*/ 264 h 712"/>
                <a:gd name="T60" fmla="*/ 2 w 1321"/>
                <a:gd name="T61" fmla="*/ 247 h 712"/>
                <a:gd name="T62" fmla="*/ 9 w 1321"/>
                <a:gd name="T63" fmla="*/ 226 h 712"/>
                <a:gd name="T64" fmla="*/ 29 w 1321"/>
                <a:gd name="T65" fmla="*/ 188 h 712"/>
                <a:gd name="T66" fmla="*/ 53 w 1321"/>
                <a:gd name="T67" fmla="*/ 152 h 712"/>
                <a:gd name="T68" fmla="*/ 82 w 1321"/>
                <a:gd name="T69" fmla="*/ 119 h 712"/>
                <a:gd name="T70" fmla="*/ 114 w 1321"/>
                <a:gd name="T71" fmla="*/ 89 h 712"/>
                <a:gd name="T72" fmla="*/ 151 w 1321"/>
                <a:gd name="T73" fmla="*/ 63 h 712"/>
                <a:gd name="T74" fmla="*/ 191 w 1321"/>
                <a:gd name="T75" fmla="*/ 42 h 712"/>
                <a:gd name="T76" fmla="*/ 232 w 1321"/>
                <a:gd name="T77" fmla="*/ 24 h 712"/>
                <a:gd name="T78" fmla="*/ 278 w 1321"/>
                <a:gd name="T79" fmla="*/ 11 h 712"/>
                <a:gd name="T80" fmla="*/ 325 w 1321"/>
                <a:gd name="T81" fmla="*/ 3 h 712"/>
                <a:gd name="T82" fmla="*/ 374 w 1321"/>
                <a:gd name="T83" fmla="*/ 0 h 712"/>
                <a:gd name="T84" fmla="*/ 374 w 1321"/>
                <a:gd name="T85" fmla="*/ 0 h 712"/>
                <a:gd name="T86" fmla="*/ 425 w 1321"/>
                <a:gd name="T87" fmla="*/ 3 h 712"/>
                <a:gd name="T88" fmla="*/ 474 w 1321"/>
                <a:gd name="T89" fmla="*/ 12 h 712"/>
                <a:gd name="T90" fmla="*/ 522 w 1321"/>
                <a:gd name="T91" fmla="*/ 27 h 712"/>
                <a:gd name="T92" fmla="*/ 566 w 1321"/>
                <a:gd name="T93" fmla="*/ 46 h 712"/>
                <a:gd name="T94" fmla="*/ 606 w 1321"/>
                <a:gd name="T95" fmla="*/ 69 h 712"/>
                <a:gd name="T96" fmla="*/ 644 w 1321"/>
                <a:gd name="T97" fmla="*/ 98 h 712"/>
                <a:gd name="T98" fmla="*/ 677 w 1321"/>
                <a:gd name="T99" fmla="*/ 130 h 712"/>
                <a:gd name="T100" fmla="*/ 705 w 1321"/>
                <a:gd name="T101" fmla="*/ 165 h 712"/>
                <a:gd name="T102" fmla="*/ 729 w 1321"/>
                <a:gd name="T103" fmla="*/ 203 h 712"/>
                <a:gd name="T104" fmla="*/ 729 w 1321"/>
                <a:gd name="T105" fmla="*/ 203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018CCC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kern="0" dirty="0">
                <a:solidFill>
                  <a:schemeClr val="bg1"/>
                </a:solidFill>
                <a:latin typeface="+mn-lt"/>
                <a:ea typeface="微软雅黑" pitchFamily="34" charset="-122"/>
              </a:endParaRPr>
            </a:p>
          </p:txBody>
        </p:sp>
      </p:grpSp>
      <p:grpSp>
        <p:nvGrpSpPr>
          <p:cNvPr id="44" name="深色3"/>
          <p:cNvGrpSpPr/>
          <p:nvPr/>
        </p:nvGrpSpPr>
        <p:grpSpPr bwMode="auto">
          <a:xfrm>
            <a:off x="6588036" y="2859549"/>
            <a:ext cx="1191454" cy="1189649"/>
            <a:chOff x="3865855" y="346698"/>
            <a:chExt cx="1459921" cy="1460252"/>
          </a:xfrm>
        </p:grpSpPr>
        <p:sp>
          <p:nvSpPr>
            <p:cNvPr id="45" name="Oval 19"/>
            <p:cNvSpPr>
              <a:spLocks noChangeArrowheads="1"/>
            </p:cNvSpPr>
            <p:nvPr/>
          </p:nvSpPr>
          <p:spPr bwMode="auto">
            <a:xfrm>
              <a:off x="3865855" y="346698"/>
              <a:ext cx="1459921" cy="1460252"/>
            </a:xfrm>
            <a:prstGeom prst="ellipse">
              <a:avLst/>
            </a:prstGeom>
            <a:solidFill>
              <a:srgbClr val="018CCC"/>
            </a:solidFill>
            <a:ln w="9525">
              <a:noFill/>
              <a:round/>
            </a:ln>
            <a:effectLst/>
          </p:spPr>
          <p:txBody>
            <a:bodyPr anchor="ctr"/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kern="0" dirty="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</a:rPr>
                <a:t>标题</a:t>
              </a:r>
            </a:p>
          </p:txBody>
        </p:sp>
        <p:sp>
          <p:nvSpPr>
            <p:cNvPr id="46" name="未知"/>
            <p:cNvSpPr/>
            <p:nvPr/>
          </p:nvSpPr>
          <p:spPr bwMode="auto">
            <a:xfrm>
              <a:off x="4033967" y="379935"/>
              <a:ext cx="1125908" cy="549534"/>
            </a:xfrm>
            <a:custGeom>
              <a:avLst/>
              <a:gdLst>
                <a:gd name="T0" fmla="*/ 729 w 1321"/>
                <a:gd name="T1" fmla="*/ 203 h 712"/>
                <a:gd name="T2" fmla="*/ 738 w 1321"/>
                <a:gd name="T3" fmla="*/ 224 h 712"/>
                <a:gd name="T4" fmla="*/ 740 w 1321"/>
                <a:gd name="T5" fmla="*/ 244 h 712"/>
                <a:gd name="T6" fmla="*/ 737 w 1321"/>
                <a:gd name="T7" fmla="*/ 262 h 712"/>
                <a:gd name="T8" fmla="*/ 727 w 1321"/>
                <a:gd name="T9" fmla="*/ 279 h 712"/>
                <a:gd name="T10" fmla="*/ 713 w 1321"/>
                <a:gd name="T11" fmla="*/ 294 h 712"/>
                <a:gd name="T12" fmla="*/ 694 w 1321"/>
                <a:gd name="T13" fmla="*/ 306 h 712"/>
                <a:gd name="T14" fmla="*/ 670 w 1321"/>
                <a:gd name="T15" fmla="*/ 318 h 712"/>
                <a:gd name="T16" fmla="*/ 643 w 1321"/>
                <a:gd name="T17" fmla="*/ 329 h 712"/>
                <a:gd name="T18" fmla="*/ 612 w 1321"/>
                <a:gd name="T19" fmla="*/ 338 h 712"/>
                <a:gd name="T20" fmla="*/ 578 w 1321"/>
                <a:gd name="T21" fmla="*/ 346 h 712"/>
                <a:gd name="T22" fmla="*/ 542 w 1321"/>
                <a:gd name="T23" fmla="*/ 352 h 712"/>
                <a:gd name="T24" fmla="*/ 502 w 1321"/>
                <a:gd name="T25" fmla="*/ 357 h 712"/>
                <a:gd name="T26" fmla="*/ 462 w 1321"/>
                <a:gd name="T27" fmla="*/ 360 h 712"/>
                <a:gd name="T28" fmla="*/ 445 w 1321"/>
                <a:gd name="T29" fmla="*/ 361 h 712"/>
                <a:gd name="T30" fmla="*/ 267 w 1321"/>
                <a:gd name="T31" fmla="*/ 361 h 712"/>
                <a:gd name="T32" fmla="*/ 264 w 1321"/>
                <a:gd name="T33" fmla="*/ 361 h 712"/>
                <a:gd name="T34" fmla="*/ 229 w 1321"/>
                <a:gd name="T35" fmla="*/ 359 h 712"/>
                <a:gd name="T36" fmla="*/ 195 w 1321"/>
                <a:gd name="T37" fmla="*/ 357 h 712"/>
                <a:gd name="T38" fmla="*/ 162 w 1321"/>
                <a:gd name="T39" fmla="*/ 353 h 712"/>
                <a:gd name="T40" fmla="*/ 132 w 1321"/>
                <a:gd name="T41" fmla="*/ 349 h 712"/>
                <a:gd name="T42" fmla="*/ 104 w 1321"/>
                <a:gd name="T43" fmla="*/ 343 h 712"/>
                <a:gd name="T44" fmla="*/ 79 w 1321"/>
                <a:gd name="T45" fmla="*/ 336 h 712"/>
                <a:gd name="T46" fmla="*/ 57 w 1321"/>
                <a:gd name="T47" fmla="*/ 329 h 712"/>
                <a:gd name="T48" fmla="*/ 38 w 1321"/>
                <a:gd name="T49" fmla="*/ 319 h 712"/>
                <a:gd name="T50" fmla="*/ 22 w 1321"/>
                <a:gd name="T51" fmla="*/ 308 h 712"/>
                <a:gd name="T52" fmla="*/ 10 w 1321"/>
                <a:gd name="T53" fmla="*/ 296 h 712"/>
                <a:gd name="T54" fmla="*/ 3 w 1321"/>
                <a:gd name="T55" fmla="*/ 281 h 712"/>
                <a:gd name="T56" fmla="*/ 0 w 1321"/>
                <a:gd name="T57" fmla="*/ 266 h 712"/>
                <a:gd name="T58" fmla="*/ 0 w 1321"/>
                <a:gd name="T59" fmla="*/ 264 h 712"/>
                <a:gd name="T60" fmla="*/ 2 w 1321"/>
                <a:gd name="T61" fmla="*/ 247 h 712"/>
                <a:gd name="T62" fmla="*/ 9 w 1321"/>
                <a:gd name="T63" fmla="*/ 226 h 712"/>
                <a:gd name="T64" fmla="*/ 29 w 1321"/>
                <a:gd name="T65" fmla="*/ 188 h 712"/>
                <a:gd name="T66" fmla="*/ 53 w 1321"/>
                <a:gd name="T67" fmla="*/ 152 h 712"/>
                <a:gd name="T68" fmla="*/ 82 w 1321"/>
                <a:gd name="T69" fmla="*/ 119 h 712"/>
                <a:gd name="T70" fmla="*/ 114 w 1321"/>
                <a:gd name="T71" fmla="*/ 89 h 712"/>
                <a:gd name="T72" fmla="*/ 151 w 1321"/>
                <a:gd name="T73" fmla="*/ 63 h 712"/>
                <a:gd name="T74" fmla="*/ 191 w 1321"/>
                <a:gd name="T75" fmla="*/ 42 h 712"/>
                <a:gd name="T76" fmla="*/ 232 w 1321"/>
                <a:gd name="T77" fmla="*/ 24 h 712"/>
                <a:gd name="T78" fmla="*/ 278 w 1321"/>
                <a:gd name="T79" fmla="*/ 11 h 712"/>
                <a:gd name="T80" fmla="*/ 325 w 1321"/>
                <a:gd name="T81" fmla="*/ 3 h 712"/>
                <a:gd name="T82" fmla="*/ 374 w 1321"/>
                <a:gd name="T83" fmla="*/ 0 h 712"/>
                <a:gd name="T84" fmla="*/ 374 w 1321"/>
                <a:gd name="T85" fmla="*/ 0 h 712"/>
                <a:gd name="T86" fmla="*/ 425 w 1321"/>
                <a:gd name="T87" fmla="*/ 3 h 712"/>
                <a:gd name="T88" fmla="*/ 474 w 1321"/>
                <a:gd name="T89" fmla="*/ 12 h 712"/>
                <a:gd name="T90" fmla="*/ 522 w 1321"/>
                <a:gd name="T91" fmla="*/ 27 h 712"/>
                <a:gd name="T92" fmla="*/ 566 w 1321"/>
                <a:gd name="T93" fmla="*/ 46 h 712"/>
                <a:gd name="T94" fmla="*/ 606 w 1321"/>
                <a:gd name="T95" fmla="*/ 69 h 712"/>
                <a:gd name="T96" fmla="*/ 644 w 1321"/>
                <a:gd name="T97" fmla="*/ 98 h 712"/>
                <a:gd name="T98" fmla="*/ 677 w 1321"/>
                <a:gd name="T99" fmla="*/ 130 h 712"/>
                <a:gd name="T100" fmla="*/ 705 w 1321"/>
                <a:gd name="T101" fmla="*/ 165 h 712"/>
                <a:gd name="T102" fmla="*/ 729 w 1321"/>
                <a:gd name="T103" fmla="*/ 203 h 712"/>
                <a:gd name="T104" fmla="*/ 729 w 1321"/>
                <a:gd name="T105" fmla="*/ 203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018CCC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kern="0" dirty="0">
                <a:solidFill>
                  <a:schemeClr val="bg1"/>
                </a:solidFill>
                <a:latin typeface="+mn-lt"/>
                <a:ea typeface="微软雅黑" pitchFamily="34" charset="-122"/>
              </a:endParaRPr>
            </a:p>
          </p:txBody>
        </p:sp>
      </p:grpSp>
      <p:grpSp>
        <p:nvGrpSpPr>
          <p:cNvPr id="47" name="深色4"/>
          <p:cNvGrpSpPr/>
          <p:nvPr/>
        </p:nvGrpSpPr>
        <p:grpSpPr bwMode="auto">
          <a:xfrm>
            <a:off x="8808474" y="2859549"/>
            <a:ext cx="1191454" cy="1189649"/>
            <a:chOff x="3865855" y="346698"/>
            <a:chExt cx="1459921" cy="1460252"/>
          </a:xfrm>
        </p:grpSpPr>
        <p:sp>
          <p:nvSpPr>
            <p:cNvPr id="48" name="Oval 19"/>
            <p:cNvSpPr>
              <a:spLocks noChangeArrowheads="1"/>
            </p:cNvSpPr>
            <p:nvPr/>
          </p:nvSpPr>
          <p:spPr bwMode="auto">
            <a:xfrm>
              <a:off x="3865855" y="346698"/>
              <a:ext cx="1459921" cy="1460252"/>
            </a:xfrm>
            <a:prstGeom prst="ellipse">
              <a:avLst/>
            </a:prstGeom>
            <a:solidFill>
              <a:srgbClr val="018CCC"/>
            </a:solidFill>
            <a:ln w="9525">
              <a:noFill/>
              <a:round/>
            </a:ln>
            <a:effectLst/>
          </p:spPr>
          <p:txBody>
            <a:bodyPr anchor="ctr"/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kern="0" dirty="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</a:rPr>
                <a:t>标题</a:t>
              </a:r>
            </a:p>
          </p:txBody>
        </p:sp>
        <p:sp>
          <p:nvSpPr>
            <p:cNvPr id="49" name="未知"/>
            <p:cNvSpPr/>
            <p:nvPr/>
          </p:nvSpPr>
          <p:spPr bwMode="auto">
            <a:xfrm>
              <a:off x="4033967" y="379935"/>
              <a:ext cx="1125908" cy="549534"/>
            </a:xfrm>
            <a:custGeom>
              <a:avLst/>
              <a:gdLst>
                <a:gd name="T0" fmla="*/ 729 w 1321"/>
                <a:gd name="T1" fmla="*/ 203 h 712"/>
                <a:gd name="T2" fmla="*/ 738 w 1321"/>
                <a:gd name="T3" fmla="*/ 224 h 712"/>
                <a:gd name="T4" fmla="*/ 740 w 1321"/>
                <a:gd name="T5" fmla="*/ 244 h 712"/>
                <a:gd name="T6" fmla="*/ 737 w 1321"/>
                <a:gd name="T7" fmla="*/ 262 h 712"/>
                <a:gd name="T8" fmla="*/ 727 w 1321"/>
                <a:gd name="T9" fmla="*/ 279 h 712"/>
                <a:gd name="T10" fmla="*/ 713 w 1321"/>
                <a:gd name="T11" fmla="*/ 294 h 712"/>
                <a:gd name="T12" fmla="*/ 694 w 1321"/>
                <a:gd name="T13" fmla="*/ 306 h 712"/>
                <a:gd name="T14" fmla="*/ 670 w 1321"/>
                <a:gd name="T15" fmla="*/ 318 h 712"/>
                <a:gd name="T16" fmla="*/ 643 w 1321"/>
                <a:gd name="T17" fmla="*/ 329 h 712"/>
                <a:gd name="T18" fmla="*/ 612 w 1321"/>
                <a:gd name="T19" fmla="*/ 338 h 712"/>
                <a:gd name="T20" fmla="*/ 578 w 1321"/>
                <a:gd name="T21" fmla="*/ 346 h 712"/>
                <a:gd name="T22" fmla="*/ 542 w 1321"/>
                <a:gd name="T23" fmla="*/ 352 h 712"/>
                <a:gd name="T24" fmla="*/ 502 w 1321"/>
                <a:gd name="T25" fmla="*/ 357 h 712"/>
                <a:gd name="T26" fmla="*/ 462 w 1321"/>
                <a:gd name="T27" fmla="*/ 360 h 712"/>
                <a:gd name="T28" fmla="*/ 445 w 1321"/>
                <a:gd name="T29" fmla="*/ 361 h 712"/>
                <a:gd name="T30" fmla="*/ 267 w 1321"/>
                <a:gd name="T31" fmla="*/ 361 h 712"/>
                <a:gd name="T32" fmla="*/ 264 w 1321"/>
                <a:gd name="T33" fmla="*/ 361 h 712"/>
                <a:gd name="T34" fmla="*/ 229 w 1321"/>
                <a:gd name="T35" fmla="*/ 359 h 712"/>
                <a:gd name="T36" fmla="*/ 195 w 1321"/>
                <a:gd name="T37" fmla="*/ 357 h 712"/>
                <a:gd name="T38" fmla="*/ 162 w 1321"/>
                <a:gd name="T39" fmla="*/ 353 h 712"/>
                <a:gd name="T40" fmla="*/ 132 w 1321"/>
                <a:gd name="T41" fmla="*/ 349 h 712"/>
                <a:gd name="T42" fmla="*/ 104 w 1321"/>
                <a:gd name="T43" fmla="*/ 343 h 712"/>
                <a:gd name="T44" fmla="*/ 79 w 1321"/>
                <a:gd name="T45" fmla="*/ 336 h 712"/>
                <a:gd name="T46" fmla="*/ 57 w 1321"/>
                <a:gd name="T47" fmla="*/ 329 h 712"/>
                <a:gd name="T48" fmla="*/ 38 w 1321"/>
                <a:gd name="T49" fmla="*/ 319 h 712"/>
                <a:gd name="T50" fmla="*/ 22 w 1321"/>
                <a:gd name="T51" fmla="*/ 308 h 712"/>
                <a:gd name="T52" fmla="*/ 10 w 1321"/>
                <a:gd name="T53" fmla="*/ 296 h 712"/>
                <a:gd name="T54" fmla="*/ 3 w 1321"/>
                <a:gd name="T55" fmla="*/ 281 h 712"/>
                <a:gd name="T56" fmla="*/ 0 w 1321"/>
                <a:gd name="T57" fmla="*/ 266 h 712"/>
                <a:gd name="T58" fmla="*/ 0 w 1321"/>
                <a:gd name="T59" fmla="*/ 264 h 712"/>
                <a:gd name="T60" fmla="*/ 2 w 1321"/>
                <a:gd name="T61" fmla="*/ 247 h 712"/>
                <a:gd name="T62" fmla="*/ 9 w 1321"/>
                <a:gd name="T63" fmla="*/ 226 h 712"/>
                <a:gd name="T64" fmla="*/ 29 w 1321"/>
                <a:gd name="T65" fmla="*/ 188 h 712"/>
                <a:gd name="T66" fmla="*/ 53 w 1321"/>
                <a:gd name="T67" fmla="*/ 152 h 712"/>
                <a:gd name="T68" fmla="*/ 82 w 1321"/>
                <a:gd name="T69" fmla="*/ 119 h 712"/>
                <a:gd name="T70" fmla="*/ 114 w 1321"/>
                <a:gd name="T71" fmla="*/ 89 h 712"/>
                <a:gd name="T72" fmla="*/ 151 w 1321"/>
                <a:gd name="T73" fmla="*/ 63 h 712"/>
                <a:gd name="T74" fmla="*/ 191 w 1321"/>
                <a:gd name="T75" fmla="*/ 42 h 712"/>
                <a:gd name="T76" fmla="*/ 232 w 1321"/>
                <a:gd name="T77" fmla="*/ 24 h 712"/>
                <a:gd name="T78" fmla="*/ 278 w 1321"/>
                <a:gd name="T79" fmla="*/ 11 h 712"/>
                <a:gd name="T80" fmla="*/ 325 w 1321"/>
                <a:gd name="T81" fmla="*/ 3 h 712"/>
                <a:gd name="T82" fmla="*/ 374 w 1321"/>
                <a:gd name="T83" fmla="*/ 0 h 712"/>
                <a:gd name="T84" fmla="*/ 374 w 1321"/>
                <a:gd name="T85" fmla="*/ 0 h 712"/>
                <a:gd name="T86" fmla="*/ 425 w 1321"/>
                <a:gd name="T87" fmla="*/ 3 h 712"/>
                <a:gd name="T88" fmla="*/ 474 w 1321"/>
                <a:gd name="T89" fmla="*/ 12 h 712"/>
                <a:gd name="T90" fmla="*/ 522 w 1321"/>
                <a:gd name="T91" fmla="*/ 27 h 712"/>
                <a:gd name="T92" fmla="*/ 566 w 1321"/>
                <a:gd name="T93" fmla="*/ 46 h 712"/>
                <a:gd name="T94" fmla="*/ 606 w 1321"/>
                <a:gd name="T95" fmla="*/ 69 h 712"/>
                <a:gd name="T96" fmla="*/ 644 w 1321"/>
                <a:gd name="T97" fmla="*/ 98 h 712"/>
                <a:gd name="T98" fmla="*/ 677 w 1321"/>
                <a:gd name="T99" fmla="*/ 130 h 712"/>
                <a:gd name="T100" fmla="*/ 705 w 1321"/>
                <a:gd name="T101" fmla="*/ 165 h 712"/>
                <a:gd name="T102" fmla="*/ 729 w 1321"/>
                <a:gd name="T103" fmla="*/ 203 h 712"/>
                <a:gd name="T104" fmla="*/ 729 w 1321"/>
                <a:gd name="T105" fmla="*/ 203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018CCC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kern="0" dirty="0">
                <a:solidFill>
                  <a:schemeClr val="bg1"/>
                </a:solidFill>
                <a:latin typeface="+mn-lt"/>
                <a:ea typeface="微软雅黑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714661" y="1529317"/>
            <a:ext cx="1218783" cy="1579053"/>
            <a:chOff x="2714661" y="1529317"/>
            <a:chExt cx="1218783" cy="1579053"/>
          </a:xfrm>
        </p:grpSpPr>
        <p:cxnSp>
          <p:nvCxnSpPr>
            <p:cNvPr id="57" name="直接连接符 56"/>
            <p:cNvCxnSpPr/>
            <p:nvPr/>
          </p:nvCxnSpPr>
          <p:spPr>
            <a:xfrm flipH="1">
              <a:off x="2760811" y="1604898"/>
              <a:ext cx="1104433" cy="1464396"/>
            </a:xfrm>
            <a:prstGeom prst="line">
              <a:avLst/>
            </a:prstGeom>
            <a:ln>
              <a:solidFill>
                <a:srgbClr val="0C7C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椭圆 57"/>
            <p:cNvSpPr/>
            <p:nvPr/>
          </p:nvSpPr>
          <p:spPr>
            <a:xfrm rot="7621396">
              <a:off x="3829778" y="1529317"/>
              <a:ext cx="103666" cy="103666"/>
            </a:xfrm>
            <a:prstGeom prst="ellipse">
              <a:avLst/>
            </a:prstGeom>
            <a:solidFill>
              <a:srgbClr val="0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椭圆 58"/>
            <p:cNvSpPr/>
            <p:nvPr/>
          </p:nvSpPr>
          <p:spPr>
            <a:xfrm rot="7621396">
              <a:off x="2714661" y="3004704"/>
              <a:ext cx="103666" cy="103666"/>
            </a:xfrm>
            <a:prstGeom prst="ellipse">
              <a:avLst/>
            </a:prstGeom>
            <a:solidFill>
              <a:srgbClr val="0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606863" y="1369711"/>
            <a:ext cx="2437765" cy="918191"/>
            <a:chOff x="3606863" y="1369711"/>
            <a:chExt cx="2437765" cy="918191"/>
          </a:xfrm>
        </p:grpSpPr>
        <p:sp>
          <p:nvSpPr>
            <p:cNvPr id="62" name="矩形 61"/>
            <p:cNvSpPr/>
            <p:nvPr/>
          </p:nvSpPr>
          <p:spPr>
            <a:xfrm>
              <a:off x="3932155" y="1369711"/>
              <a:ext cx="12105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000" b="1" dirty="0" smtClean="0">
                  <a:solidFill>
                    <a:sysClr val="windowText" lastClr="000000"/>
                  </a:solidFill>
                  <a:latin typeface="微软雅黑" pitchFamily="34" charset="-122"/>
                  <a:ea typeface="微软雅黑" pitchFamily="34" charset="-122"/>
                </a:rPr>
                <a:t>添加</a:t>
              </a:r>
              <a:r>
                <a:rPr lang="zh-CN" altLang="en-US" sz="2000" b="1" dirty="0">
                  <a:solidFill>
                    <a:sysClr val="windowText" lastClr="000000"/>
                  </a:solidFill>
                  <a:latin typeface="微软雅黑" pitchFamily="34" charset="-122"/>
                  <a:ea typeface="微软雅黑" pitchFamily="34" charset="-122"/>
                </a:rPr>
                <a:t>标题</a:t>
              </a:r>
              <a:endParaRPr lang="en-US" altLang="zh-CN" sz="2000" b="1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3" name="TextBox 12"/>
            <p:cNvSpPr txBox="1"/>
            <p:nvPr/>
          </p:nvSpPr>
          <p:spPr>
            <a:xfrm>
              <a:off x="3606863" y="1703127"/>
              <a:ext cx="24377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 smtClean="0">
                  <a:solidFill>
                    <a:srgbClr val="494949"/>
                  </a:solidFill>
                  <a:latin typeface="微软雅黑" pitchFamily="34" charset="-122"/>
                  <a:ea typeface="微软雅黑" pitchFamily="34" charset="-122"/>
                </a:rPr>
                <a:t>单击添加文字内容</a:t>
              </a:r>
              <a:endParaRPr lang="en-US" altLang="zh-CN" sz="1600" dirty="0" smtClean="0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1600" dirty="0">
                  <a:solidFill>
                    <a:srgbClr val="494949"/>
                  </a:solidFill>
                  <a:latin typeface="微软雅黑" pitchFamily="34" charset="-122"/>
                  <a:ea typeface="微软雅黑" pitchFamily="34" charset="-122"/>
                </a:rPr>
                <a:t>单击添加文字</a:t>
              </a:r>
              <a:r>
                <a:rPr lang="zh-CN" altLang="en-US" sz="1600" dirty="0" smtClean="0">
                  <a:solidFill>
                    <a:srgbClr val="494949"/>
                  </a:solidFill>
                  <a:latin typeface="微软雅黑" pitchFamily="34" charset="-122"/>
                  <a:ea typeface="微软雅黑" pitchFamily="34" charset="-122"/>
                </a:rPr>
                <a:t>内容</a:t>
              </a:r>
              <a:endParaRPr lang="en-US" altLang="zh-CN" sz="1600" dirty="0" smtClean="0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64" name="矩形 63"/>
          <p:cNvSpPr/>
          <p:nvPr/>
        </p:nvSpPr>
        <p:spPr>
          <a:xfrm>
            <a:off x="8386097" y="134488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b="1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添加</a:t>
            </a:r>
            <a:r>
              <a:rPr lang="zh-CN" altLang="en-US" sz="2000" b="1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标题</a:t>
            </a:r>
            <a:endParaRPr lang="en-US" altLang="zh-CN" sz="2000" b="1" dirty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5" name="TextBox 12"/>
          <p:cNvSpPr txBox="1"/>
          <p:nvPr/>
        </p:nvSpPr>
        <p:spPr>
          <a:xfrm>
            <a:off x="8060805" y="1678296"/>
            <a:ext cx="2437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rPr>
              <a:t>单击添加文字内容</a:t>
            </a:r>
            <a:endParaRPr lang="en-US" altLang="zh-CN" sz="1600" dirty="0" smtClean="0">
              <a:solidFill>
                <a:srgbClr val="494949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600" dirty="0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rPr>
              <a:t>单击添加文字</a:t>
            </a:r>
            <a:r>
              <a:rPr lang="zh-CN" altLang="en-US" sz="1600" dirty="0" smtClean="0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rPr>
              <a:t>内容</a:t>
            </a:r>
            <a:endParaRPr lang="en-US" altLang="zh-CN" sz="1600" dirty="0" smtClean="0">
              <a:solidFill>
                <a:srgbClr val="49494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66" name="直接连接符 65"/>
          <p:cNvCxnSpPr/>
          <p:nvPr/>
        </p:nvCxnSpPr>
        <p:spPr>
          <a:xfrm flipH="1">
            <a:off x="7169718" y="1570927"/>
            <a:ext cx="1130053" cy="1498367"/>
          </a:xfrm>
          <a:prstGeom prst="line">
            <a:avLst/>
          </a:prstGeom>
          <a:ln>
            <a:solidFill>
              <a:srgbClr val="0C7C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椭圆 68"/>
          <p:cNvSpPr/>
          <p:nvPr/>
        </p:nvSpPr>
        <p:spPr>
          <a:xfrm rot="7621396">
            <a:off x="8262355" y="1507888"/>
            <a:ext cx="103666" cy="103666"/>
          </a:xfrm>
          <a:prstGeom prst="ellipse">
            <a:avLst/>
          </a:prstGeom>
          <a:solidFill>
            <a:srgbClr val="0C7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椭圆 69"/>
          <p:cNvSpPr/>
          <p:nvPr/>
        </p:nvSpPr>
        <p:spPr>
          <a:xfrm rot="7621396">
            <a:off x="7129549" y="3010318"/>
            <a:ext cx="103666" cy="103666"/>
          </a:xfrm>
          <a:prstGeom prst="ellipse">
            <a:avLst/>
          </a:prstGeom>
          <a:solidFill>
            <a:srgbClr val="0C7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2" name="组合 71"/>
          <p:cNvGrpSpPr/>
          <p:nvPr/>
        </p:nvGrpSpPr>
        <p:grpSpPr>
          <a:xfrm>
            <a:off x="3733010" y="3802434"/>
            <a:ext cx="1218783" cy="1579053"/>
            <a:chOff x="2714661" y="1529317"/>
            <a:chExt cx="1218783" cy="1579053"/>
          </a:xfrm>
        </p:grpSpPr>
        <p:cxnSp>
          <p:nvCxnSpPr>
            <p:cNvPr id="73" name="直接连接符 72"/>
            <p:cNvCxnSpPr/>
            <p:nvPr/>
          </p:nvCxnSpPr>
          <p:spPr>
            <a:xfrm flipH="1">
              <a:off x="2760811" y="1604898"/>
              <a:ext cx="1104433" cy="1464396"/>
            </a:xfrm>
            <a:prstGeom prst="line">
              <a:avLst/>
            </a:prstGeom>
            <a:ln>
              <a:solidFill>
                <a:srgbClr val="0C7C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椭圆 73"/>
            <p:cNvSpPr/>
            <p:nvPr/>
          </p:nvSpPr>
          <p:spPr>
            <a:xfrm rot="7621396">
              <a:off x="3829778" y="1529317"/>
              <a:ext cx="103666" cy="103666"/>
            </a:xfrm>
            <a:prstGeom prst="ellipse">
              <a:avLst/>
            </a:prstGeom>
            <a:solidFill>
              <a:srgbClr val="0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椭圆 74"/>
            <p:cNvSpPr/>
            <p:nvPr/>
          </p:nvSpPr>
          <p:spPr>
            <a:xfrm rot="7621396">
              <a:off x="2714661" y="3004704"/>
              <a:ext cx="103666" cy="103666"/>
            </a:xfrm>
            <a:prstGeom prst="ellipse">
              <a:avLst/>
            </a:prstGeom>
            <a:solidFill>
              <a:srgbClr val="0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8210936" y="3802434"/>
            <a:ext cx="1218783" cy="1579053"/>
            <a:chOff x="2714661" y="1529317"/>
            <a:chExt cx="1218783" cy="1579053"/>
          </a:xfrm>
        </p:grpSpPr>
        <p:cxnSp>
          <p:nvCxnSpPr>
            <p:cNvPr id="77" name="直接连接符 76"/>
            <p:cNvCxnSpPr/>
            <p:nvPr/>
          </p:nvCxnSpPr>
          <p:spPr>
            <a:xfrm flipH="1">
              <a:off x="2760811" y="1604898"/>
              <a:ext cx="1104433" cy="1464396"/>
            </a:xfrm>
            <a:prstGeom prst="line">
              <a:avLst/>
            </a:prstGeom>
            <a:ln>
              <a:solidFill>
                <a:srgbClr val="0C7C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椭圆 77"/>
            <p:cNvSpPr/>
            <p:nvPr/>
          </p:nvSpPr>
          <p:spPr>
            <a:xfrm rot="7621396">
              <a:off x="3829778" y="1529317"/>
              <a:ext cx="103666" cy="103666"/>
            </a:xfrm>
            <a:prstGeom prst="ellipse">
              <a:avLst/>
            </a:prstGeom>
            <a:solidFill>
              <a:srgbClr val="0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椭圆 78"/>
            <p:cNvSpPr/>
            <p:nvPr/>
          </p:nvSpPr>
          <p:spPr>
            <a:xfrm rot="7621396">
              <a:off x="2714661" y="3004704"/>
              <a:ext cx="103666" cy="103666"/>
            </a:xfrm>
            <a:prstGeom prst="ellipse">
              <a:avLst/>
            </a:prstGeom>
            <a:solidFill>
              <a:srgbClr val="0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3522455" y="5174557"/>
            <a:ext cx="2437765" cy="918191"/>
            <a:chOff x="3606863" y="1369711"/>
            <a:chExt cx="2437765" cy="918191"/>
          </a:xfrm>
        </p:grpSpPr>
        <p:sp>
          <p:nvSpPr>
            <p:cNvPr id="82" name="矩形 81"/>
            <p:cNvSpPr/>
            <p:nvPr/>
          </p:nvSpPr>
          <p:spPr>
            <a:xfrm>
              <a:off x="3932155" y="1369711"/>
              <a:ext cx="12105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000" b="1" dirty="0" smtClean="0">
                  <a:solidFill>
                    <a:sysClr val="windowText" lastClr="000000"/>
                  </a:solidFill>
                  <a:latin typeface="微软雅黑" pitchFamily="34" charset="-122"/>
                  <a:ea typeface="微软雅黑" pitchFamily="34" charset="-122"/>
                </a:rPr>
                <a:t>添加</a:t>
              </a:r>
              <a:r>
                <a:rPr lang="zh-CN" altLang="en-US" sz="2000" b="1" dirty="0">
                  <a:solidFill>
                    <a:sysClr val="windowText" lastClr="000000"/>
                  </a:solidFill>
                  <a:latin typeface="微软雅黑" pitchFamily="34" charset="-122"/>
                  <a:ea typeface="微软雅黑" pitchFamily="34" charset="-122"/>
                </a:rPr>
                <a:t>标题</a:t>
              </a:r>
              <a:endParaRPr lang="en-US" altLang="zh-CN" sz="2000" b="1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3" name="TextBox 12"/>
            <p:cNvSpPr txBox="1"/>
            <p:nvPr/>
          </p:nvSpPr>
          <p:spPr>
            <a:xfrm>
              <a:off x="3606863" y="1703127"/>
              <a:ext cx="24377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 smtClean="0">
                  <a:solidFill>
                    <a:srgbClr val="494949"/>
                  </a:solidFill>
                  <a:latin typeface="微软雅黑" pitchFamily="34" charset="-122"/>
                  <a:ea typeface="微软雅黑" pitchFamily="34" charset="-122"/>
                </a:rPr>
                <a:t>单击添加文字内容</a:t>
              </a:r>
              <a:endParaRPr lang="en-US" altLang="zh-CN" sz="1600" dirty="0" smtClean="0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1600" dirty="0">
                  <a:solidFill>
                    <a:srgbClr val="494949"/>
                  </a:solidFill>
                  <a:latin typeface="微软雅黑" pitchFamily="34" charset="-122"/>
                  <a:ea typeface="微软雅黑" pitchFamily="34" charset="-122"/>
                </a:rPr>
                <a:t>单击添加文字</a:t>
              </a:r>
              <a:r>
                <a:rPr lang="zh-CN" altLang="en-US" sz="1600" dirty="0" smtClean="0">
                  <a:solidFill>
                    <a:srgbClr val="494949"/>
                  </a:solidFill>
                  <a:latin typeface="微软雅黑" pitchFamily="34" charset="-122"/>
                  <a:ea typeface="微软雅黑" pitchFamily="34" charset="-122"/>
                </a:rPr>
                <a:t>内容</a:t>
              </a:r>
              <a:endParaRPr lang="en-US" altLang="zh-CN" sz="1600" dirty="0" smtClean="0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8011286" y="5174557"/>
            <a:ext cx="2437765" cy="918191"/>
            <a:chOff x="3606863" y="1369711"/>
            <a:chExt cx="2437765" cy="918191"/>
          </a:xfrm>
        </p:grpSpPr>
        <p:sp>
          <p:nvSpPr>
            <p:cNvPr id="85" name="矩形 84"/>
            <p:cNvSpPr/>
            <p:nvPr/>
          </p:nvSpPr>
          <p:spPr>
            <a:xfrm>
              <a:off x="3932155" y="1369711"/>
              <a:ext cx="12105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000" b="1" dirty="0" smtClean="0">
                  <a:solidFill>
                    <a:sysClr val="windowText" lastClr="000000"/>
                  </a:solidFill>
                  <a:latin typeface="微软雅黑" pitchFamily="34" charset="-122"/>
                  <a:ea typeface="微软雅黑" pitchFamily="34" charset="-122"/>
                </a:rPr>
                <a:t>添加</a:t>
              </a:r>
              <a:r>
                <a:rPr lang="zh-CN" altLang="en-US" sz="2000" b="1" dirty="0">
                  <a:solidFill>
                    <a:sysClr val="windowText" lastClr="000000"/>
                  </a:solidFill>
                  <a:latin typeface="微软雅黑" pitchFamily="34" charset="-122"/>
                  <a:ea typeface="微软雅黑" pitchFamily="34" charset="-122"/>
                </a:rPr>
                <a:t>标题</a:t>
              </a:r>
              <a:endParaRPr lang="en-US" altLang="zh-CN" sz="2000" b="1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6" name="TextBox 12"/>
            <p:cNvSpPr txBox="1"/>
            <p:nvPr/>
          </p:nvSpPr>
          <p:spPr>
            <a:xfrm>
              <a:off x="3606863" y="1703127"/>
              <a:ext cx="24377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 smtClean="0">
                  <a:solidFill>
                    <a:srgbClr val="494949"/>
                  </a:solidFill>
                  <a:latin typeface="微软雅黑" pitchFamily="34" charset="-122"/>
                  <a:ea typeface="微软雅黑" pitchFamily="34" charset="-122"/>
                </a:rPr>
                <a:t>单击添加文字内容</a:t>
              </a:r>
              <a:endParaRPr lang="en-US" altLang="zh-CN" sz="1600" dirty="0" smtClean="0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1600" dirty="0">
                  <a:solidFill>
                    <a:srgbClr val="494949"/>
                  </a:solidFill>
                  <a:latin typeface="微软雅黑" pitchFamily="34" charset="-122"/>
                  <a:ea typeface="微软雅黑" pitchFamily="34" charset="-122"/>
                </a:rPr>
                <a:t>单击添加文字</a:t>
              </a:r>
              <a:r>
                <a:rPr lang="zh-CN" altLang="en-US" sz="1600" dirty="0" smtClean="0">
                  <a:solidFill>
                    <a:srgbClr val="494949"/>
                  </a:solidFill>
                  <a:latin typeface="微软雅黑" pitchFamily="34" charset="-122"/>
                  <a:ea typeface="微软雅黑" pitchFamily="34" charset="-122"/>
                </a:rPr>
                <a:t>内容</a:t>
              </a:r>
              <a:endParaRPr lang="en-US" altLang="zh-CN" sz="1600" dirty="0" smtClean="0">
                <a:solidFill>
                  <a:srgbClr val="494949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2011</Words>
  <Application>Microsoft Office PowerPoint</Application>
  <PresentationFormat>自定义</PresentationFormat>
  <Paragraphs>410</Paragraphs>
  <Slides>35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35</vt:i4>
      </vt:variant>
    </vt:vector>
  </HeadingPairs>
  <TitlesOfParts>
    <vt:vector size="49" baseType="lpstr">
      <vt:lpstr>Arial</vt:lpstr>
      <vt:lpstr>方正正中黑简体</vt:lpstr>
      <vt:lpstr>Calibri Light</vt:lpstr>
      <vt:lpstr>Century Gothic</vt:lpstr>
      <vt:lpstr>MS PGothic</vt:lpstr>
      <vt:lpstr>宋体</vt:lpstr>
      <vt:lpstr>时尚中黑简体</vt:lpstr>
      <vt:lpstr>微软雅黑</vt:lpstr>
      <vt:lpstr>Calibri</vt:lpstr>
      <vt:lpstr>黑体</vt:lpstr>
      <vt:lpstr>Impact</vt:lpstr>
      <vt:lpstr>Arial Black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锐旗设计；https://9ppt.taobao.com</dc:title>
  <dc:creator>锐旗设计;https://9ppt.taobao.com</dc:creator>
  <cp:keywords>锐旗设计；https://9ppt.taobao.com</cp:keywords>
  <cp:lastModifiedBy>Admin</cp:lastModifiedBy>
  <cp:revision>419</cp:revision>
  <dcterms:created xsi:type="dcterms:W3CDTF">2014-12-04T03:30:00Z</dcterms:created>
  <dcterms:modified xsi:type="dcterms:W3CDTF">2016-11-07T15:10:19Z</dcterms:modified>
  <cp:category>锐旗设计；https://9ppt.taobao.com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2052-10.1.0.5603</vt:lpwstr>
  </property>
</Properties>
</file>